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4" r:id="rId2"/>
    <p:sldId id="290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785" autoAdjust="0"/>
  </p:normalViewPr>
  <p:slideViewPr>
    <p:cSldViewPr snapToObjects="1">
      <p:cViewPr>
        <p:scale>
          <a:sx n="75" d="100"/>
          <a:sy n="75" d="100"/>
        </p:scale>
        <p:origin x="-472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B5E21-D827-E345-B98D-8DDF361177E9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C0988-9B6E-6F45-8064-7D6103E5C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685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142F1-A249-274B-B9E5-84C536142FB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66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12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80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4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36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62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44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3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08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62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44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59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F90E8-72FB-8A45-80AC-56E12690D6FD}" type="datetimeFigureOut">
              <a:rPr kumimoji="1" lang="ja-JP" altLang="en-US" smtClean="0"/>
              <a:t>2016/01/25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6BEBE-0EF4-AB49-B5BD-0893C20E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9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 descr="133792577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188" y="4465838"/>
            <a:ext cx="1812746" cy="1113413"/>
          </a:xfrm>
          <a:prstGeom prst="rect">
            <a:avLst/>
          </a:prstGeom>
        </p:spPr>
      </p:pic>
      <p:grpSp>
        <p:nvGrpSpPr>
          <p:cNvPr id="148" name="図形グループ 147"/>
          <p:cNvGrpSpPr/>
          <p:nvPr/>
        </p:nvGrpSpPr>
        <p:grpSpPr>
          <a:xfrm>
            <a:off x="635274" y="2658841"/>
            <a:ext cx="8274759" cy="1856740"/>
            <a:chOff x="416460" y="3972560"/>
            <a:chExt cx="8274759" cy="1856740"/>
          </a:xfrm>
        </p:grpSpPr>
        <p:cxnSp>
          <p:nvCxnSpPr>
            <p:cNvPr id="104" name="直線コネクタ 103"/>
            <p:cNvCxnSpPr>
              <a:endCxn id="42" idx="2"/>
            </p:cNvCxnSpPr>
            <p:nvPr/>
          </p:nvCxnSpPr>
          <p:spPr>
            <a:xfrm flipH="1">
              <a:off x="3064990" y="4053780"/>
              <a:ext cx="790" cy="1775520"/>
            </a:xfrm>
            <a:prstGeom prst="line">
              <a:avLst/>
            </a:prstGeom>
            <a:ln w="12700" cmpd="sng"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2" name="直線コネクタ 111"/>
            <p:cNvCxnSpPr>
              <a:endCxn id="65" idx="2"/>
            </p:cNvCxnSpPr>
            <p:nvPr/>
          </p:nvCxnSpPr>
          <p:spPr>
            <a:xfrm>
              <a:off x="6003847" y="4053780"/>
              <a:ext cx="0" cy="1775520"/>
            </a:xfrm>
            <a:prstGeom prst="line">
              <a:avLst/>
            </a:prstGeom>
            <a:ln w="12700" cmpd="sng"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>
              <a:off x="794053" y="4053780"/>
              <a:ext cx="0" cy="1775520"/>
            </a:xfrm>
            <a:prstGeom prst="line">
              <a:avLst/>
            </a:prstGeom>
            <a:ln w="12700" cmpd="sng"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8307389" y="4053780"/>
              <a:ext cx="0" cy="1775520"/>
            </a:xfrm>
            <a:prstGeom prst="line">
              <a:avLst/>
            </a:prstGeom>
            <a:ln w="12700" cmpd="sng"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41" name="正方形/長方形 40"/>
            <p:cNvSpPr/>
            <p:nvPr/>
          </p:nvSpPr>
          <p:spPr>
            <a:xfrm>
              <a:off x="416460" y="4893835"/>
              <a:ext cx="755186" cy="42683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 smtClean="0">
                  <a:latin typeface="Times"/>
                  <a:cs typeface="Times"/>
                </a:rPr>
                <a:t>CPU</a:t>
              </a:r>
              <a:endParaRPr kumimoji="1" lang="ja-JP" altLang="en-US" sz="2200" dirty="0">
                <a:latin typeface="Times"/>
                <a:cs typeface="Times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2374399" y="4782210"/>
              <a:ext cx="1381182" cy="65587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mpd="sng">
              <a:solidFill>
                <a:srgbClr val="00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Times"/>
                  <a:cs typeface="Times"/>
                </a:rPr>
                <a:t>ExpEther</a:t>
              </a:r>
              <a:endParaRPr kumimoji="1" lang="en-US" altLang="ja-JP" sz="2200" dirty="0">
                <a:latin typeface="Times"/>
                <a:cs typeface="Times"/>
              </a:endParaRPr>
            </a:p>
            <a:p>
              <a:pPr algn="ctr"/>
              <a:r>
                <a:rPr kumimoji="1" lang="en-US" altLang="ja-JP" sz="2200" dirty="0" smtClean="0">
                  <a:latin typeface="Times"/>
                  <a:cs typeface="Times"/>
                </a:rPr>
                <a:t>NIC</a:t>
              </a:r>
              <a:endParaRPr kumimoji="1" lang="ja-JP" altLang="en-US" sz="2200" dirty="0">
                <a:latin typeface="Times"/>
                <a:cs typeface="Times"/>
              </a:endParaRPr>
            </a:p>
          </p:txBody>
        </p:sp>
        <p:sp>
          <p:nvSpPr>
            <p:cNvPr id="65" name="角丸四角形 64"/>
            <p:cNvSpPr/>
            <p:nvPr/>
          </p:nvSpPr>
          <p:spPr>
            <a:xfrm>
              <a:off x="5313256" y="4782210"/>
              <a:ext cx="1381182" cy="65587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mpd="sng">
              <a:solidFill>
                <a:srgbClr val="00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Times"/>
                  <a:cs typeface="Times"/>
                </a:rPr>
                <a:t>ExpEther</a:t>
              </a:r>
              <a:endParaRPr kumimoji="1" lang="en-US" altLang="ja-JP" sz="2200" dirty="0">
                <a:latin typeface="Times"/>
                <a:cs typeface="Times"/>
              </a:endParaRPr>
            </a:p>
            <a:p>
              <a:pPr algn="ctr"/>
              <a:r>
                <a:rPr kumimoji="1" lang="en-US" altLang="ja-JP" sz="2200" dirty="0" smtClean="0">
                  <a:latin typeface="Times"/>
                  <a:cs typeface="Times"/>
                </a:rPr>
                <a:t>NIC</a:t>
              </a:r>
              <a:endParaRPr kumimoji="1" lang="ja-JP" altLang="en-US" sz="2200" dirty="0">
                <a:latin typeface="Times"/>
                <a:cs typeface="Times"/>
              </a:endParaRPr>
            </a:p>
          </p:txBody>
        </p:sp>
        <p:cxnSp>
          <p:nvCxnSpPr>
            <p:cNvPr id="29" name="直線矢印コネクタ 28"/>
            <p:cNvCxnSpPr>
              <a:stCxn id="41" idx="3"/>
              <a:endCxn id="42" idx="1"/>
            </p:cNvCxnSpPr>
            <p:nvPr/>
          </p:nvCxnSpPr>
          <p:spPr>
            <a:xfrm>
              <a:off x="1171646" y="5107253"/>
              <a:ext cx="1202753" cy="2892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6" name="直線矢印コネクタ 85"/>
            <p:cNvCxnSpPr>
              <a:stCxn id="65" idx="3"/>
              <a:endCxn id="95" idx="1"/>
            </p:cNvCxnSpPr>
            <p:nvPr/>
          </p:nvCxnSpPr>
          <p:spPr>
            <a:xfrm>
              <a:off x="6694438" y="5110145"/>
              <a:ext cx="1235358" cy="0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95" name="正方形/長方形 94"/>
            <p:cNvSpPr/>
            <p:nvPr/>
          </p:nvSpPr>
          <p:spPr>
            <a:xfrm>
              <a:off x="7929796" y="4896727"/>
              <a:ext cx="761423" cy="42683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 cmpd="sng"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 smtClean="0">
                  <a:latin typeface="Times"/>
                  <a:cs typeface="Times"/>
                </a:rPr>
                <a:t>GPU</a:t>
              </a:r>
              <a:endParaRPr kumimoji="1" lang="ja-JP" altLang="en-US" sz="2200" dirty="0">
                <a:latin typeface="Times"/>
                <a:cs typeface="Times"/>
              </a:endParaRPr>
            </a:p>
          </p:txBody>
        </p:sp>
        <p:cxnSp>
          <p:nvCxnSpPr>
            <p:cNvPr id="99" name="直線矢印コネクタ 98"/>
            <p:cNvCxnSpPr>
              <a:stCxn id="42" idx="3"/>
              <a:endCxn id="65" idx="1"/>
            </p:cNvCxnSpPr>
            <p:nvPr/>
          </p:nvCxnSpPr>
          <p:spPr>
            <a:xfrm>
              <a:off x="3755581" y="5110145"/>
              <a:ext cx="1557675" cy="0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9" name="直線矢印コネクタ 128"/>
            <p:cNvCxnSpPr/>
            <p:nvPr/>
          </p:nvCxnSpPr>
          <p:spPr>
            <a:xfrm>
              <a:off x="794053" y="4356100"/>
              <a:ext cx="2270937" cy="0"/>
            </a:xfrm>
            <a:prstGeom prst="straightConnector1">
              <a:avLst/>
            </a:prstGeom>
            <a:ln w="12700" cmpd="sng">
              <a:solidFill>
                <a:schemeClr val="accent1"/>
              </a:solidFill>
              <a:prstDash val="dash"/>
              <a:headEnd type="triangle"/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1" name="直線矢印コネクタ 130"/>
            <p:cNvCxnSpPr/>
            <p:nvPr/>
          </p:nvCxnSpPr>
          <p:spPr>
            <a:xfrm>
              <a:off x="3065780" y="4356100"/>
              <a:ext cx="2938067" cy="0"/>
            </a:xfrm>
            <a:prstGeom prst="straightConnector1">
              <a:avLst/>
            </a:prstGeom>
            <a:ln w="12700" cmpd="sng">
              <a:solidFill>
                <a:schemeClr val="accent2"/>
              </a:solidFill>
              <a:prstDash val="dash"/>
              <a:headEnd type="triangle"/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34" name="テキスト ボックス 133"/>
            <p:cNvSpPr txBox="1"/>
            <p:nvPr/>
          </p:nvSpPr>
          <p:spPr>
            <a:xfrm>
              <a:off x="1215460" y="3986768"/>
              <a:ext cx="13337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imes"/>
                  <a:cs typeface="Times"/>
                </a:rPr>
                <a:t>PCI Express</a:t>
              </a:r>
              <a:endParaRPr kumimoji="1" lang="ja-JP" altLang="en-US" dirty="0">
                <a:latin typeface="Times"/>
                <a:cs typeface="Times"/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4013200" y="3972560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imes"/>
                  <a:cs typeface="Times"/>
                </a:rPr>
                <a:t>Ethernet</a:t>
              </a:r>
              <a:endParaRPr kumimoji="1" lang="ja-JP" altLang="en-US" dirty="0">
                <a:latin typeface="Times"/>
                <a:cs typeface="Times"/>
              </a:endParaRPr>
            </a:p>
          </p:txBody>
        </p:sp>
        <p:sp>
          <p:nvSpPr>
            <p:cNvPr id="138" name="片側の 2 つの角を切り取った四角形 137"/>
            <p:cNvSpPr/>
            <p:nvPr/>
          </p:nvSpPr>
          <p:spPr>
            <a:xfrm>
              <a:off x="1393898" y="4877526"/>
              <a:ext cx="752476" cy="393700"/>
            </a:xfrm>
            <a:prstGeom prst="snip2Same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Times"/>
                  <a:cs typeface="Times"/>
                </a:rPr>
                <a:t>TLP</a:t>
              </a:r>
              <a:endParaRPr kumimoji="1" lang="ja-JP" altLang="en-US" sz="2200" dirty="0">
                <a:latin typeface="Times"/>
                <a:cs typeface="Times"/>
              </a:endParaRPr>
            </a:p>
          </p:txBody>
        </p:sp>
        <p:cxnSp>
          <p:nvCxnSpPr>
            <p:cNvPr id="142" name="直線矢印コネクタ 141"/>
            <p:cNvCxnSpPr/>
            <p:nvPr/>
          </p:nvCxnSpPr>
          <p:spPr>
            <a:xfrm>
              <a:off x="6016077" y="4356100"/>
              <a:ext cx="2270937" cy="0"/>
            </a:xfrm>
            <a:prstGeom prst="straightConnector1">
              <a:avLst/>
            </a:prstGeom>
            <a:ln w="12700" cmpd="sng">
              <a:solidFill>
                <a:schemeClr val="accent1"/>
              </a:solidFill>
              <a:prstDash val="dash"/>
              <a:headEnd type="triangle"/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43" name="テキスト ボックス 142"/>
            <p:cNvSpPr txBox="1"/>
            <p:nvPr/>
          </p:nvSpPr>
          <p:spPr>
            <a:xfrm>
              <a:off x="6437484" y="3986768"/>
              <a:ext cx="13337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imes"/>
                  <a:cs typeface="Times"/>
                </a:rPr>
                <a:t>PCI Express</a:t>
              </a:r>
              <a:endParaRPr kumimoji="1" lang="ja-JP" altLang="en-US" dirty="0">
                <a:latin typeface="Times"/>
                <a:cs typeface="Times"/>
              </a:endParaRPr>
            </a:p>
          </p:txBody>
        </p:sp>
        <p:sp>
          <p:nvSpPr>
            <p:cNvPr id="145" name="片側の 2 つの角を切り取った四角形 144"/>
            <p:cNvSpPr/>
            <p:nvPr/>
          </p:nvSpPr>
          <p:spPr>
            <a:xfrm>
              <a:off x="6942234" y="4877526"/>
              <a:ext cx="752476" cy="393700"/>
            </a:xfrm>
            <a:prstGeom prst="snip2Same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Times"/>
                  <a:cs typeface="Times"/>
                </a:rPr>
                <a:t>TLP</a:t>
              </a:r>
              <a:endParaRPr kumimoji="1" lang="ja-JP" altLang="en-US" sz="2200" dirty="0">
                <a:latin typeface="Times"/>
                <a:cs typeface="Times"/>
              </a:endParaRPr>
            </a:p>
          </p:txBody>
        </p:sp>
        <p:sp>
          <p:nvSpPr>
            <p:cNvPr id="147" name="片側の 2 つの角を切り取った四角形 146"/>
            <p:cNvSpPr/>
            <p:nvPr/>
          </p:nvSpPr>
          <p:spPr>
            <a:xfrm>
              <a:off x="3981970" y="4877526"/>
              <a:ext cx="1114494" cy="393700"/>
            </a:xfrm>
            <a:prstGeom prst="snip2Same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 cmpd="sng">
              <a:solidFill>
                <a:srgbClr val="00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Times"/>
                  <a:cs typeface="Times"/>
                </a:rPr>
                <a:t>Frame</a:t>
              </a:r>
              <a:endParaRPr kumimoji="1" lang="ja-JP" altLang="en-US" sz="2200" dirty="0">
                <a:latin typeface="Times"/>
                <a:cs typeface="Times"/>
              </a:endParaRPr>
            </a:p>
          </p:txBody>
        </p:sp>
      </p:grpSp>
      <p:sp>
        <p:nvSpPr>
          <p:cNvPr id="151" name="テキスト ボックス 150"/>
          <p:cNvSpPr txBox="1"/>
          <p:nvPr/>
        </p:nvSpPr>
        <p:spPr>
          <a:xfrm>
            <a:off x="5365345" y="2239741"/>
            <a:ext cx="3127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"/>
                <a:cs typeface="Times"/>
              </a:rPr>
              <a:t>TLP: Transaction Layer Packet</a:t>
            </a:r>
            <a:endParaRPr kumimoji="1" lang="ja-JP" altLang="en-US" dirty="0">
              <a:latin typeface="Times"/>
              <a:cs typeface="Time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79318" y="4744550"/>
            <a:ext cx="1175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"/>
                <a:cs typeface="Times"/>
              </a:rPr>
              <a:t>ExpEther</a:t>
            </a:r>
          </a:p>
          <a:p>
            <a:r>
              <a:rPr kumimoji="1" lang="en-US" altLang="ja-JP" dirty="0" smtClean="0">
                <a:latin typeface="Times"/>
                <a:cs typeface="Times"/>
              </a:rPr>
              <a:t>PCIe Card</a:t>
            </a:r>
            <a:endParaRPr kumimoji="1" lang="ja-JP" altLang="en-US" dirty="0">
              <a:latin typeface="Times"/>
              <a:cs typeface="Time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702510" y="4724057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"/>
                <a:cs typeface="Times"/>
              </a:rPr>
              <a:t>ExpEther I/O</a:t>
            </a:r>
          </a:p>
          <a:p>
            <a:r>
              <a:rPr kumimoji="1" lang="en-US" altLang="ja-JP" dirty="0" smtClean="0">
                <a:latin typeface="Times"/>
                <a:cs typeface="Times"/>
              </a:rPr>
              <a:t>Extension BOX</a:t>
            </a:r>
            <a:endParaRPr kumimoji="1" lang="ja-JP" altLang="en-US" dirty="0">
              <a:latin typeface="Times"/>
              <a:cs typeface="Times"/>
            </a:endParaRPr>
          </a:p>
        </p:txBody>
      </p:sp>
      <p:pic>
        <p:nvPicPr>
          <p:cNvPr id="9" name="図 8" descr="ExpEther_IO(10G)_smal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8" y="4515581"/>
            <a:ext cx="1012450" cy="117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51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図形グループ 145"/>
          <p:cNvGrpSpPr/>
          <p:nvPr/>
        </p:nvGrpSpPr>
        <p:grpSpPr>
          <a:xfrm>
            <a:off x="-961292" y="985584"/>
            <a:ext cx="10561789" cy="4886832"/>
            <a:chOff x="-961292" y="985584"/>
            <a:chExt cx="10561789" cy="4886832"/>
          </a:xfrm>
        </p:grpSpPr>
        <p:sp>
          <p:nvSpPr>
            <p:cNvPr id="95" name="正方形/長方形 94"/>
            <p:cNvSpPr/>
            <p:nvPr/>
          </p:nvSpPr>
          <p:spPr>
            <a:xfrm>
              <a:off x="2293385" y="5438382"/>
              <a:ext cx="7086896" cy="434034"/>
            </a:xfrm>
            <a:prstGeom prst="rect">
              <a:avLst/>
            </a:prstGeom>
            <a:solidFill>
              <a:srgbClr val="D99694"/>
            </a:solidFill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Times"/>
                  <a:cs typeface="Times"/>
                </a:rPr>
                <a:t>Ethernet </a:t>
              </a:r>
              <a:r>
                <a:rPr lang="en-US" altLang="ja-JP" dirty="0" smtClean="0">
                  <a:latin typeface="Times"/>
                  <a:cs typeface="Times"/>
                </a:rPr>
                <a:t>switch</a:t>
              </a:r>
              <a:endParaRPr kumimoji="1" lang="ja-JP" altLang="en-US" dirty="0">
                <a:latin typeface="Times"/>
                <a:cs typeface="Times"/>
              </a:endParaRPr>
            </a:p>
          </p:txBody>
        </p:sp>
        <p:grpSp>
          <p:nvGrpSpPr>
            <p:cNvPr id="133" name="図形グループ 132"/>
            <p:cNvGrpSpPr/>
            <p:nvPr/>
          </p:nvGrpSpPr>
          <p:grpSpPr>
            <a:xfrm>
              <a:off x="2073169" y="1477942"/>
              <a:ext cx="2664296" cy="3964536"/>
              <a:chOff x="789088" y="1541120"/>
              <a:chExt cx="2664296" cy="3964536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789088" y="1541120"/>
                <a:ext cx="2664296" cy="307338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dirty="0" smtClean="0">
                    <a:solidFill>
                      <a:schemeClr val="bg1"/>
                    </a:solidFill>
                    <a:latin typeface="Times"/>
                    <a:cs typeface="Times"/>
                  </a:rPr>
                  <a:t>I/O expansion unit</a:t>
                </a:r>
                <a:endParaRPr kumimoji="1" lang="ja-JP" altLang="en-US" dirty="0">
                  <a:solidFill>
                    <a:schemeClr val="bg1"/>
                  </a:solidFill>
                  <a:latin typeface="Times"/>
                  <a:cs typeface="Times"/>
                </a:endParaRPr>
              </a:p>
            </p:txBody>
          </p:sp>
          <p:grpSp>
            <p:nvGrpSpPr>
              <p:cNvPr id="132" name="図形グループ 131"/>
              <p:cNvGrpSpPr/>
              <p:nvPr/>
            </p:nvGrpSpPr>
            <p:grpSpPr>
              <a:xfrm>
                <a:off x="1009304" y="2019096"/>
                <a:ext cx="999728" cy="3486560"/>
                <a:chOff x="1009304" y="2019096"/>
                <a:chExt cx="999728" cy="3486560"/>
              </a:xfrm>
            </p:grpSpPr>
            <p:grpSp>
              <p:nvGrpSpPr>
                <p:cNvPr id="58" name="図形グループ 57"/>
                <p:cNvGrpSpPr/>
                <p:nvPr/>
              </p:nvGrpSpPr>
              <p:grpSpPr>
                <a:xfrm>
                  <a:off x="1009304" y="2019096"/>
                  <a:ext cx="999728" cy="2834392"/>
                  <a:chOff x="4864224" y="2394808"/>
                  <a:chExt cx="999728" cy="2834392"/>
                </a:xfrm>
              </p:grpSpPr>
              <p:sp>
                <p:nvSpPr>
                  <p:cNvPr id="47" name="正方形/長方形 46"/>
                  <p:cNvSpPr/>
                  <p:nvPr/>
                </p:nvSpPr>
                <p:spPr>
                  <a:xfrm>
                    <a:off x="4864224" y="2394808"/>
                    <a:ext cx="999728" cy="2834392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2700" cmpd="sng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Times"/>
                      <a:cs typeface="Times"/>
                    </a:endParaRPr>
                  </a:p>
                </p:txBody>
              </p:sp>
              <p:grpSp>
                <p:nvGrpSpPr>
                  <p:cNvPr id="53" name="図形グループ 52"/>
                  <p:cNvGrpSpPr/>
                  <p:nvPr/>
                </p:nvGrpSpPr>
                <p:grpSpPr>
                  <a:xfrm>
                    <a:off x="4864224" y="2547208"/>
                    <a:ext cx="999728" cy="2677408"/>
                    <a:chOff x="4864224" y="2547208"/>
                    <a:chExt cx="999728" cy="2677408"/>
                  </a:xfrm>
                </p:grpSpPr>
                <p:sp>
                  <p:nvSpPr>
                    <p:cNvPr id="50" name="正方形/長方形 49"/>
                    <p:cNvSpPr/>
                    <p:nvPr/>
                  </p:nvSpPr>
                  <p:spPr>
                    <a:xfrm>
                      <a:off x="5004048" y="2547208"/>
                      <a:ext cx="724272" cy="1529864"/>
                    </a:xfrm>
                    <a:prstGeom prst="rect">
                      <a:avLst/>
                    </a:prstGeom>
                    <a:solidFill>
                      <a:schemeClr val="accent3">
                        <a:lumMod val="60000"/>
                        <a:lumOff val="40000"/>
                      </a:schemeClr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ja-JP" dirty="0" smtClean="0">
                          <a:latin typeface="Times"/>
                          <a:cs typeface="Times"/>
                        </a:rPr>
                        <a:t>GPU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  <p:sp>
                  <p:nvSpPr>
                    <p:cNvPr id="51" name="正方形/長方形 50"/>
                    <p:cNvSpPr/>
                    <p:nvPr/>
                  </p:nvSpPr>
                  <p:spPr>
                    <a:xfrm>
                      <a:off x="5004048" y="4077072"/>
                      <a:ext cx="724272" cy="504056"/>
                    </a:xfrm>
                    <a:prstGeom prst="rect">
                      <a:avLst/>
                    </a:prstGeom>
                    <a:solidFill>
                      <a:schemeClr val="accent1">
                        <a:lumMod val="60000"/>
                        <a:lumOff val="40000"/>
                      </a:schemeClr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"/>
                          <a:cs typeface="Times"/>
                        </a:rPr>
                        <a:t>Slot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  <p:sp>
                  <p:nvSpPr>
                    <p:cNvPr id="52" name="正方形/長方形 51"/>
                    <p:cNvSpPr/>
                    <p:nvPr/>
                  </p:nvSpPr>
                  <p:spPr>
                    <a:xfrm>
                      <a:off x="4864224" y="4581128"/>
                      <a:ext cx="999728" cy="643488"/>
                    </a:xfrm>
                    <a:prstGeom prst="rect">
                      <a:avLst/>
                    </a:prstGeom>
                    <a:solidFill>
                      <a:srgbClr val="D99694"/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"/>
                          <a:cs typeface="Times"/>
                        </a:rPr>
                        <a:t>Ethernet</a:t>
                      </a:r>
                    </a:p>
                    <a:p>
                      <a:pPr algn="ctr"/>
                      <a:r>
                        <a:rPr lang="en-US" altLang="ja-JP" dirty="0" smtClean="0">
                          <a:latin typeface="Times"/>
                          <a:cs typeface="Times"/>
                        </a:rPr>
                        <a:t>I/F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</p:grpSp>
            </p:grpSp>
            <p:grpSp>
              <p:nvGrpSpPr>
                <p:cNvPr id="116" name="図形グループ 115"/>
                <p:cNvGrpSpPr/>
                <p:nvPr/>
              </p:nvGrpSpPr>
              <p:grpSpPr>
                <a:xfrm>
                  <a:off x="1381908" y="4857584"/>
                  <a:ext cx="254520" cy="648072"/>
                  <a:chOff x="1509168" y="4853488"/>
                  <a:chExt cx="254520" cy="648072"/>
                </a:xfrm>
              </p:grpSpPr>
              <p:cxnSp>
                <p:nvCxnSpPr>
                  <p:cNvPr id="98" name="直線コネクタ 97"/>
                  <p:cNvCxnSpPr>
                    <a:stCxn id="47" idx="2"/>
                  </p:cNvCxnSpPr>
                  <p:nvPr/>
                </p:nvCxnSpPr>
                <p:spPr>
                  <a:xfrm>
                    <a:off x="1509168" y="4853488"/>
                    <a:ext cx="0" cy="648072"/>
                  </a:xfrm>
                  <a:prstGeom prst="line">
                    <a:avLst/>
                  </a:prstGeom>
                  <a:ln w="57150" cmpd="sng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/>
                  <p:cNvCxnSpPr/>
                  <p:nvPr/>
                </p:nvCxnSpPr>
                <p:spPr>
                  <a:xfrm>
                    <a:off x="1763688" y="4853488"/>
                    <a:ext cx="0" cy="648072"/>
                  </a:xfrm>
                  <a:prstGeom prst="line">
                    <a:avLst/>
                  </a:prstGeom>
                  <a:ln w="57150" cmpd="sng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31" name="図形グループ 130"/>
              <p:cNvGrpSpPr/>
              <p:nvPr/>
            </p:nvGrpSpPr>
            <p:grpSpPr>
              <a:xfrm>
                <a:off x="2229248" y="2019096"/>
                <a:ext cx="1003920" cy="3477880"/>
                <a:chOff x="2229248" y="2019096"/>
                <a:chExt cx="1003920" cy="3477880"/>
              </a:xfrm>
            </p:grpSpPr>
            <p:grpSp>
              <p:nvGrpSpPr>
                <p:cNvPr id="59" name="図形グループ 58"/>
                <p:cNvGrpSpPr/>
                <p:nvPr/>
              </p:nvGrpSpPr>
              <p:grpSpPr>
                <a:xfrm>
                  <a:off x="2229248" y="2019096"/>
                  <a:ext cx="1003920" cy="2834392"/>
                  <a:chOff x="6084168" y="2394808"/>
                  <a:chExt cx="1003920" cy="2834392"/>
                </a:xfrm>
              </p:grpSpPr>
              <p:sp>
                <p:nvSpPr>
                  <p:cNvPr id="48" name="正方形/長方形 47"/>
                  <p:cNvSpPr/>
                  <p:nvPr/>
                </p:nvSpPr>
                <p:spPr>
                  <a:xfrm>
                    <a:off x="6088360" y="2394808"/>
                    <a:ext cx="999728" cy="2834392"/>
                  </a:xfrm>
                  <a:prstGeom prst="rect">
                    <a:avLst/>
                  </a:prstGeom>
                  <a:solidFill>
                    <a:srgbClr val="BFBFBF"/>
                  </a:solidFill>
                  <a:ln w="12700" cmpd="sng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Times"/>
                      <a:cs typeface="Times"/>
                    </a:endParaRPr>
                  </a:p>
                </p:txBody>
              </p:sp>
              <p:grpSp>
                <p:nvGrpSpPr>
                  <p:cNvPr id="54" name="図形グループ 53"/>
                  <p:cNvGrpSpPr/>
                  <p:nvPr/>
                </p:nvGrpSpPr>
                <p:grpSpPr>
                  <a:xfrm>
                    <a:off x="6084168" y="2551792"/>
                    <a:ext cx="999728" cy="2677408"/>
                    <a:chOff x="4864224" y="2547208"/>
                    <a:chExt cx="999728" cy="2677408"/>
                  </a:xfrm>
                </p:grpSpPr>
                <p:sp>
                  <p:nvSpPr>
                    <p:cNvPr id="55" name="正方形/長方形 54"/>
                    <p:cNvSpPr/>
                    <p:nvPr/>
                  </p:nvSpPr>
                  <p:spPr>
                    <a:xfrm>
                      <a:off x="5004048" y="2547208"/>
                      <a:ext cx="724272" cy="1529864"/>
                    </a:xfrm>
                    <a:prstGeom prst="rect">
                      <a:avLst/>
                    </a:prstGeom>
                    <a:solidFill>
                      <a:schemeClr val="accent3">
                        <a:lumMod val="60000"/>
                        <a:lumOff val="40000"/>
                      </a:schemeClr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ja-JP" dirty="0" smtClean="0">
                          <a:latin typeface="Times"/>
                          <a:cs typeface="Times"/>
                        </a:rPr>
                        <a:t>GPU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  <p:sp>
                  <p:nvSpPr>
                    <p:cNvPr id="56" name="正方形/長方形 55"/>
                    <p:cNvSpPr/>
                    <p:nvPr/>
                  </p:nvSpPr>
                  <p:spPr>
                    <a:xfrm>
                      <a:off x="5004048" y="4077072"/>
                      <a:ext cx="724272" cy="504056"/>
                    </a:xfrm>
                    <a:prstGeom prst="rect">
                      <a:avLst/>
                    </a:prstGeom>
                    <a:solidFill>
                      <a:schemeClr val="accent1">
                        <a:lumMod val="60000"/>
                        <a:lumOff val="40000"/>
                      </a:schemeClr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"/>
                          <a:cs typeface="Times"/>
                        </a:rPr>
                        <a:t>Slot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  <p:sp>
                  <p:nvSpPr>
                    <p:cNvPr id="57" name="正方形/長方形 56"/>
                    <p:cNvSpPr/>
                    <p:nvPr/>
                  </p:nvSpPr>
                  <p:spPr>
                    <a:xfrm>
                      <a:off x="4864224" y="4581128"/>
                      <a:ext cx="999728" cy="643488"/>
                    </a:xfrm>
                    <a:prstGeom prst="rect">
                      <a:avLst/>
                    </a:prstGeom>
                    <a:solidFill>
                      <a:srgbClr val="D99694"/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"/>
                          <a:cs typeface="Times"/>
                        </a:rPr>
                        <a:t>Ethernet</a:t>
                      </a:r>
                    </a:p>
                    <a:p>
                      <a:pPr algn="ctr"/>
                      <a:r>
                        <a:rPr lang="en-US" altLang="ja-JP" dirty="0" smtClean="0">
                          <a:latin typeface="Times"/>
                          <a:cs typeface="Times"/>
                        </a:rPr>
                        <a:t>I/F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</p:grpSp>
            </p:grpSp>
            <p:grpSp>
              <p:nvGrpSpPr>
                <p:cNvPr id="117" name="図形グループ 116"/>
                <p:cNvGrpSpPr/>
                <p:nvPr/>
              </p:nvGrpSpPr>
              <p:grpSpPr>
                <a:xfrm>
                  <a:off x="2603948" y="4848904"/>
                  <a:ext cx="254520" cy="648072"/>
                  <a:chOff x="1509168" y="4853488"/>
                  <a:chExt cx="254520" cy="648072"/>
                </a:xfrm>
              </p:grpSpPr>
              <p:cxnSp>
                <p:nvCxnSpPr>
                  <p:cNvPr id="118" name="直線コネクタ 117"/>
                  <p:cNvCxnSpPr/>
                  <p:nvPr/>
                </p:nvCxnSpPr>
                <p:spPr>
                  <a:xfrm>
                    <a:off x="1509168" y="4853488"/>
                    <a:ext cx="0" cy="648072"/>
                  </a:xfrm>
                  <a:prstGeom prst="line">
                    <a:avLst/>
                  </a:prstGeom>
                  <a:ln w="57150" cmpd="sng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直線コネクタ 118"/>
                  <p:cNvCxnSpPr/>
                  <p:nvPr/>
                </p:nvCxnSpPr>
                <p:spPr>
                  <a:xfrm>
                    <a:off x="1763688" y="4853488"/>
                    <a:ext cx="0" cy="648072"/>
                  </a:xfrm>
                  <a:prstGeom prst="line">
                    <a:avLst/>
                  </a:prstGeom>
                  <a:ln w="57150" cmpd="sng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35" name="図形グループ 134"/>
            <p:cNvGrpSpPr/>
            <p:nvPr/>
          </p:nvGrpSpPr>
          <p:grpSpPr>
            <a:xfrm>
              <a:off x="5097505" y="1477942"/>
              <a:ext cx="2664296" cy="3964536"/>
              <a:chOff x="3813424" y="1541120"/>
              <a:chExt cx="2664296" cy="3964536"/>
            </a:xfrm>
          </p:grpSpPr>
          <p:sp>
            <p:nvSpPr>
              <p:cNvPr id="76" name="正方形/長方形 75"/>
              <p:cNvSpPr/>
              <p:nvPr/>
            </p:nvSpPr>
            <p:spPr>
              <a:xfrm>
                <a:off x="3813424" y="1541120"/>
                <a:ext cx="2664296" cy="307338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dirty="0" smtClean="0">
                    <a:solidFill>
                      <a:srgbClr val="FFFFFF"/>
                    </a:solidFill>
                    <a:latin typeface="Times"/>
                    <a:cs typeface="Times"/>
                  </a:rPr>
                  <a:t>I/O expansion unit</a:t>
                </a:r>
                <a:endParaRPr kumimoji="1" lang="ja-JP" altLang="en-US" dirty="0">
                  <a:solidFill>
                    <a:srgbClr val="FFFFFF"/>
                  </a:solidFill>
                  <a:latin typeface="Times"/>
                  <a:cs typeface="Times"/>
                </a:endParaRPr>
              </a:p>
            </p:txBody>
          </p:sp>
          <p:grpSp>
            <p:nvGrpSpPr>
              <p:cNvPr id="130" name="図形グループ 129"/>
              <p:cNvGrpSpPr/>
              <p:nvPr/>
            </p:nvGrpSpPr>
            <p:grpSpPr>
              <a:xfrm>
                <a:off x="4033640" y="2019096"/>
                <a:ext cx="999728" cy="3486560"/>
                <a:chOff x="4033640" y="2019096"/>
                <a:chExt cx="999728" cy="3486560"/>
              </a:xfrm>
            </p:grpSpPr>
            <p:grpSp>
              <p:nvGrpSpPr>
                <p:cNvPr id="77" name="図形グループ 76"/>
                <p:cNvGrpSpPr/>
                <p:nvPr/>
              </p:nvGrpSpPr>
              <p:grpSpPr>
                <a:xfrm>
                  <a:off x="4033640" y="2019096"/>
                  <a:ext cx="999728" cy="2834392"/>
                  <a:chOff x="4864224" y="2394808"/>
                  <a:chExt cx="999728" cy="2834392"/>
                </a:xfrm>
              </p:grpSpPr>
              <p:sp>
                <p:nvSpPr>
                  <p:cNvPr id="84" name="正方形/長方形 83"/>
                  <p:cNvSpPr/>
                  <p:nvPr/>
                </p:nvSpPr>
                <p:spPr>
                  <a:xfrm>
                    <a:off x="4864224" y="2394808"/>
                    <a:ext cx="999728" cy="2834392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2700" cmpd="sng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t"/>
                  <a:lstStyle/>
                  <a:p>
                    <a:pPr algn="ctr"/>
                    <a:endParaRPr kumimoji="1" lang="ja-JP" altLang="en-US">
                      <a:latin typeface="Times"/>
                      <a:cs typeface="Times"/>
                    </a:endParaRPr>
                  </a:p>
                </p:txBody>
              </p:sp>
              <p:grpSp>
                <p:nvGrpSpPr>
                  <p:cNvPr id="85" name="図形グループ 84"/>
                  <p:cNvGrpSpPr/>
                  <p:nvPr/>
                </p:nvGrpSpPr>
                <p:grpSpPr>
                  <a:xfrm>
                    <a:off x="4864224" y="2547208"/>
                    <a:ext cx="999728" cy="2677408"/>
                    <a:chOff x="4864224" y="2547208"/>
                    <a:chExt cx="999728" cy="2677408"/>
                  </a:xfrm>
                </p:grpSpPr>
                <p:sp>
                  <p:nvSpPr>
                    <p:cNvPr id="86" name="正方形/長方形 85"/>
                    <p:cNvSpPr/>
                    <p:nvPr/>
                  </p:nvSpPr>
                  <p:spPr>
                    <a:xfrm>
                      <a:off x="5004048" y="2547208"/>
                      <a:ext cx="724272" cy="1529864"/>
                    </a:xfrm>
                    <a:prstGeom prst="rect">
                      <a:avLst/>
                    </a:prstGeom>
                    <a:solidFill>
                      <a:schemeClr val="accent3">
                        <a:lumMod val="60000"/>
                        <a:lumOff val="40000"/>
                      </a:schemeClr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ja-JP" dirty="0" smtClean="0">
                          <a:latin typeface="Times"/>
                          <a:cs typeface="Times"/>
                        </a:rPr>
                        <a:t>GPU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  <p:sp>
                  <p:nvSpPr>
                    <p:cNvPr id="87" name="正方形/長方形 86"/>
                    <p:cNvSpPr/>
                    <p:nvPr/>
                  </p:nvSpPr>
                  <p:spPr>
                    <a:xfrm>
                      <a:off x="5004048" y="4077072"/>
                      <a:ext cx="724272" cy="504056"/>
                    </a:xfrm>
                    <a:prstGeom prst="rect">
                      <a:avLst/>
                    </a:prstGeom>
                    <a:solidFill>
                      <a:schemeClr val="accent1">
                        <a:lumMod val="60000"/>
                        <a:lumOff val="40000"/>
                      </a:schemeClr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t"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"/>
                          <a:cs typeface="Times"/>
                        </a:rPr>
                        <a:t>Slot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  <p:sp>
                  <p:nvSpPr>
                    <p:cNvPr id="88" name="正方形/長方形 87"/>
                    <p:cNvSpPr/>
                    <p:nvPr/>
                  </p:nvSpPr>
                  <p:spPr>
                    <a:xfrm>
                      <a:off x="4864224" y="4581128"/>
                      <a:ext cx="999728" cy="643488"/>
                    </a:xfrm>
                    <a:prstGeom prst="rect">
                      <a:avLst/>
                    </a:prstGeom>
                    <a:solidFill>
                      <a:srgbClr val="D99694"/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t"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"/>
                          <a:cs typeface="Times"/>
                        </a:rPr>
                        <a:t>Ethernet</a:t>
                      </a:r>
                    </a:p>
                    <a:p>
                      <a:pPr algn="ctr"/>
                      <a:r>
                        <a:rPr lang="en-US" altLang="ja-JP" dirty="0" smtClean="0">
                          <a:latin typeface="Times"/>
                          <a:cs typeface="Times"/>
                        </a:rPr>
                        <a:t>I/F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</p:grpSp>
            </p:grpSp>
            <p:grpSp>
              <p:nvGrpSpPr>
                <p:cNvPr id="120" name="図形グループ 119"/>
                <p:cNvGrpSpPr/>
                <p:nvPr/>
              </p:nvGrpSpPr>
              <p:grpSpPr>
                <a:xfrm>
                  <a:off x="4406244" y="4857584"/>
                  <a:ext cx="254520" cy="648072"/>
                  <a:chOff x="1509168" y="4853488"/>
                  <a:chExt cx="254520" cy="648072"/>
                </a:xfrm>
              </p:grpSpPr>
              <p:cxnSp>
                <p:nvCxnSpPr>
                  <p:cNvPr id="121" name="直線コネクタ 120"/>
                  <p:cNvCxnSpPr/>
                  <p:nvPr/>
                </p:nvCxnSpPr>
                <p:spPr>
                  <a:xfrm>
                    <a:off x="1509168" y="4853488"/>
                    <a:ext cx="0" cy="648072"/>
                  </a:xfrm>
                  <a:prstGeom prst="line">
                    <a:avLst/>
                  </a:prstGeom>
                  <a:ln w="57150" cmpd="sng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/>
                  <p:cNvCxnSpPr/>
                  <p:nvPr/>
                </p:nvCxnSpPr>
                <p:spPr>
                  <a:xfrm>
                    <a:off x="1763688" y="4853488"/>
                    <a:ext cx="0" cy="648072"/>
                  </a:xfrm>
                  <a:prstGeom prst="line">
                    <a:avLst/>
                  </a:prstGeom>
                  <a:ln w="57150" cmpd="sng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9" name="図形グループ 128"/>
              <p:cNvGrpSpPr/>
              <p:nvPr/>
            </p:nvGrpSpPr>
            <p:grpSpPr>
              <a:xfrm>
                <a:off x="5253584" y="2019096"/>
                <a:ext cx="1003920" cy="3482464"/>
                <a:chOff x="5253584" y="2019096"/>
                <a:chExt cx="1003920" cy="3482464"/>
              </a:xfrm>
            </p:grpSpPr>
            <p:grpSp>
              <p:nvGrpSpPr>
                <p:cNvPr id="78" name="図形グループ 77"/>
                <p:cNvGrpSpPr/>
                <p:nvPr/>
              </p:nvGrpSpPr>
              <p:grpSpPr>
                <a:xfrm>
                  <a:off x="5253584" y="2019096"/>
                  <a:ext cx="1003920" cy="2834392"/>
                  <a:chOff x="6084168" y="2394808"/>
                  <a:chExt cx="1003920" cy="2834392"/>
                </a:xfrm>
              </p:grpSpPr>
              <p:sp>
                <p:nvSpPr>
                  <p:cNvPr id="79" name="正方形/長方形 78"/>
                  <p:cNvSpPr/>
                  <p:nvPr/>
                </p:nvSpPr>
                <p:spPr>
                  <a:xfrm>
                    <a:off x="6088360" y="2394808"/>
                    <a:ext cx="999728" cy="2834392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2700" cmpd="sng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t"/>
                  <a:lstStyle/>
                  <a:p>
                    <a:pPr algn="ctr"/>
                    <a:endParaRPr kumimoji="1" lang="ja-JP" altLang="en-US">
                      <a:latin typeface="Times"/>
                      <a:cs typeface="Times"/>
                    </a:endParaRPr>
                  </a:p>
                </p:txBody>
              </p:sp>
              <p:grpSp>
                <p:nvGrpSpPr>
                  <p:cNvPr id="80" name="図形グループ 79"/>
                  <p:cNvGrpSpPr/>
                  <p:nvPr/>
                </p:nvGrpSpPr>
                <p:grpSpPr>
                  <a:xfrm>
                    <a:off x="6084168" y="2551792"/>
                    <a:ext cx="999728" cy="2677408"/>
                    <a:chOff x="4864224" y="2547208"/>
                    <a:chExt cx="999728" cy="2677408"/>
                  </a:xfrm>
                </p:grpSpPr>
                <p:sp>
                  <p:nvSpPr>
                    <p:cNvPr id="81" name="正方形/長方形 80"/>
                    <p:cNvSpPr/>
                    <p:nvPr/>
                  </p:nvSpPr>
                  <p:spPr>
                    <a:xfrm>
                      <a:off x="5004048" y="2547208"/>
                      <a:ext cx="724272" cy="1529864"/>
                    </a:xfrm>
                    <a:prstGeom prst="rect">
                      <a:avLst/>
                    </a:prstGeom>
                    <a:solidFill>
                      <a:schemeClr val="accent3">
                        <a:lumMod val="60000"/>
                        <a:lumOff val="40000"/>
                      </a:schemeClr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ja-JP" dirty="0" smtClean="0">
                          <a:latin typeface="Times"/>
                          <a:cs typeface="Times"/>
                        </a:rPr>
                        <a:t>GPU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  <p:sp>
                  <p:nvSpPr>
                    <p:cNvPr id="82" name="正方形/長方形 81"/>
                    <p:cNvSpPr/>
                    <p:nvPr/>
                  </p:nvSpPr>
                  <p:spPr>
                    <a:xfrm>
                      <a:off x="5004048" y="4077072"/>
                      <a:ext cx="724272" cy="504056"/>
                    </a:xfrm>
                    <a:prstGeom prst="rect">
                      <a:avLst/>
                    </a:prstGeom>
                    <a:solidFill>
                      <a:schemeClr val="accent1">
                        <a:lumMod val="60000"/>
                        <a:lumOff val="40000"/>
                      </a:schemeClr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t"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"/>
                          <a:cs typeface="Times"/>
                        </a:rPr>
                        <a:t>Slot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  <p:sp>
                  <p:nvSpPr>
                    <p:cNvPr id="83" name="正方形/長方形 82"/>
                    <p:cNvSpPr/>
                    <p:nvPr/>
                  </p:nvSpPr>
                  <p:spPr>
                    <a:xfrm>
                      <a:off x="4864224" y="4581128"/>
                      <a:ext cx="999728" cy="643488"/>
                    </a:xfrm>
                    <a:prstGeom prst="rect">
                      <a:avLst/>
                    </a:prstGeom>
                    <a:solidFill>
                      <a:srgbClr val="D99694"/>
                    </a:solidFill>
                    <a:ln w="12700" cmpd="sng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t"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"/>
                          <a:cs typeface="Times"/>
                        </a:rPr>
                        <a:t>Ethernet</a:t>
                      </a:r>
                    </a:p>
                    <a:p>
                      <a:pPr algn="ctr"/>
                      <a:r>
                        <a:rPr lang="en-US" altLang="ja-JP" dirty="0" smtClean="0">
                          <a:latin typeface="Times"/>
                          <a:cs typeface="Times"/>
                        </a:rPr>
                        <a:t>I/F</a:t>
                      </a:r>
                      <a:endParaRPr kumimoji="1" lang="ja-JP" altLang="en-US" dirty="0">
                        <a:latin typeface="Times"/>
                        <a:cs typeface="Times"/>
                      </a:endParaRPr>
                    </a:p>
                  </p:txBody>
                </p:sp>
              </p:grpSp>
            </p:grpSp>
            <p:grpSp>
              <p:nvGrpSpPr>
                <p:cNvPr id="126" name="図形グループ 125"/>
                <p:cNvGrpSpPr/>
                <p:nvPr/>
              </p:nvGrpSpPr>
              <p:grpSpPr>
                <a:xfrm>
                  <a:off x="5628284" y="4853488"/>
                  <a:ext cx="254520" cy="648072"/>
                  <a:chOff x="1509168" y="4853488"/>
                  <a:chExt cx="254520" cy="648072"/>
                </a:xfrm>
              </p:grpSpPr>
              <p:cxnSp>
                <p:nvCxnSpPr>
                  <p:cNvPr id="127" name="直線コネクタ 126"/>
                  <p:cNvCxnSpPr/>
                  <p:nvPr/>
                </p:nvCxnSpPr>
                <p:spPr>
                  <a:xfrm>
                    <a:off x="1509168" y="4853488"/>
                    <a:ext cx="0" cy="648072"/>
                  </a:xfrm>
                  <a:prstGeom prst="line">
                    <a:avLst/>
                  </a:prstGeom>
                  <a:ln w="57150" cmpd="sng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/>
                  <p:cNvCxnSpPr/>
                  <p:nvPr/>
                </p:nvCxnSpPr>
                <p:spPr>
                  <a:xfrm>
                    <a:off x="1763688" y="4853488"/>
                    <a:ext cx="0" cy="648072"/>
                  </a:xfrm>
                  <a:prstGeom prst="line">
                    <a:avLst/>
                  </a:prstGeom>
                  <a:ln w="57150" cmpd="sng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42" name="図形グループ 141"/>
            <p:cNvGrpSpPr/>
            <p:nvPr/>
          </p:nvGrpSpPr>
          <p:grpSpPr>
            <a:xfrm>
              <a:off x="8160337" y="1477942"/>
              <a:ext cx="1440160" cy="3960440"/>
              <a:chOff x="7600762" y="1541120"/>
              <a:chExt cx="1440160" cy="3960440"/>
            </a:xfrm>
          </p:grpSpPr>
          <p:sp>
            <p:nvSpPr>
              <p:cNvPr id="109" name="正方形/長方形 108"/>
              <p:cNvSpPr/>
              <p:nvPr/>
            </p:nvSpPr>
            <p:spPr>
              <a:xfrm>
                <a:off x="7600762" y="1541120"/>
                <a:ext cx="1440160" cy="307338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dirty="0" smtClean="0">
                    <a:solidFill>
                      <a:srgbClr val="FFFFFF"/>
                    </a:solidFill>
                    <a:latin typeface="Times"/>
                    <a:cs typeface="Times"/>
                  </a:rPr>
                  <a:t>Host</a:t>
                </a:r>
                <a:endParaRPr kumimoji="1" lang="ja-JP" altLang="en-US" dirty="0">
                  <a:solidFill>
                    <a:srgbClr val="FFFFFF"/>
                  </a:solidFill>
                  <a:latin typeface="Times"/>
                  <a:cs typeface="Times"/>
                </a:endParaRPr>
              </a:p>
            </p:txBody>
          </p:sp>
          <p:grpSp>
            <p:nvGrpSpPr>
              <p:cNvPr id="138" name="図形グループ 137"/>
              <p:cNvGrpSpPr/>
              <p:nvPr/>
            </p:nvGrpSpPr>
            <p:grpSpPr>
              <a:xfrm>
                <a:off x="8193582" y="4853488"/>
                <a:ext cx="254520" cy="648072"/>
                <a:chOff x="5780684" y="5005888"/>
                <a:chExt cx="254520" cy="648072"/>
              </a:xfrm>
            </p:grpSpPr>
            <p:cxnSp>
              <p:nvCxnSpPr>
                <p:cNvPr id="136" name="直線コネクタ 135"/>
                <p:cNvCxnSpPr/>
                <p:nvPr/>
              </p:nvCxnSpPr>
              <p:spPr>
                <a:xfrm>
                  <a:off x="5780684" y="5005888"/>
                  <a:ext cx="0" cy="648072"/>
                </a:xfrm>
                <a:prstGeom prst="line">
                  <a:avLst/>
                </a:prstGeom>
                <a:ln w="57150" cmpd="sng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直線コネクタ 136"/>
                <p:cNvCxnSpPr/>
                <p:nvPr/>
              </p:nvCxnSpPr>
              <p:spPr>
                <a:xfrm>
                  <a:off x="6035204" y="5005888"/>
                  <a:ext cx="0" cy="648072"/>
                </a:xfrm>
                <a:prstGeom prst="line">
                  <a:avLst/>
                </a:prstGeom>
                <a:ln w="57150" cmpd="sng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9" name="正方形/長方形 138"/>
              <p:cNvSpPr/>
              <p:nvPr/>
            </p:nvSpPr>
            <p:spPr>
              <a:xfrm>
                <a:off x="7820978" y="3573016"/>
                <a:ext cx="999728" cy="128047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1" lang="ja-JP" altLang="en-US">
                  <a:latin typeface="Times"/>
                  <a:cs typeface="Times"/>
                </a:endParaRPr>
              </a:p>
            </p:txBody>
          </p:sp>
          <p:sp>
            <p:nvSpPr>
              <p:cNvPr id="110" name="正方形/長方形 109"/>
              <p:cNvSpPr/>
              <p:nvPr/>
            </p:nvSpPr>
            <p:spPr>
              <a:xfrm>
                <a:off x="7820978" y="4205416"/>
                <a:ext cx="999728" cy="643488"/>
              </a:xfrm>
              <a:prstGeom prst="rect">
                <a:avLst/>
              </a:prstGeom>
              <a:solidFill>
                <a:srgbClr val="D99694"/>
              </a:solidFill>
              <a:ln w="1270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dirty="0" smtClean="0">
                    <a:latin typeface="Times"/>
                    <a:cs typeface="Times"/>
                  </a:rPr>
                  <a:t>Ethernet</a:t>
                </a:r>
              </a:p>
              <a:p>
                <a:pPr algn="ctr"/>
                <a:r>
                  <a:rPr lang="en-US" altLang="ja-JP" dirty="0" smtClean="0">
                    <a:latin typeface="Times"/>
                    <a:cs typeface="Times"/>
                  </a:rPr>
                  <a:t>I/F</a:t>
                </a:r>
                <a:endParaRPr kumimoji="1" lang="ja-JP" altLang="en-US" dirty="0">
                  <a:latin typeface="Times"/>
                  <a:cs typeface="Times"/>
                </a:endParaRPr>
              </a:p>
            </p:txBody>
          </p:sp>
          <p:sp>
            <p:nvSpPr>
              <p:cNvPr id="140" name="正方形/長方形 139"/>
              <p:cNvSpPr/>
              <p:nvPr/>
            </p:nvSpPr>
            <p:spPr>
              <a:xfrm>
                <a:off x="7956610" y="3705944"/>
                <a:ext cx="724272" cy="50405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1270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dirty="0" smtClean="0">
                    <a:latin typeface="Times"/>
                    <a:cs typeface="Times"/>
                  </a:rPr>
                  <a:t>Slot</a:t>
                </a:r>
                <a:endParaRPr kumimoji="1" lang="ja-JP" altLang="en-US" dirty="0">
                  <a:latin typeface="Times"/>
                  <a:cs typeface="Times"/>
                </a:endParaRPr>
              </a:p>
            </p:txBody>
          </p:sp>
          <p:sp>
            <p:nvSpPr>
              <p:cNvPr id="141" name="正方形/長方形 140"/>
              <p:cNvSpPr/>
              <p:nvPr/>
            </p:nvSpPr>
            <p:spPr>
              <a:xfrm>
                <a:off x="7820978" y="2021546"/>
                <a:ext cx="999728" cy="140745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Times"/>
                    <a:cs typeface="Times"/>
                  </a:rPr>
                  <a:t>CPU</a:t>
                </a:r>
                <a:endParaRPr kumimoji="1" lang="ja-JP" altLang="en-US" dirty="0">
                  <a:latin typeface="Times"/>
                  <a:cs typeface="Times"/>
                </a:endParaRPr>
              </a:p>
            </p:txBody>
          </p:sp>
        </p:grpSp>
        <p:grpSp>
          <p:nvGrpSpPr>
            <p:cNvPr id="143" name="図形グループ 142"/>
            <p:cNvGrpSpPr/>
            <p:nvPr/>
          </p:nvGrpSpPr>
          <p:grpSpPr>
            <a:xfrm>
              <a:off x="-961292" y="985584"/>
              <a:ext cx="3254677" cy="4522820"/>
              <a:chOff x="-1520867" y="1048762"/>
              <a:chExt cx="3254677" cy="4522820"/>
            </a:xfrm>
          </p:grpSpPr>
          <p:grpSp>
            <p:nvGrpSpPr>
              <p:cNvPr id="46" name="図形グループ 45"/>
              <p:cNvGrpSpPr/>
              <p:nvPr/>
            </p:nvGrpSpPr>
            <p:grpSpPr>
              <a:xfrm>
                <a:off x="-1520867" y="1048762"/>
                <a:ext cx="2309955" cy="4522820"/>
                <a:chOff x="1397949" y="1424474"/>
                <a:chExt cx="2309955" cy="4522820"/>
              </a:xfrm>
            </p:grpSpPr>
            <p:sp>
              <p:nvSpPr>
                <p:cNvPr id="2" name="正方形/長方形 1"/>
                <p:cNvSpPr/>
                <p:nvPr/>
              </p:nvSpPr>
              <p:spPr>
                <a:xfrm>
                  <a:off x="1397949" y="1424474"/>
                  <a:ext cx="2309955" cy="4522820"/>
                </a:xfrm>
                <a:prstGeom prst="rect">
                  <a:avLst/>
                </a:prstGeom>
                <a:solidFill>
                  <a:srgbClr val="BFBFBF"/>
                </a:solidFill>
                <a:ln w="12700" cmpd="sng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Times"/>
                    <a:cs typeface="Times"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>
                <a:xfrm>
                  <a:off x="1587198" y="1622789"/>
                  <a:ext cx="1928304" cy="1411941"/>
                </a:xfrm>
                <a:prstGeom prst="rect">
                  <a:avLst/>
                </a:prstGeom>
                <a:solidFill>
                  <a:srgbClr val="C3D69B"/>
                </a:solidFill>
                <a:ln w="12700" cmpd="sng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>
                      <a:latin typeface="Times"/>
                      <a:cs typeface="Times"/>
                    </a:rPr>
                    <a:t>GPU board</a:t>
                  </a:r>
                  <a:endParaRPr kumimoji="1" lang="ja-JP" altLang="en-US" dirty="0">
                    <a:latin typeface="Times"/>
                    <a:cs typeface="Times"/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1587198" y="3034730"/>
                  <a:ext cx="1928304" cy="538286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 cmpd="sng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>
                      <a:latin typeface="Times"/>
                      <a:cs typeface="Times"/>
                    </a:rPr>
                    <a:t>PCIe slot</a:t>
                  </a:r>
                  <a:endParaRPr kumimoji="1" lang="ja-JP" altLang="en-US" dirty="0">
                    <a:latin typeface="Times"/>
                    <a:cs typeface="Times"/>
                  </a:endParaRPr>
                </a:p>
              </p:txBody>
            </p:sp>
            <p:sp>
              <p:nvSpPr>
                <p:cNvPr id="33" name="正方形/長方形 32"/>
                <p:cNvSpPr/>
                <p:nvPr/>
              </p:nvSpPr>
              <p:spPr>
                <a:xfrm>
                  <a:off x="1587198" y="4258866"/>
                  <a:ext cx="1928304" cy="538286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2700" cmpd="sng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>
                      <a:latin typeface="Times"/>
                      <a:cs typeface="Times"/>
                    </a:rPr>
                    <a:t>ExpEther (FPGA)</a:t>
                  </a:r>
                  <a:endParaRPr kumimoji="1" lang="ja-JP" altLang="en-US" dirty="0">
                    <a:latin typeface="Times"/>
                    <a:cs typeface="Times"/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>
                <a:xfrm>
                  <a:off x="1587198" y="5409008"/>
                  <a:ext cx="755324" cy="53828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mpd="sng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dirty="0" smtClean="0">
                      <a:latin typeface="Times"/>
                      <a:cs typeface="Times"/>
                    </a:rPr>
                    <a:t>SFP+</a:t>
                  </a:r>
                  <a:endParaRPr kumimoji="1" lang="ja-JP" altLang="en-US" dirty="0">
                    <a:latin typeface="Times"/>
                    <a:cs typeface="Times"/>
                  </a:endParaRPr>
                </a:p>
              </p:txBody>
            </p:sp>
            <p:sp>
              <p:nvSpPr>
                <p:cNvPr id="35" name="正方形/長方形 34"/>
                <p:cNvSpPr/>
                <p:nvPr/>
              </p:nvSpPr>
              <p:spPr>
                <a:xfrm>
                  <a:off x="2760178" y="5409008"/>
                  <a:ext cx="755324" cy="53828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mpd="sng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dirty="0" smtClean="0">
                      <a:latin typeface="Times"/>
                      <a:cs typeface="Times"/>
                    </a:rPr>
                    <a:t>SFP+</a:t>
                  </a:r>
                  <a:endParaRPr kumimoji="1" lang="ja-JP" altLang="en-US" dirty="0">
                    <a:latin typeface="Times"/>
                    <a:cs typeface="Times"/>
                  </a:endParaRPr>
                </a:p>
              </p:txBody>
            </p:sp>
            <p:cxnSp>
              <p:nvCxnSpPr>
                <p:cNvPr id="38" name="直線矢印コネクタ 37"/>
                <p:cNvCxnSpPr>
                  <a:stCxn id="32" idx="2"/>
                  <a:endCxn id="33" idx="0"/>
                </p:cNvCxnSpPr>
                <p:nvPr/>
              </p:nvCxnSpPr>
              <p:spPr>
                <a:xfrm>
                  <a:off x="2551350" y="3573016"/>
                  <a:ext cx="0" cy="685850"/>
                </a:xfrm>
                <a:prstGeom prst="straightConnector1">
                  <a:avLst/>
                </a:prstGeom>
                <a:ln w="12700" cmpd="sng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9" name="テキスト ボックス 38"/>
                <p:cNvSpPr txBox="1"/>
                <p:nvPr/>
              </p:nvSpPr>
              <p:spPr>
                <a:xfrm>
                  <a:off x="1984138" y="3741316"/>
                  <a:ext cx="1255422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 smtClean="0">
                      <a:latin typeface="Times"/>
                      <a:cs typeface="Times"/>
                    </a:rPr>
                    <a:t>PCIe signal</a:t>
                  </a:r>
                  <a:endParaRPr kumimoji="1" lang="ja-JP" altLang="en-US" dirty="0">
                    <a:latin typeface="Times"/>
                    <a:cs typeface="Times"/>
                  </a:endParaRPr>
                </a:p>
              </p:txBody>
            </p:sp>
            <p:cxnSp>
              <p:nvCxnSpPr>
                <p:cNvPr id="40" name="直線矢印コネクタ 39"/>
                <p:cNvCxnSpPr/>
                <p:nvPr/>
              </p:nvCxnSpPr>
              <p:spPr>
                <a:xfrm>
                  <a:off x="1907704" y="4797152"/>
                  <a:ext cx="0" cy="611856"/>
                </a:xfrm>
                <a:prstGeom prst="straightConnector1">
                  <a:avLst/>
                </a:prstGeom>
                <a:ln w="12700" cmpd="sng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矢印コネクタ 42"/>
                <p:cNvCxnSpPr/>
                <p:nvPr/>
              </p:nvCxnSpPr>
              <p:spPr>
                <a:xfrm>
                  <a:off x="3203848" y="4797152"/>
                  <a:ext cx="0" cy="611856"/>
                </a:xfrm>
                <a:prstGeom prst="straightConnector1">
                  <a:avLst/>
                </a:prstGeom>
                <a:ln w="12700" cmpd="sng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4" name="テキスト ボックス 43"/>
                <p:cNvSpPr txBox="1"/>
                <p:nvPr/>
              </p:nvSpPr>
              <p:spPr>
                <a:xfrm>
                  <a:off x="1925322" y="4918414"/>
                  <a:ext cx="1255208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US" altLang="ja-JP" dirty="0" smtClean="0">
                      <a:latin typeface="Times"/>
                      <a:cs typeface="Times"/>
                    </a:rPr>
                    <a:t>10Gb Ether</a:t>
                  </a:r>
                  <a:endParaRPr kumimoji="1" lang="ja-JP" altLang="en-US" dirty="0">
                    <a:latin typeface="Times"/>
                    <a:cs typeface="Times"/>
                  </a:endParaRPr>
                </a:p>
              </p:txBody>
            </p:sp>
          </p:grpSp>
          <p:cxnSp>
            <p:nvCxnSpPr>
              <p:cNvPr id="91" name="直線コネクタ 90"/>
              <p:cNvCxnSpPr/>
              <p:nvPr/>
            </p:nvCxnSpPr>
            <p:spPr>
              <a:xfrm flipH="1">
                <a:off x="789088" y="4853488"/>
                <a:ext cx="944722" cy="718094"/>
              </a:xfrm>
              <a:prstGeom prst="line">
                <a:avLst/>
              </a:prstGeom>
              <a:ln w="12700" cmpd="sng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/>
              <p:nvPr/>
            </p:nvCxnSpPr>
            <p:spPr>
              <a:xfrm flipH="1" flipV="1">
                <a:off x="789088" y="1048762"/>
                <a:ext cx="944722" cy="970334"/>
              </a:xfrm>
              <a:prstGeom prst="line">
                <a:avLst/>
              </a:prstGeom>
              <a:ln w="12700" cmpd="sng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3167836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12872</TotalTime>
  <Words>88</Words>
  <Application>Microsoft Macintosh PowerPoint</Application>
  <PresentationFormat>画面に合わせる (4:3)</PresentationFormat>
  <Paragraphs>49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三石 拓司</dc:creator>
  <cp:lastModifiedBy>三石 拓司</cp:lastModifiedBy>
  <cp:revision>326</cp:revision>
  <dcterms:created xsi:type="dcterms:W3CDTF">2015-12-28T08:42:31Z</dcterms:created>
  <dcterms:modified xsi:type="dcterms:W3CDTF">2016-01-25T06:03:32Z</dcterms:modified>
</cp:coreProperties>
</file>