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93" r:id="rId2"/>
    <p:sldId id="394" r:id="rId3"/>
    <p:sldId id="395" r:id="rId4"/>
    <p:sldId id="396" r:id="rId5"/>
    <p:sldId id="458" r:id="rId6"/>
    <p:sldId id="459" r:id="rId7"/>
    <p:sldId id="460" r:id="rId8"/>
    <p:sldId id="461" r:id="rId9"/>
    <p:sldId id="462" r:id="rId10"/>
    <p:sldId id="463" r:id="rId11"/>
    <p:sldId id="464" r:id="rId12"/>
    <p:sldId id="465" r:id="rId13"/>
    <p:sldId id="466" r:id="rId14"/>
    <p:sldId id="405" r:id="rId15"/>
    <p:sldId id="448" r:id="rId16"/>
    <p:sldId id="479" r:id="rId17"/>
    <p:sldId id="480" r:id="rId18"/>
    <p:sldId id="494" r:id="rId19"/>
    <p:sldId id="495" r:id="rId20"/>
    <p:sldId id="496" r:id="rId21"/>
    <p:sldId id="497" r:id="rId22"/>
    <p:sldId id="834" r:id="rId23"/>
    <p:sldId id="476" r:id="rId24"/>
    <p:sldId id="835" r:id="rId25"/>
    <p:sldId id="836" r:id="rId26"/>
    <p:sldId id="837" r:id="rId27"/>
    <p:sldId id="451" r:id="rId28"/>
    <p:sldId id="838" r:id="rId29"/>
    <p:sldId id="453" r:id="rId30"/>
    <p:sldId id="475" r:id="rId31"/>
    <p:sldId id="477" r:id="rId32"/>
    <p:sldId id="478" r:id="rId33"/>
    <p:sldId id="447" r:id="rId34"/>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99"/>
    <a:srgbClr val="FF99FF"/>
    <a:srgbClr val="FF9966"/>
    <a:srgbClr val="0066FF"/>
    <a:srgbClr val="66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7267" autoAdjust="0"/>
  </p:normalViewPr>
  <p:slideViewPr>
    <p:cSldViewPr>
      <p:cViewPr varScale="1">
        <p:scale>
          <a:sx n="47" d="100"/>
          <a:sy n="47" d="100"/>
        </p:scale>
        <p:origin x="1204"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93608-E1F8-433C-8F0A-F2D96ABB0E24}" type="datetimeFigureOut">
              <a:rPr kumimoji="1" lang="ja-JP" altLang="en-US" smtClean="0"/>
              <a:t>2020/11/23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68274-3162-493E-A3B5-BB0DDC7FB3E6}" type="slidenum">
              <a:rPr kumimoji="1" lang="ja-JP" altLang="en-US" smtClean="0"/>
              <a:t>‹#›</a:t>
            </a:fld>
            <a:endParaRPr kumimoji="1" lang="ja-JP" altLang="en-US"/>
          </a:p>
        </p:txBody>
      </p:sp>
    </p:spTree>
    <p:extLst>
      <p:ext uri="{BB962C8B-B14F-4D97-AF65-F5344CB8AC3E}">
        <p14:creationId xmlns:p14="http://schemas.microsoft.com/office/powerpoint/2010/main" val="16071774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a:t>
            </a:fld>
            <a:endParaRPr kumimoji="1" lang="ja-JP" altLang="en-US"/>
          </a:p>
        </p:txBody>
      </p:sp>
    </p:spTree>
    <p:extLst>
      <p:ext uri="{BB962C8B-B14F-4D97-AF65-F5344CB8AC3E}">
        <p14:creationId xmlns:p14="http://schemas.microsoft.com/office/powerpoint/2010/main" val="126729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ハンドシェイクとは、送信側と受信側が同期を取って取りこぼしなくデータを転送するのに使われる方法です。送信を例に取って示しましょう。</a:t>
            </a:r>
            <a:r>
              <a:rPr kumimoji="1" lang="en-US" altLang="ja-JP" dirty="0"/>
              <a:t>CPU</a:t>
            </a:r>
            <a:r>
              <a:rPr kumimoji="1" lang="ja-JP" altLang="en-US" dirty="0"/>
              <a:t>がステータスレジスタを読んで、</a:t>
            </a:r>
            <a:r>
              <a:rPr kumimoji="1" lang="en-US" altLang="ja-JP" dirty="0" err="1"/>
              <a:t>TxRDY</a:t>
            </a:r>
            <a:r>
              <a:rPr kumimoji="1" lang="ja-JP" altLang="en-US" dirty="0"/>
              <a:t>が</a:t>
            </a:r>
            <a:r>
              <a:rPr kumimoji="1" lang="en-US" altLang="ja-JP" dirty="0"/>
              <a:t>1</a:t>
            </a:r>
            <a:r>
              <a:rPr kumimoji="1" lang="ja-JP" altLang="en-US" dirty="0"/>
              <a:t>ならば、バッファが空いているので、ここにデータを書き込みます。すると、</a:t>
            </a:r>
            <a:r>
              <a:rPr kumimoji="1" lang="en-US" altLang="ja-JP" dirty="0" err="1"/>
              <a:t>TxRDY</a:t>
            </a:r>
            <a:r>
              <a:rPr kumimoji="1" lang="ja-JP" altLang="en-US" dirty="0"/>
              <a:t>が</a:t>
            </a:r>
            <a:r>
              <a:rPr kumimoji="1" lang="en-US" altLang="ja-JP" dirty="0"/>
              <a:t>0</a:t>
            </a:r>
            <a:r>
              <a:rPr kumimoji="1" lang="ja-JP" altLang="en-US" dirty="0"/>
              <a:t>になります（正確にはダブルバッファなので動きが多少違うのですが、）。</a:t>
            </a:r>
            <a:r>
              <a:rPr kumimoji="1" lang="en-US" altLang="ja-JP" dirty="0" err="1"/>
              <a:t>TxRDY</a:t>
            </a:r>
            <a:r>
              <a:rPr kumimoji="1" lang="ja-JP" altLang="en-US" dirty="0" err="1"/>
              <a:t>のように</a:t>
            </a:r>
            <a:r>
              <a:rPr kumimoji="1" lang="ja-JP" altLang="en-US" dirty="0"/>
              <a:t>バッファの状態を示す</a:t>
            </a:r>
            <a:r>
              <a:rPr kumimoji="1" lang="en-US" altLang="ja-JP" dirty="0"/>
              <a:t>1</a:t>
            </a:r>
            <a:r>
              <a:rPr kumimoji="1" lang="ja-JP" altLang="en-US" dirty="0"/>
              <a:t>ビットの情報をフラグ（旗）と呼びます。分岐命令の条件を示すフラグと機能は同じです。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10</a:t>
            </a:fld>
            <a:endParaRPr kumimoji="1" lang="ja-JP" altLang="en-US"/>
          </a:p>
        </p:txBody>
      </p:sp>
    </p:spTree>
    <p:extLst>
      <p:ext uri="{BB962C8B-B14F-4D97-AF65-F5344CB8AC3E}">
        <p14:creationId xmlns:p14="http://schemas.microsoft.com/office/powerpoint/2010/main" val="249378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CPU</a:t>
            </a:r>
            <a:r>
              <a:rPr kumimoji="1" lang="ja-JP" altLang="en-US" dirty="0"/>
              <a:t>は</a:t>
            </a:r>
            <a:r>
              <a:rPr kumimoji="1" lang="en-US" altLang="ja-JP" dirty="0" err="1"/>
              <a:t>TxRDY</a:t>
            </a:r>
            <a:r>
              <a:rPr kumimoji="1" lang="en-US" altLang="ja-JP" dirty="0"/>
              <a:t>=0</a:t>
            </a:r>
            <a:r>
              <a:rPr kumimoji="1" lang="ja-JP" altLang="en-US" dirty="0"/>
              <a:t>の時は、バッファ内のデータはまだ転送が終わっていないので、待ち状態になります。外部にあるモデム装置（あるいは端末）は、</a:t>
            </a:r>
            <a:r>
              <a:rPr kumimoji="1" lang="en-US" altLang="ja-JP" dirty="0"/>
              <a:t>TXRDY=0</a:t>
            </a:r>
            <a:r>
              <a:rPr kumimoji="1" lang="ja-JP" altLang="en-US" dirty="0"/>
              <a:t>でデータが書き込まれたことが分かり、受信状態になりシリアルにデータが転送されます。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11</a:t>
            </a:fld>
            <a:endParaRPr kumimoji="1" lang="ja-JP" altLang="en-US"/>
          </a:p>
        </p:txBody>
      </p:sp>
    </p:spTree>
    <p:extLst>
      <p:ext uri="{BB962C8B-B14F-4D97-AF65-F5344CB8AC3E}">
        <p14:creationId xmlns:p14="http://schemas.microsoft.com/office/powerpoint/2010/main" val="151490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データの転送が終わると、</a:t>
            </a:r>
            <a:r>
              <a:rPr kumimoji="1" lang="en-US" altLang="ja-JP" dirty="0" err="1"/>
              <a:t>TxRDY</a:t>
            </a:r>
            <a:r>
              <a:rPr kumimoji="1" lang="en-US" altLang="ja-JP" dirty="0"/>
              <a:t>=1</a:t>
            </a:r>
            <a:r>
              <a:rPr kumimoji="1" lang="ja-JP" altLang="en-US" dirty="0"/>
              <a:t>になります。</a:t>
            </a:r>
            <a:r>
              <a:rPr kumimoji="1" lang="en-US" altLang="ja-JP" dirty="0"/>
              <a:t>CPU</a:t>
            </a:r>
            <a:r>
              <a:rPr kumimoji="1" lang="ja-JP" altLang="en-US" dirty="0"/>
              <a:t>はこれを検出して次のデータを書き込みます。このようにして書き潰しを起こすことなく、データを転送することができます。このような同期操作をフラグを使ったハンドシェイク（握手）と呼びます。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12</a:t>
            </a:fld>
            <a:endParaRPr kumimoji="1" lang="ja-JP" altLang="en-US"/>
          </a:p>
        </p:txBody>
      </p:sp>
    </p:spTree>
    <p:extLst>
      <p:ext uri="{BB962C8B-B14F-4D97-AF65-F5344CB8AC3E}">
        <p14:creationId xmlns:p14="http://schemas.microsoft.com/office/powerpoint/2010/main" val="37315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受信の時はこの逆になります。外部のモデム装置は</a:t>
            </a:r>
            <a:r>
              <a:rPr kumimoji="1" lang="en-US" altLang="ja-JP" dirty="0" err="1"/>
              <a:t>RxRDY</a:t>
            </a:r>
            <a:r>
              <a:rPr kumimoji="1" lang="ja-JP" altLang="en-US" dirty="0"/>
              <a:t>が</a:t>
            </a:r>
            <a:r>
              <a:rPr kumimoji="1" lang="en-US" altLang="ja-JP" dirty="0"/>
              <a:t>0</a:t>
            </a:r>
            <a:r>
              <a:rPr kumimoji="1" lang="ja-JP" altLang="en-US" dirty="0"/>
              <a:t>であることを確認してバッファにデータを書き込みます。</a:t>
            </a:r>
            <a:r>
              <a:rPr kumimoji="1" lang="en-US" altLang="ja-JP" dirty="0"/>
              <a:t>CPU</a:t>
            </a:r>
            <a:r>
              <a:rPr kumimoji="1" lang="ja-JP" altLang="en-US" dirty="0"/>
              <a:t>は</a:t>
            </a:r>
            <a:r>
              <a:rPr kumimoji="1" lang="en-US" altLang="ja-JP" dirty="0" err="1"/>
              <a:t>RxRDY</a:t>
            </a:r>
            <a:r>
              <a:rPr kumimoji="1" lang="ja-JP" altLang="en-US" dirty="0"/>
              <a:t>が</a:t>
            </a:r>
            <a:r>
              <a:rPr kumimoji="1" lang="en-US" altLang="ja-JP" dirty="0"/>
              <a:t>1</a:t>
            </a:r>
            <a:r>
              <a:rPr kumimoji="1" lang="ja-JP" altLang="en-US" dirty="0"/>
              <a:t>になると、データが受信されたことが分かるので、バッファからデータを読み出します。この操作でフラグは</a:t>
            </a:r>
            <a:r>
              <a:rPr kumimoji="1" lang="en-US" altLang="ja-JP" dirty="0"/>
              <a:t>0</a:t>
            </a:r>
            <a:r>
              <a:rPr kumimoji="1" lang="ja-JP" altLang="en-US" dirty="0"/>
              <a:t>になりますので、モデム装置は次のデータを書き込みます。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13</a:t>
            </a:fld>
            <a:endParaRPr kumimoji="1" lang="ja-JP" altLang="en-US"/>
          </a:p>
        </p:txBody>
      </p:sp>
    </p:spTree>
    <p:extLst>
      <p:ext uri="{BB962C8B-B14F-4D97-AF65-F5344CB8AC3E}">
        <p14:creationId xmlns:p14="http://schemas.microsoft.com/office/powerpoint/2010/main" val="189780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フラグを使うことで、読み出し、書き込み間の障害（ハザード）を防ぐことができます。一般的にハザードは</a:t>
            </a:r>
            <a:r>
              <a:rPr kumimoji="1" lang="en-US" altLang="ja-JP" dirty="0"/>
              <a:t>3</a:t>
            </a:r>
            <a:r>
              <a:rPr kumimoji="1" lang="ja-JP" altLang="en-US" dirty="0"/>
              <a:t>種類あります。</a:t>
            </a:r>
            <a:r>
              <a:rPr kumimoji="1" lang="en-US" altLang="ja-JP" dirty="0"/>
              <a:t>Read After Write(RAW)</a:t>
            </a:r>
            <a:r>
              <a:rPr kumimoji="1" lang="ja-JP" altLang="en-US" dirty="0"/>
              <a:t>ハザードは、ちゃんと値を書き込まれるのを待って読み出すことで、これがおきると同じデータを間違って複数回読んでしまう問題が起きます。一方、</a:t>
            </a:r>
            <a:r>
              <a:rPr kumimoji="1" lang="en-US" altLang="ja-JP" dirty="0"/>
              <a:t>Write After Read (WAR)</a:t>
            </a:r>
            <a:r>
              <a:rPr kumimoji="1" lang="ja-JP" altLang="en-US" dirty="0"/>
              <a:t>ハザードは、読む前に書いてしまう問題で、これは書き潰しを起こしてデータが消失してしまう問題です。</a:t>
            </a:r>
            <a:r>
              <a:rPr kumimoji="1" lang="en-US" altLang="ja-JP" dirty="0"/>
              <a:t>Write After Write (WAW)</a:t>
            </a:r>
            <a:r>
              <a:rPr kumimoji="1" lang="ja-JP" altLang="en-US" dirty="0"/>
              <a:t>ハザードは書き込む順番が狂う問題で、単純な入出力では考えなくてもいいです。これらのハザードは、パイプライン処理でも起こるのでその際にまた解説します。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14</a:t>
            </a:fld>
            <a:endParaRPr kumimoji="1" lang="ja-JP" altLang="en-US"/>
          </a:p>
        </p:txBody>
      </p:sp>
    </p:spTree>
    <p:extLst>
      <p:ext uri="{BB962C8B-B14F-4D97-AF65-F5344CB8AC3E}">
        <p14:creationId xmlns:p14="http://schemas.microsoft.com/office/powerpoint/2010/main" val="837756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さて、ここまででＩ／Ｏについて紹介しましたが、いくつか問題があります。Ｉ／Ｏデータは</a:t>
            </a:r>
            <a:r>
              <a:rPr kumimoji="1" lang="en-US" altLang="ja-JP" dirty="0"/>
              <a:t>8</a:t>
            </a:r>
            <a:r>
              <a:rPr kumimoji="1" lang="ja-JP" altLang="en-US" dirty="0"/>
              <a:t>ビットのＡＳＣＩＩコードや数ビットのフラグが多いので</a:t>
            </a:r>
            <a:r>
              <a:rPr kumimoji="1" lang="en-US" altLang="ja-JP" dirty="0"/>
              <a:t>32</a:t>
            </a:r>
            <a:r>
              <a:rPr kumimoji="1" lang="ja-JP" altLang="en-US" dirty="0"/>
              <a:t>ビットデータのうちの一部しか使っていません。これはもったいないので、実は今のコンピュータは</a:t>
            </a:r>
            <a:r>
              <a:rPr kumimoji="1" lang="en-US" altLang="ja-JP" dirty="0"/>
              <a:t>8</a:t>
            </a:r>
            <a:r>
              <a:rPr kumimoji="1" lang="ja-JP" altLang="en-US" dirty="0"/>
              <a:t>ビット単位のバイトアドレッシングを用いています。これについて紹介します。次に、ビジーウェイト中ＣＰＵは無駄にループを回っていて馬鹿みたいです。この問題を解決するための手法として割り込みを紹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15</a:t>
            </a:fld>
            <a:endParaRPr kumimoji="1" lang="ja-JP" altLang="en-US"/>
          </a:p>
        </p:txBody>
      </p:sp>
    </p:spTree>
    <p:extLst>
      <p:ext uri="{BB962C8B-B14F-4D97-AF65-F5344CB8AC3E}">
        <p14:creationId xmlns:p14="http://schemas.microsoft.com/office/powerpoint/2010/main" val="51888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Ｉ／Ｏデータなどを扱う上での無駄を防ぐために、最近のＣＰＵは</a:t>
            </a:r>
            <a:r>
              <a:rPr kumimoji="1" lang="en-US" altLang="ja-JP" dirty="0"/>
              <a:t>32</a:t>
            </a:r>
            <a:r>
              <a:rPr kumimoji="1" lang="ja-JP" altLang="en-US" dirty="0"/>
              <a:t>ビットではなく</a:t>
            </a:r>
            <a:r>
              <a:rPr kumimoji="1" lang="en-US" altLang="ja-JP" dirty="0"/>
              <a:t>8</a:t>
            </a:r>
            <a:r>
              <a:rPr kumimoji="1" lang="ja-JP" altLang="en-US" dirty="0"/>
              <a:t>ビット単位で番地が振られています。すなわち、</a:t>
            </a:r>
            <a:r>
              <a:rPr kumimoji="1" lang="en-US" altLang="ja-JP" dirty="0"/>
              <a:t>32</a:t>
            </a:r>
            <a:r>
              <a:rPr kumimoji="1" lang="ja-JP" altLang="en-US" dirty="0"/>
              <a:t>ビットは番地４つ分に当たります。ここで、桁の大きい方から</a:t>
            </a:r>
            <a:r>
              <a:rPr kumimoji="1" lang="en-US" altLang="ja-JP" dirty="0"/>
              <a:t>0</a:t>
            </a:r>
            <a:r>
              <a:rPr kumimoji="1" lang="ja-JP" altLang="en-US" dirty="0" err="1"/>
              <a:t>，</a:t>
            </a:r>
            <a:r>
              <a:rPr kumimoji="1" lang="ja-JP" altLang="en-US" dirty="0"/>
              <a:t>１と振っていく方法と小さい方から０，１と振っていく方法の二つが考えられます。前者を</a:t>
            </a:r>
            <a:r>
              <a:rPr kumimoji="1" lang="en-US" altLang="ja-JP" dirty="0"/>
              <a:t>Big Endian,</a:t>
            </a:r>
            <a:r>
              <a:rPr kumimoji="1" lang="ja-JP" altLang="en-US" dirty="0"/>
              <a:t>後者を</a:t>
            </a:r>
            <a:r>
              <a:rPr kumimoji="1" lang="en-US" altLang="ja-JP" dirty="0"/>
              <a:t>Little Endian</a:t>
            </a:r>
            <a:r>
              <a:rPr kumimoji="1" lang="ja-JP" altLang="en-US" dirty="0"/>
              <a:t>と呼びます。ここでは以降、</a:t>
            </a:r>
            <a:r>
              <a:rPr kumimoji="1" lang="en-US" altLang="ja-JP" dirty="0"/>
              <a:t>Big Endian</a:t>
            </a:r>
            <a:r>
              <a:rPr kumimoji="1" lang="ja-JP" altLang="en-US" dirty="0"/>
              <a:t>で番号を振ることにします。この振り方は統一が取れておらず、コンピュータ間でデータを交換する際にトラブルの元となります。最近のＣＰＵは電源投入時の指定でどちらの方法を取ることもできるものが多いです。ＭＳＢ側から</a:t>
            </a:r>
            <a:r>
              <a:rPr kumimoji="1" lang="en-US" altLang="ja-JP" dirty="0"/>
              <a:t>0</a:t>
            </a:r>
            <a:r>
              <a:rPr kumimoji="1" lang="ja-JP" altLang="en-US" dirty="0"/>
              <a:t>を振っていくと、大きい方で端（</a:t>
            </a:r>
            <a:r>
              <a:rPr kumimoji="1" lang="en-US" altLang="ja-JP" dirty="0"/>
              <a:t>LSB: end)</a:t>
            </a:r>
            <a:r>
              <a:rPr kumimoji="1" lang="ja-JP" altLang="en-US" dirty="0"/>
              <a:t>に達することから</a:t>
            </a:r>
            <a:r>
              <a:rPr kumimoji="1" lang="en-US" altLang="ja-JP" dirty="0"/>
              <a:t>Big Endian, LSB</a:t>
            </a:r>
            <a:r>
              <a:rPr kumimoji="1" lang="ja-JP" altLang="en-US" dirty="0"/>
              <a:t>側から</a:t>
            </a:r>
            <a:r>
              <a:rPr kumimoji="1" lang="en-US" altLang="ja-JP" dirty="0"/>
              <a:t>0</a:t>
            </a:r>
            <a:r>
              <a:rPr kumimoji="1" lang="ja-JP" altLang="en-US" dirty="0"/>
              <a:t>を振っていくと小さい方で端に達することから</a:t>
            </a:r>
            <a:r>
              <a:rPr kumimoji="1" lang="en-US" altLang="ja-JP" dirty="0"/>
              <a:t>Little Endian</a:t>
            </a:r>
            <a:r>
              <a:rPr kumimoji="1" lang="ja-JP" altLang="en-US" dirty="0"/>
              <a:t>という名前になっていることが分かります。</a:t>
            </a:r>
            <a:r>
              <a:rPr kumimoji="1" lang="en-US" altLang="ja-JP" dirty="0"/>
              <a:t>Endian</a:t>
            </a:r>
            <a:r>
              <a:rPr kumimoji="1" lang="ja-JP" altLang="en-US" dirty="0"/>
              <a:t>とは奇妙な英語ですが、これはこの言葉が、ガリバー旅行記の卵の細い方から割る派</a:t>
            </a:r>
            <a:r>
              <a:rPr kumimoji="1" lang="en-US" altLang="ja-JP" dirty="0"/>
              <a:t>(Little Endian)</a:t>
            </a:r>
            <a:r>
              <a:rPr kumimoji="1" lang="ja-JP" altLang="en-US" dirty="0"/>
              <a:t>と太い方から割る派</a:t>
            </a:r>
            <a:r>
              <a:rPr kumimoji="1" lang="en-US" altLang="ja-JP" dirty="0"/>
              <a:t>(Big</a:t>
            </a:r>
            <a:r>
              <a:rPr kumimoji="1" lang="en-US" altLang="ja-JP" baseline="0" dirty="0"/>
              <a:t> Endian)</a:t>
            </a:r>
            <a:r>
              <a:rPr kumimoji="1" lang="ja-JP" altLang="en-US" dirty="0"/>
              <a:t>で内乱が起きる話に由来するためです。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16</a:t>
            </a:fld>
            <a:endParaRPr kumimoji="1" lang="ja-JP" altLang="en-US"/>
          </a:p>
        </p:txBody>
      </p:sp>
    </p:spTree>
    <p:extLst>
      <p:ext uri="{BB962C8B-B14F-4D97-AF65-F5344CB8AC3E}">
        <p14:creationId xmlns:p14="http://schemas.microsoft.com/office/powerpoint/2010/main" val="328981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では、バイトデータを扱う命令を定義しましょう。</a:t>
            </a:r>
            <a:r>
              <a:rPr kumimoji="1" lang="en-US" altLang="ja-JP" dirty="0" err="1"/>
              <a:t>lb</a:t>
            </a:r>
            <a:r>
              <a:rPr kumimoji="1" lang="ja-JP" altLang="en-US" dirty="0"/>
              <a:t>は指定されたアドレスの８ビットを読み出して、レジスタの下位</a:t>
            </a:r>
            <a:r>
              <a:rPr kumimoji="1" lang="en-US" altLang="ja-JP" dirty="0"/>
              <a:t>8bit</a:t>
            </a:r>
            <a:r>
              <a:rPr kumimoji="1" lang="ja-JP" altLang="en-US" dirty="0" err="1"/>
              <a:t>に置</a:t>
            </a:r>
            <a:r>
              <a:rPr kumimoji="1" lang="ja-JP" altLang="en-US" dirty="0"/>
              <a:t>きます。上位</a:t>
            </a:r>
            <a:r>
              <a:rPr kumimoji="1" lang="en-US" altLang="ja-JP" dirty="0"/>
              <a:t>24bit</a:t>
            </a:r>
            <a:r>
              <a:rPr kumimoji="1" lang="ja-JP" altLang="en-US" dirty="0"/>
              <a:t>は符号拡張されます。</a:t>
            </a:r>
            <a:r>
              <a:rPr kumimoji="1" lang="en-US" altLang="ja-JP" dirty="0"/>
              <a:t>RISC</a:t>
            </a:r>
            <a:r>
              <a:rPr kumimoji="1" lang="ja-JP" altLang="en-US" dirty="0"/>
              <a:t>では</a:t>
            </a:r>
            <a:r>
              <a:rPr kumimoji="1" lang="en-US" altLang="ja-JP" dirty="0"/>
              <a:t>CPU</a:t>
            </a:r>
            <a:r>
              <a:rPr kumimoji="1" lang="ja-JP" altLang="en-US" dirty="0"/>
              <a:t>の内部ではデータのサイズを統一してしまうのが普通です。この場合も読み出す際に</a:t>
            </a:r>
            <a:r>
              <a:rPr kumimoji="1" lang="en-US" altLang="ja-JP" dirty="0"/>
              <a:t>32</a:t>
            </a:r>
            <a:r>
              <a:rPr kumimoji="1" lang="ja-JP" altLang="en-US" dirty="0"/>
              <a:t>ビットに拡張します。</a:t>
            </a:r>
            <a:r>
              <a:rPr kumimoji="1" lang="en-US" altLang="ja-JP" dirty="0" err="1"/>
              <a:t>lb</a:t>
            </a:r>
            <a:r>
              <a:rPr kumimoji="1" lang="ja-JP" altLang="en-US" dirty="0"/>
              <a:t>は</a:t>
            </a:r>
            <a:r>
              <a:rPr kumimoji="1" lang="en-US" altLang="ja-JP" dirty="0" err="1"/>
              <a:t>lw</a:t>
            </a:r>
            <a:r>
              <a:rPr kumimoji="1" lang="ja-JP" altLang="en-US" dirty="0"/>
              <a:t>と同じＲ型で定義します。ちなみに</a:t>
            </a:r>
            <a:r>
              <a:rPr kumimoji="1" lang="en-US" altLang="ja-JP" dirty="0"/>
              <a:t>RV32I</a:t>
            </a:r>
            <a:r>
              <a:rPr kumimoji="1" lang="ja-JP" altLang="en-US" dirty="0"/>
              <a:t>では</a:t>
            </a:r>
            <a:r>
              <a:rPr kumimoji="1" lang="en-US" altLang="ja-JP" dirty="0"/>
              <a:t>16</a:t>
            </a:r>
            <a:r>
              <a:rPr kumimoji="1" lang="ja-JP" altLang="en-US" dirty="0"/>
              <a:t>ビットデータを読み出して</a:t>
            </a:r>
            <a:r>
              <a:rPr kumimoji="1" lang="en-US" altLang="ja-JP" dirty="0"/>
              <a:t>32</a:t>
            </a:r>
            <a:r>
              <a:rPr kumimoji="1" lang="ja-JP" altLang="en-US" dirty="0"/>
              <a:t>ビットに拡張する</a:t>
            </a:r>
            <a:r>
              <a:rPr kumimoji="1" lang="en-US" altLang="ja-JP" dirty="0" err="1"/>
              <a:t>lh</a:t>
            </a:r>
            <a:r>
              <a:rPr kumimoji="1" lang="en-US" altLang="ja-JP" dirty="0"/>
              <a:t>(Load </a:t>
            </a:r>
            <a:r>
              <a:rPr kumimoji="1" lang="en-US" altLang="ja-JP" dirty="0" err="1"/>
              <a:t>Halfword</a:t>
            </a:r>
            <a:r>
              <a:rPr kumimoji="1" lang="en-US" altLang="ja-JP" dirty="0"/>
              <a:t>)</a:t>
            </a:r>
            <a:r>
              <a:rPr kumimoji="1" lang="ja-JP" altLang="en-US" dirty="0"/>
              <a:t>もあります。最近の文字コードは</a:t>
            </a:r>
            <a:r>
              <a:rPr kumimoji="1" lang="en-US" altLang="ja-JP" dirty="0"/>
              <a:t>16</a:t>
            </a:r>
            <a:r>
              <a:rPr kumimoji="1" lang="ja-JP" altLang="en-US" dirty="0"/>
              <a:t>ビットが多いので、案外</a:t>
            </a:r>
            <a:r>
              <a:rPr kumimoji="1" lang="en-US" altLang="ja-JP" dirty="0"/>
              <a:t>16</a:t>
            </a:r>
            <a:r>
              <a:rPr kumimoji="1" lang="ja-JP" altLang="en-US" dirty="0"/>
              <a:t>ビットデータは利用価値が高いためです。ただし、ここでは実装が面倒なので省略してあります。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17</a:t>
            </a:fld>
            <a:endParaRPr kumimoji="1" lang="ja-JP" altLang="en-US"/>
          </a:p>
        </p:txBody>
      </p:sp>
    </p:spTree>
    <p:extLst>
      <p:ext uri="{BB962C8B-B14F-4D97-AF65-F5344CB8AC3E}">
        <p14:creationId xmlns:p14="http://schemas.microsoft.com/office/powerpoint/2010/main" val="131173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Ｉ／Ｏは符号無しのデータを扱うことも多いので、ゼロ拡張の</a:t>
            </a:r>
            <a:r>
              <a:rPr kumimoji="1" lang="en-US" altLang="ja-JP" dirty="0"/>
              <a:t>8bit</a:t>
            </a:r>
            <a:r>
              <a:rPr kumimoji="1" lang="ja-JP" altLang="en-US" dirty="0"/>
              <a:t>読み出し命令も用意しておくのが普通です。これが</a:t>
            </a:r>
            <a:r>
              <a:rPr kumimoji="1" lang="en-US" altLang="ja-JP" dirty="0" err="1"/>
              <a:t>lbu</a:t>
            </a:r>
            <a:r>
              <a:rPr kumimoji="1" lang="en-US" altLang="ja-JP" dirty="0"/>
              <a:t>(Load Byte Unsigned)</a:t>
            </a:r>
            <a:r>
              <a:rPr kumimoji="1" lang="ja-JP" altLang="en-US" dirty="0"/>
              <a:t>で、上位</a:t>
            </a:r>
            <a:r>
              <a:rPr kumimoji="1" lang="en-US" altLang="ja-JP" dirty="0"/>
              <a:t>24</a:t>
            </a:r>
            <a:r>
              <a:rPr kumimoji="1" lang="ja-JP" altLang="en-US" dirty="0"/>
              <a:t>ビットには</a:t>
            </a:r>
            <a:r>
              <a:rPr kumimoji="1" lang="en-US" altLang="ja-JP" dirty="0"/>
              <a:t>0</a:t>
            </a:r>
            <a:r>
              <a:rPr kumimoji="1" lang="ja-JP" altLang="en-US" dirty="0"/>
              <a:t>が入ります。</a:t>
            </a:r>
            <a:r>
              <a:rPr kumimoji="1" lang="en-US" altLang="ja-JP" dirty="0"/>
              <a:t>RV32I</a:t>
            </a:r>
            <a:r>
              <a:rPr kumimoji="1" lang="ja-JP" altLang="en-US" dirty="0"/>
              <a:t>には、</a:t>
            </a:r>
            <a:r>
              <a:rPr kumimoji="1" lang="en-US" altLang="ja-JP" dirty="0"/>
              <a:t>16</a:t>
            </a:r>
            <a:r>
              <a:rPr kumimoji="1" lang="ja-JP" altLang="en-US" dirty="0"/>
              <a:t>ビットの</a:t>
            </a:r>
            <a:r>
              <a:rPr kumimoji="1" lang="en-US" altLang="ja-JP" dirty="0"/>
              <a:t>Load</a:t>
            </a:r>
            <a:r>
              <a:rPr kumimoji="1" lang="ja-JP" altLang="en-US" dirty="0"/>
              <a:t>命令</a:t>
            </a:r>
            <a:r>
              <a:rPr kumimoji="1" lang="en-US" altLang="ja-JP" dirty="0" err="1"/>
              <a:t>lhu</a:t>
            </a:r>
            <a:r>
              <a:rPr kumimoji="1" lang="en-US" altLang="ja-JP" dirty="0"/>
              <a:t>(load half word unsigned)</a:t>
            </a:r>
            <a:r>
              <a:rPr kumimoji="1" lang="ja-JP" altLang="en-US" dirty="0"/>
              <a:t>もあります。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18</a:t>
            </a:fld>
            <a:endParaRPr kumimoji="1" lang="ja-JP" altLang="en-US"/>
          </a:p>
        </p:txBody>
      </p:sp>
    </p:spTree>
    <p:extLst>
      <p:ext uri="{BB962C8B-B14F-4D97-AF65-F5344CB8AC3E}">
        <p14:creationId xmlns:p14="http://schemas.microsoft.com/office/powerpoint/2010/main" val="383487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逆にレジスタ中の値を</a:t>
            </a:r>
            <a:r>
              <a:rPr kumimoji="1" lang="en-US" altLang="ja-JP" dirty="0"/>
              <a:t>8</a:t>
            </a:r>
            <a:r>
              <a:rPr kumimoji="1" lang="ja-JP" altLang="en-US" dirty="0"/>
              <a:t>ビット単位でメモリに書き込む命令が</a:t>
            </a:r>
            <a:r>
              <a:rPr kumimoji="1" lang="en-US" altLang="ja-JP" dirty="0" err="1"/>
              <a:t>sb</a:t>
            </a:r>
            <a:r>
              <a:rPr kumimoji="1" lang="en-US" altLang="ja-JP" dirty="0"/>
              <a:t>(store Byte)</a:t>
            </a:r>
            <a:r>
              <a:rPr kumimoji="1" lang="ja-JP" altLang="en-US" dirty="0"/>
              <a:t>です。この命令はレジスタの下位</a:t>
            </a:r>
            <a:r>
              <a:rPr kumimoji="1" lang="en-US" altLang="ja-JP" dirty="0"/>
              <a:t>8</a:t>
            </a:r>
            <a:r>
              <a:rPr kumimoji="1" lang="ja-JP" altLang="en-US" dirty="0"/>
              <a:t>ビットを指定されたメモリの番地に書き込みます。上位</a:t>
            </a:r>
            <a:r>
              <a:rPr kumimoji="1" lang="en-US" altLang="ja-JP" dirty="0"/>
              <a:t>24</a:t>
            </a:r>
            <a:r>
              <a:rPr kumimoji="1" lang="ja-JP" altLang="en-US" dirty="0"/>
              <a:t>ビットは無視されます。上位の情報がなくなっても困らないようにするのはプログラマの責任です。ちなみに</a:t>
            </a:r>
            <a:r>
              <a:rPr kumimoji="1" lang="en-US" altLang="ja-JP" dirty="0" err="1"/>
              <a:t>sb</a:t>
            </a:r>
            <a:r>
              <a:rPr kumimoji="1" lang="ja-JP" altLang="en-US" dirty="0"/>
              <a:t>はデータのサイズが減る方向なので、</a:t>
            </a:r>
            <a:r>
              <a:rPr kumimoji="1" lang="en-US" altLang="ja-JP" dirty="0" err="1"/>
              <a:t>sbu</a:t>
            </a:r>
            <a:r>
              <a:rPr kumimoji="1" lang="ja-JP" altLang="en-US" dirty="0"/>
              <a:t>とかを作る必要はありません。</a:t>
            </a:r>
            <a:r>
              <a:rPr kumimoji="1" lang="en-US" altLang="ja-JP" dirty="0"/>
              <a:t>16bit</a:t>
            </a:r>
            <a:r>
              <a:rPr kumimoji="1" lang="ja-JP" altLang="en-US" dirty="0"/>
              <a:t>用の</a:t>
            </a:r>
            <a:r>
              <a:rPr kumimoji="1" lang="en-US" altLang="ja-JP" dirty="0"/>
              <a:t>store halfword</a:t>
            </a:r>
            <a:r>
              <a:rPr kumimoji="1" lang="ja-JP" altLang="en-US" dirty="0"/>
              <a:t>は存在します。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19</a:t>
            </a:fld>
            <a:endParaRPr kumimoji="1" lang="ja-JP" altLang="en-US"/>
          </a:p>
        </p:txBody>
      </p:sp>
    </p:spTree>
    <p:extLst>
      <p:ext uri="{BB962C8B-B14F-4D97-AF65-F5344CB8AC3E}">
        <p14:creationId xmlns:p14="http://schemas.microsoft.com/office/powerpoint/2010/main" val="230345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CPU</a:t>
            </a:r>
            <a:r>
              <a:rPr kumimoji="1" lang="ja-JP" altLang="en-US" dirty="0"/>
              <a:t>が外部とデータをやり取りするための装置を</a:t>
            </a:r>
            <a:r>
              <a:rPr kumimoji="1" lang="en-US" altLang="ja-JP" dirty="0"/>
              <a:t>I/O</a:t>
            </a:r>
            <a:r>
              <a:rPr kumimoji="1" lang="ja-JP" altLang="en-US" dirty="0"/>
              <a:t>と呼びます。データをやりとりするため、一時的にデータを蓄えておくレジスタを持っています。これをバッファと呼ぶ場合があります。</a:t>
            </a:r>
            <a:r>
              <a:rPr kumimoji="1" lang="en-US" altLang="ja-JP" dirty="0"/>
              <a:t>I/O</a:t>
            </a:r>
            <a:r>
              <a:rPr kumimoji="1" lang="ja-JP" altLang="en-US" dirty="0"/>
              <a:t>は繋ぐ対象によって動作が様々なので授業で扱うのが難しいです。しかし、どのＩ／Ｏも</a:t>
            </a:r>
            <a:endParaRPr kumimoji="1" lang="en-US" altLang="ja-JP" dirty="0"/>
          </a:p>
          <a:p>
            <a:r>
              <a:rPr kumimoji="1" lang="ja-JP" altLang="en-US" dirty="0"/>
              <a:t>①まずＣＰＵと接続しなければならず、②外部とデータ転送を行わなければならないです。なので、この</a:t>
            </a:r>
            <a:r>
              <a:rPr kumimoji="1" lang="en-US" altLang="ja-JP" dirty="0"/>
              <a:t>2</a:t>
            </a:r>
            <a:r>
              <a:rPr kumimoji="1" lang="ja-JP" altLang="en-US" dirty="0"/>
              <a:t>点について押さえておこうと思います。後はあなたの扱うＩ／Ｏ毎に個別の勉強するしかないです。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a:t>
            </a:fld>
            <a:endParaRPr kumimoji="1" lang="ja-JP" altLang="en-US"/>
          </a:p>
        </p:txBody>
      </p:sp>
    </p:spTree>
    <p:extLst>
      <p:ext uri="{BB962C8B-B14F-4D97-AF65-F5344CB8AC3E}">
        <p14:creationId xmlns:p14="http://schemas.microsoft.com/office/powerpoint/2010/main" val="2473168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バイトアドレッシングのメモリを</a:t>
            </a:r>
            <a:r>
              <a:rPr kumimoji="1" lang="en-US" altLang="ja-JP" dirty="0" err="1"/>
              <a:t>lw,sw</a:t>
            </a:r>
            <a:r>
              <a:rPr kumimoji="1" lang="ja-JP" altLang="en-US" dirty="0"/>
              <a:t>命令で扱った場合、</a:t>
            </a:r>
            <a:r>
              <a:rPr kumimoji="1" lang="en-US" altLang="ja-JP" dirty="0"/>
              <a:t>4</a:t>
            </a:r>
            <a:r>
              <a:rPr kumimoji="1" lang="ja-JP" altLang="en-US" dirty="0"/>
              <a:t>の倍数の番地から読めば問題はありません。メモリ中のバイトの順番でそのままデータがレジスタに読み込まれます。しかし奇数番地から読んだらどうなるでしょう。この例では１番地の</a:t>
            </a:r>
            <a:r>
              <a:rPr kumimoji="1" lang="en-US" altLang="ja-JP" dirty="0"/>
              <a:t>8</a:t>
            </a:r>
            <a:r>
              <a:rPr kumimoji="1" lang="ja-JP" altLang="en-US" dirty="0"/>
              <a:t>ビットを上位にもってきて</a:t>
            </a:r>
            <a:r>
              <a:rPr kumimoji="1" lang="en-US" altLang="ja-JP" dirty="0"/>
              <a:t>2</a:t>
            </a:r>
            <a:r>
              <a:rPr kumimoji="1" lang="ja-JP" altLang="en-US" dirty="0"/>
              <a:t>番地の</a:t>
            </a:r>
            <a:r>
              <a:rPr kumimoji="1" lang="en-US" altLang="ja-JP" dirty="0"/>
              <a:t>8</a:t>
            </a:r>
            <a:r>
              <a:rPr kumimoji="1" lang="ja-JP" altLang="en-US" dirty="0"/>
              <a:t>ビットを下位にもってきてくっつける必要があります。このように</a:t>
            </a:r>
            <a:r>
              <a:rPr kumimoji="1" lang="en-US" altLang="ja-JP" dirty="0"/>
              <a:t>16</a:t>
            </a:r>
            <a:r>
              <a:rPr kumimoji="1" lang="ja-JP" altLang="en-US" dirty="0"/>
              <a:t>ビット、</a:t>
            </a:r>
            <a:r>
              <a:rPr kumimoji="1" lang="en-US" altLang="ja-JP" dirty="0"/>
              <a:t>32</a:t>
            </a:r>
            <a:r>
              <a:rPr kumimoji="1" lang="ja-JP" altLang="en-US" dirty="0"/>
              <a:t>ビット、</a:t>
            </a:r>
            <a:r>
              <a:rPr kumimoji="1" lang="en-US" altLang="ja-JP" dirty="0"/>
              <a:t>64</a:t>
            </a:r>
            <a:r>
              <a:rPr kumimoji="1" lang="ja-JP" altLang="en-US" dirty="0"/>
              <a:t>ビットのデータがバイトアドレッシングの境界にうまく整列していない問題をミスアラインメントと呼びます。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20</a:t>
            </a:fld>
            <a:endParaRPr kumimoji="1" lang="ja-JP" altLang="en-US"/>
          </a:p>
        </p:txBody>
      </p:sp>
    </p:spTree>
    <p:extLst>
      <p:ext uri="{BB962C8B-B14F-4D97-AF65-F5344CB8AC3E}">
        <p14:creationId xmlns:p14="http://schemas.microsoft.com/office/powerpoint/2010/main" val="69182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ミスアラインメントを許すかどうかは難しい問題です。命令コードでは許さないのが普通です。データについては悩ましいです。ミスアラインメントは、</a:t>
            </a:r>
            <a:r>
              <a:rPr kumimoji="1" lang="en-US" altLang="ja-JP" dirty="0"/>
              <a:t>32</a:t>
            </a:r>
            <a:r>
              <a:rPr kumimoji="1" lang="ja-JP" altLang="en-US" dirty="0"/>
              <a:t>ビットのデータをアクセスするのにメモリを</a:t>
            </a:r>
            <a:r>
              <a:rPr kumimoji="1" lang="en-US" altLang="ja-JP" dirty="0"/>
              <a:t>2</a:t>
            </a:r>
            <a:r>
              <a:rPr kumimoji="1" lang="ja-JP" altLang="en-US" dirty="0"/>
              <a:t>回に分けてアクセスするため、性能面では不利です。メモリ周辺のハードウェアも複雑になります。利点はメモリ利用効率が向上することですが、ミスアラインメントを許すことによるメモリの容量の効率化は効果がさほど大きくないです。ミスアラインメントを許すのは、主として、既に普及してしまったコード（レガシーコード）で、ミスアラインメントを許す状態でコンパイルしてしまったものをコンパイルしなおさなくても動くようにするため、という要求に基づく場合が多いようです。このため、データについては許す場合と許さない場合があります。</a:t>
            </a:r>
            <a:r>
              <a:rPr kumimoji="1" lang="en-US" altLang="ja-JP" dirty="0"/>
              <a:t>RISC-V</a:t>
            </a:r>
            <a:r>
              <a:rPr kumimoji="1" lang="ja-JP" altLang="en-US" dirty="0"/>
              <a:t>ではデータについてはミスアラインメントを許しています。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21</a:t>
            </a:fld>
            <a:endParaRPr kumimoji="1" lang="ja-JP" altLang="en-US"/>
          </a:p>
        </p:txBody>
      </p:sp>
    </p:spTree>
    <p:extLst>
      <p:ext uri="{BB962C8B-B14F-4D97-AF65-F5344CB8AC3E}">
        <p14:creationId xmlns:p14="http://schemas.microsoft.com/office/powerpoint/2010/main" val="1227452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では、ここで演習用にディスプレイを想定します。このディスプレイは、</a:t>
            </a:r>
            <a:r>
              <a:rPr kumimoji="1" lang="en-US" altLang="ja-JP" dirty="0"/>
              <a:t>ASCII</a:t>
            </a:r>
            <a:r>
              <a:rPr kumimoji="1" lang="ja-JP" altLang="en-US" dirty="0"/>
              <a:t>コードを書き込むとその文字が出力されます。</a:t>
            </a:r>
            <a:r>
              <a:rPr kumimoji="1" lang="en-US" altLang="ja-JP" dirty="0"/>
              <a:t>ASCII</a:t>
            </a:r>
            <a:r>
              <a:rPr kumimoji="1" lang="ja-JP" altLang="en-US" dirty="0"/>
              <a:t>コードとは、英数字、記号用の</a:t>
            </a:r>
            <a:r>
              <a:rPr kumimoji="1" lang="en-US" altLang="ja-JP" dirty="0"/>
              <a:t>8</a:t>
            </a:r>
            <a:r>
              <a:rPr kumimoji="1" lang="ja-JP" altLang="en-US" dirty="0"/>
              <a:t>ビットの文字コードで、国際的に広く使われています。</a:t>
            </a:r>
            <a:r>
              <a:rPr kumimoji="1" lang="en-US" altLang="ja-JP" dirty="0"/>
              <a:t>Linux</a:t>
            </a:r>
            <a:r>
              <a:rPr kumimoji="1" lang="ja-JP" altLang="en-US" dirty="0"/>
              <a:t>端末では</a:t>
            </a:r>
            <a:r>
              <a:rPr kumimoji="1" lang="en-US" altLang="ja-JP" dirty="0"/>
              <a:t>man </a:t>
            </a:r>
            <a:r>
              <a:rPr kumimoji="1" lang="en-US" altLang="ja-JP" dirty="0" err="1"/>
              <a:t>ascii</a:t>
            </a:r>
            <a:r>
              <a:rPr kumimoji="1" lang="ja-JP" altLang="en-US" dirty="0"/>
              <a:t>で表示されます。ここでは、簡単のため、データレジスタを</a:t>
            </a:r>
            <a:r>
              <a:rPr kumimoji="1" lang="en-US" altLang="ja-JP" dirty="0"/>
              <a:t>0xc0000002</a:t>
            </a:r>
            <a:r>
              <a:rPr kumimoji="1" lang="ja-JP" altLang="en-US" dirty="0"/>
              <a:t>番地、ステータスレジスタを</a:t>
            </a:r>
            <a:r>
              <a:rPr kumimoji="1" lang="en-US" altLang="ja-JP" dirty="0"/>
              <a:t>0xc0000003</a:t>
            </a:r>
            <a:r>
              <a:rPr kumimoji="1" lang="ja-JP" altLang="en-US" dirty="0"/>
              <a:t>番地に割り当てます。ディスプレイに対してデータは、シリアルに転送され、表示には一定の時間が掛かります。</a:t>
            </a:r>
            <a:r>
              <a:rPr kumimoji="1" lang="en-US" altLang="ja-JP" dirty="0" err="1"/>
              <a:t>TxRDY</a:t>
            </a:r>
            <a:r>
              <a:rPr kumimoji="1" lang="ja-JP" altLang="en-US" dirty="0"/>
              <a:t>がこの番地の最下位ビットに割り当てられており、送信完了で</a:t>
            </a:r>
            <a:r>
              <a:rPr kumimoji="1" lang="en-US" altLang="ja-JP" dirty="0"/>
              <a:t>1</a:t>
            </a:r>
            <a:r>
              <a:rPr kumimoji="1" lang="ja-JP" altLang="en-US" dirty="0"/>
              <a:t>になります。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22</a:t>
            </a:fld>
            <a:endParaRPr kumimoji="1" lang="ja-JP" altLang="en-US"/>
          </a:p>
        </p:txBody>
      </p:sp>
    </p:spTree>
    <p:extLst>
      <p:ext uri="{BB962C8B-B14F-4D97-AF65-F5344CB8AC3E}">
        <p14:creationId xmlns:p14="http://schemas.microsoft.com/office/powerpoint/2010/main" val="169848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文字コードはコンピュータ上で文字を表すコードです。昔から使われているコードが</a:t>
            </a:r>
            <a:r>
              <a:rPr kumimoji="1" lang="en-US" altLang="ja-JP" dirty="0"/>
              <a:t>ASCII</a:t>
            </a:r>
            <a:r>
              <a:rPr kumimoji="1" lang="ja-JP" altLang="en-US" dirty="0"/>
              <a:t>コードで</a:t>
            </a:r>
            <a:r>
              <a:rPr kumimoji="1" lang="en-US" altLang="ja-JP" dirty="0"/>
              <a:t>7</a:t>
            </a:r>
            <a:r>
              <a:rPr kumimoji="1" lang="ja-JP" altLang="en-US" dirty="0"/>
              <a:t>ビット（</a:t>
            </a:r>
            <a:r>
              <a:rPr kumimoji="1" lang="en-US" altLang="ja-JP" dirty="0"/>
              <a:t>8</a:t>
            </a:r>
            <a:r>
              <a:rPr kumimoji="1" lang="ja-JP" altLang="en-US" dirty="0"/>
              <a:t>ビット）を使って英数、特殊文字を表現します。ここではその一部を示します。ここでは</a:t>
            </a:r>
            <a:r>
              <a:rPr kumimoji="1" lang="en-US" altLang="ja-JP" dirty="0"/>
              <a:t>man </a:t>
            </a:r>
            <a:r>
              <a:rPr kumimoji="1" lang="en-US" altLang="ja-JP" dirty="0" err="1"/>
              <a:t>ascii</a:t>
            </a:r>
            <a:r>
              <a:rPr kumimoji="1" lang="ja-JP" altLang="en-US" dirty="0"/>
              <a:t>で表示するのがいいでしょう。</a:t>
            </a:r>
          </a:p>
        </p:txBody>
      </p:sp>
      <p:sp>
        <p:nvSpPr>
          <p:cNvPr id="4" name="スライド番号プレースホルダー 3"/>
          <p:cNvSpPr>
            <a:spLocks noGrp="1"/>
          </p:cNvSpPr>
          <p:nvPr>
            <p:ph type="sldNum" sz="quarter" idx="10"/>
          </p:nvPr>
        </p:nvSpPr>
        <p:spPr/>
        <p:txBody>
          <a:bodyPr/>
          <a:lstStyle/>
          <a:p>
            <a:fld id="{BB630741-019D-4017-B310-73E2A202383F}" type="slidenum">
              <a:rPr kumimoji="1" lang="ja-JP" altLang="en-US" smtClean="0"/>
              <a:t>23</a:t>
            </a:fld>
            <a:endParaRPr kumimoji="1" lang="ja-JP" altLang="en-US"/>
          </a:p>
        </p:txBody>
      </p:sp>
    </p:spTree>
    <p:extLst>
      <p:ext uri="{BB962C8B-B14F-4D97-AF65-F5344CB8AC3E}">
        <p14:creationId xmlns:p14="http://schemas.microsoft.com/office/powerpoint/2010/main" val="2986207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この例題プログラムでは、</a:t>
            </a:r>
            <a:r>
              <a:rPr kumimoji="1" lang="en-US" altLang="ja-JP" dirty="0"/>
              <a:t>r0</a:t>
            </a:r>
            <a:r>
              <a:rPr kumimoji="1" lang="ja-JP" altLang="en-US" dirty="0"/>
              <a:t>に</a:t>
            </a:r>
            <a:r>
              <a:rPr kumimoji="1" lang="en-US" altLang="ja-JP" dirty="0" err="1"/>
              <a:t>lui</a:t>
            </a:r>
            <a:r>
              <a:rPr kumimoji="1" lang="ja-JP" altLang="en-US" dirty="0"/>
              <a:t>命令を使って</a:t>
            </a:r>
            <a:r>
              <a:rPr kumimoji="1" lang="en-US" altLang="ja-JP" dirty="0"/>
              <a:t>0xc0000000</a:t>
            </a:r>
            <a:r>
              <a:rPr kumimoji="1" lang="ja-JP" altLang="en-US" dirty="0"/>
              <a:t>を入れてやります。ディスプレースメントの機能を使ってデータを読んで（</a:t>
            </a:r>
            <a:r>
              <a:rPr kumimoji="1" lang="en-US" altLang="ja-JP" dirty="0" err="1"/>
              <a:t>lb</a:t>
            </a:r>
            <a:r>
              <a:rPr kumimoji="1" lang="ja-JP" altLang="en-US" dirty="0"/>
              <a:t>）は、</a:t>
            </a:r>
            <a:r>
              <a:rPr kumimoji="1" lang="en-US" altLang="ja-JP" dirty="0"/>
              <a:t>0</a:t>
            </a:r>
            <a:r>
              <a:rPr kumimoji="1" lang="ja-JP" altLang="en-US" dirty="0"/>
              <a:t>だったらＬｏｏｐに戻る（</a:t>
            </a:r>
            <a:r>
              <a:rPr kumimoji="1" lang="en-US" altLang="ja-JP" dirty="0" err="1"/>
              <a:t>beq</a:t>
            </a:r>
            <a:r>
              <a:rPr kumimoji="1" lang="ja-JP" altLang="en-US" dirty="0"/>
              <a:t>）動作を繰り返します。ちなみに</a:t>
            </a:r>
            <a:r>
              <a:rPr kumimoji="1" lang="en-US" altLang="ja-JP" dirty="0" err="1"/>
              <a:t>andi</a:t>
            </a:r>
            <a:r>
              <a:rPr kumimoji="1" lang="ja-JP" altLang="en-US" dirty="0"/>
              <a:t>は最下位</a:t>
            </a:r>
            <a:r>
              <a:rPr kumimoji="1" lang="en-US" altLang="ja-JP" dirty="0"/>
              <a:t>1</a:t>
            </a:r>
            <a:r>
              <a:rPr kumimoji="1" lang="ja-JP" altLang="en-US" dirty="0"/>
              <a:t>ビットのみを判定に使うために他のビットを無視するための操作であり、これをマスクと呼びます。この操作でＴｘＲＤＹが</a:t>
            </a:r>
            <a:r>
              <a:rPr kumimoji="1" lang="en-US" altLang="ja-JP" dirty="0"/>
              <a:t>1</a:t>
            </a:r>
            <a:r>
              <a:rPr kumimoji="1" lang="ja-JP" altLang="en-US" dirty="0"/>
              <a:t>になるまで待ってやります。このループから抜け出したということはＴｘＲＤＹが１なので、データを書き込むことができます。ここでは‘Ａ’の文字をディスプレイに出力するために</a:t>
            </a:r>
            <a:r>
              <a:rPr kumimoji="1" lang="en-US" altLang="ja-JP" dirty="0"/>
              <a:t>0x41</a:t>
            </a:r>
            <a:r>
              <a:rPr kumimoji="1" lang="ja-JP" altLang="en-US" dirty="0"/>
              <a:t>をデータレジスタに書き込みます。このように、フラグが</a:t>
            </a:r>
            <a:r>
              <a:rPr kumimoji="1" lang="en-US" altLang="ja-JP" dirty="0"/>
              <a:t>1</a:t>
            </a:r>
            <a:r>
              <a:rPr kumimoji="1" lang="ja-JP" altLang="en-US" dirty="0"/>
              <a:t>になるまでループしてチェックを繰り返す操作をビジーウエイト（</a:t>
            </a:r>
            <a:r>
              <a:rPr kumimoji="1" lang="en-US" altLang="ja-JP" dirty="0"/>
              <a:t>Busy Wait)</a:t>
            </a:r>
            <a:r>
              <a:rPr kumimoji="1" lang="ja-JP" altLang="en-US" dirty="0"/>
              <a:t>あるいはポーリング</a:t>
            </a:r>
            <a:r>
              <a:rPr kumimoji="1" lang="en-US" altLang="ja-JP" dirty="0"/>
              <a:t>(Polling)</a:t>
            </a:r>
            <a:r>
              <a:rPr kumimoji="1" lang="ja-JP" altLang="en-US" dirty="0"/>
              <a:t>と呼びます。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24</a:t>
            </a:fld>
            <a:endParaRPr kumimoji="1" lang="ja-JP" altLang="en-US"/>
          </a:p>
        </p:txBody>
      </p:sp>
    </p:spTree>
    <p:extLst>
      <p:ext uri="{BB962C8B-B14F-4D97-AF65-F5344CB8AC3E}">
        <p14:creationId xmlns:p14="http://schemas.microsoft.com/office/powerpoint/2010/main" val="356507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では今度は、演習用に入力装置を想定します。ここでは外部から入力したデータを</a:t>
            </a:r>
            <a:r>
              <a:rPr kumimoji="1" lang="en-US" altLang="ja-JP" dirty="0"/>
              <a:t>CPU</a:t>
            </a:r>
            <a:r>
              <a:rPr kumimoji="1" lang="ja-JP" altLang="en-US" dirty="0"/>
              <a:t>内部に読み込む装置を考えます。０</a:t>
            </a:r>
            <a:r>
              <a:rPr kumimoji="1" lang="en-US" altLang="ja-JP" dirty="0"/>
              <a:t>c1000003</a:t>
            </a:r>
            <a:r>
              <a:rPr kumimoji="1" lang="ja-JP" altLang="en-US" dirty="0"/>
              <a:t>番地にステータスレジスタを割り当てます。この最下位ビットに</a:t>
            </a:r>
            <a:r>
              <a:rPr kumimoji="1" lang="en-US" altLang="ja-JP" dirty="0" err="1"/>
              <a:t>RxRDY</a:t>
            </a:r>
            <a:r>
              <a:rPr kumimoji="1" lang="ja-JP" altLang="en-US" dirty="0"/>
              <a:t>を割り当て、データ受信を完了するとここが</a:t>
            </a:r>
            <a:r>
              <a:rPr kumimoji="1" lang="en-US" altLang="ja-JP" dirty="0"/>
              <a:t>1</a:t>
            </a:r>
            <a:r>
              <a:rPr kumimoji="1" lang="ja-JP" altLang="en-US" dirty="0"/>
              <a:t>になるとします。このとき</a:t>
            </a:r>
            <a:r>
              <a:rPr kumimoji="1" lang="en-US" altLang="ja-JP" dirty="0"/>
              <a:t>0xc1000002</a:t>
            </a:r>
            <a:r>
              <a:rPr kumimoji="1" lang="ja-JP" altLang="en-US" dirty="0"/>
              <a:t>番地を読むと</a:t>
            </a:r>
            <a:r>
              <a:rPr kumimoji="1" lang="en-US" altLang="ja-JP" dirty="0"/>
              <a:t>8</a:t>
            </a:r>
            <a:r>
              <a:rPr kumimoji="1" lang="ja-JP" altLang="en-US" dirty="0"/>
              <a:t>ビットのデータを読むことができます。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25</a:t>
            </a:fld>
            <a:endParaRPr kumimoji="1" lang="ja-JP" altLang="en-US"/>
          </a:p>
        </p:txBody>
      </p:sp>
    </p:spTree>
    <p:extLst>
      <p:ext uri="{BB962C8B-B14F-4D97-AF65-F5344CB8AC3E}">
        <p14:creationId xmlns:p14="http://schemas.microsoft.com/office/powerpoint/2010/main" val="3969089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1</a:t>
            </a:r>
            <a:r>
              <a:rPr kumimoji="1" lang="ja-JP" altLang="en-US" dirty="0"/>
              <a:t>文字読み出したデータを出力する例題をやってみましょう。読み出すときと出力するときの</a:t>
            </a:r>
            <a:r>
              <a:rPr kumimoji="1" lang="en-US" altLang="ja-JP" dirty="0"/>
              <a:t>2</a:t>
            </a:r>
            <a:r>
              <a:rPr kumimoji="1" lang="ja-JP" altLang="en-US" dirty="0"/>
              <a:t>回</a:t>
            </a:r>
            <a:r>
              <a:rPr kumimoji="1" lang="en-US" altLang="ja-JP" dirty="0"/>
              <a:t>Busy</a:t>
            </a:r>
            <a:r>
              <a:rPr kumimoji="1" lang="ja-JP" altLang="en-US" dirty="0"/>
              <a:t> </a:t>
            </a:r>
            <a:r>
              <a:rPr kumimoji="1" lang="en-US" altLang="ja-JP" dirty="0"/>
              <a:t>Wait</a:t>
            </a:r>
            <a:r>
              <a:rPr kumimoji="1" lang="ja-JP" altLang="en-US" dirty="0"/>
              <a:t>が必要になっています。ここではステータスレジスタの他のビットは</a:t>
            </a:r>
            <a:r>
              <a:rPr kumimoji="1" lang="en-US" altLang="ja-JP" dirty="0"/>
              <a:t>0</a:t>
            </a:r>
            <a:r>
              <a:rPr kumimoji="1" lang="ja-JP" altLang="en-US" dirty="0"/>
              <a:t>になるため、マスク操作は省略できます。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26</a:t>
            </a:fld>
            <a:endParaRPr kumimoji="1" lang="ja-JP" altLang="en-US"/>
          </a:p>
        </p:txBody>
      </p:sp>
    </p:spTree>
    <p:extLst>
      <p:ext uri="{BB962C8B-B14F-4D97-AF65-F5344CB8AC3E}">
        <p14:creationId xmlns:p14="http://schemas.microsoft.com/office/powerpoint/2010/main" val="3776336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では今まで導入した命令の</a:t>
            </a:r>
            <a:r>
              <a:rPr kumimoji="1" lang="en-US" altLang="ja-JP" dirty="0"/>
              <a:t>Verilog</a:t>
            </a:r>
            <a:r>
              <a:rPr kumimoji="1" lang="ja-JP" altLang="en-US" dirty="0"/>
              <a:t>記述を見て行きます。実用的な</a:t>
            </a:r>
            <a:r>
              <a:rPr kumimoji="1" lang="en-US" altLang="ja-JP" dirty="0"/>
              <a:t>CPU</a:t>
            </a:r>
            <a:r>
              <a:rPr kumimoji="1" lang="ja-JP" altLang="en-US" dirty="0"/>
              <a:t>のメモリ周辺回路はデータの引き回しが必要で面倒です。まず</a:t>
            </a:r>
            <a:r>
              <a:rPr kumimoji="1" lang="en-US" altLang="ja-JP" dirty="0"/>
              <a:t>8</a:t>
            </a:r>
            <a:r>
              <a:rPr kumimoji="1" lang="ja-JP" altLang="en-US" dirty="0"/>
              <a:t>ビット単位のデータ書き込みを行うため、</a:t>
            </a:r>
            <a:r>
              <a:rPr kumimoji="1" lang="en-US" altLang="ja-JP" dirty="0"/>
              <a:t>write enable</a:t>
            </a:r>
            <a:r>
              <a:rPr kumimoji="1" lang="ja-JP" altLang="en-US" dirty="0"/>
              <a:t>信号（</a:t>
            </a:r>
            <a:r>
              <a:rPr kumimoji="1" lang="en-US" altLang="ja-JP" dirty="0" err="1"/>
              <a:t>memwrite</a:t>
            </a:r>
            <a:r>
              <a:rPr kumimoji="1" lang="en-US" altLang="ja-JP" dirty="0"/>
              <a:t>)</a:t>
            </a:r>
            <a:r>
              <a:rPr kumimoji="1" lang="ja-JP" altLang="en-US" dirty="0"/>
              <a:t>が</a:t>
            </a:r>
            <a:r>
              <a:rPr kumimoji="1" lang="en-US" altLang="ja-JP" dirty="0"/>
              <a:t>4</a:t>
            </a:r>
            <a:r>
              <a:rPr kumimoji="1" lang="ja-JP" altLang="en-US" dirty="0"/>
              <a:t>ビット必要です。レジスタの下位</a:t>
            </a:r>
            <a:r>
              <a:rPr kumimoji="1" lang="en-US" altLang="ja-JP" dirty="0"/>
              <a:t>8</a:t>
            </a:r>
            <a:r>
              <a:rPr kumimoji="1" lang="ja-JP" altLang="en-US" dirty="0"/>
              <a:t>ビットから、それぞれの位置にデータを引き回す必要がある点にご注意ください。</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27</a:t>
            </a:fld>
            <a:endParaRPr kumimoji="1" lang="ja-JP" altLang="en-US"/>
          </a:p>
        </p:txBody>
      </p:sp>
    </p:spTree>
    <p:extLst>
      <p:ext uri="{BB962C8B-B14F-4D97-AF65-F5344CB8AC3E}">
        <p14:creationId xmlns:p14="http://schemas.microsoft.com/office/powerpoint/2010/main" val="33908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メモリの所定の位置から、アドレスに応じてレジスタの最下位</a:t>
            </a:r>
            <a:r>
              <a:rPr kumimoji="1" lang="en-US" altLang="ja-JP" dirty="0"/>
              <a:t>8</a:t>
            </a:r>
            <a:r>
              <a:rPr kumimoji="1" lang="ja-JP" altLang="en-US" dirty="0"/>
              <a:t>ビットにデータを移動します。これは単に面倒なだけで、規則的な操作です。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29</a:t>
            </a:fld>
            <a:endParaRPr kumimoji="1" lang="ja-JP" altLang="en-US"/>
          </a:p>
        </p:txBody>
      </p:sp>
    </p:spTree>
    <p:extLst>
      <p:ext uri="{BB962C8B-B14F-4D97-AF65-F5344CB8AC3E}">
        <p14:creationId xmlns:p14="http://schemas.microsoft.com/office/powerpoint/2010/main" val="3045197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インフォ丸が教えてくれる今日のまとめです。今回はいろいろな言葉が出たので意味は理解しましょう。</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30</a:t>
            </a:fld>
            <a:endParaRPr kumimoji="1" lang="ja-JP" altLang="en-US"/>
          </a:p>
        </p:txBody>
      </p:sp>
    </p:spTree>
    <p:extLst>
      <p:ext uri="{BB962C8B-B14F-4D97-AF65-F5344CB8AC3E}">
        <p14:creationId xmlns:p14="http://schemas.microsoft.com/office/powerpoint/2010/main" val="2475803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a:t>
            </a:r>
            <a:r>
              <a:rPr kumimoji="1" lang="en-US" altLang="ja-JP" dirty="0"/>
              <a:t>CPU</a:t>
            </a:r>
            <a:r>
              <a:rPr kumimoji="1" lang="ja-JP" altLang="en-US" dirty="0"/>
              <a:t>からＩ／Ｏを扱う方法としてメモリマップトＩ／ＯとプログラムドＩ／Ｏがあります。メモリマップトＩ／Ｏでは、データメモリと同じアドレス空間にＩ／Ｏのレジスタを割り当て、メモリを読み書きするのと同じ</a:t>
            </a:r>
            <a:r>
              <a:rPr kumimoji="1" lang="en-US" altLang="ja-JP" dirty="0"/>
              <a:t>LD,ST</a:t>
            </a:r>
            <a:r>
              <a:rPr kumimoji="1" lang="ja-JP" altLang="en-US" dirty="0"/>
              <a:t>命令を使ってレジスタを読み書きします。どんなＣＰＵにでも接続でき、Ｉ／Ｏのために特殊な命令やバスを設ける必要がないという利点がある一方、Ｉ／Ｏのレジスタの領域は比較的小さいので、使われない領域が無駄になりやすい点が問題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3</a:t>
            </a:fld>
            <a:endParaRPr kumimoji="1" lang="ja-JP" altLang="en-US"/>
          </a:p>
        </p:txBody>
      </p:sp>
    </p:spTree>
    <p:extLst>
      <p:ext uri="{BB962C8B-B14F-4D97-AF65-F5344CB8AC3E}">
        <p14:creationId xmlns:p14="http://schemas.microsoft.com/office/powerpoint/2010/main" val="1746466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430273C-C9BC-4A50-8915-9195BF143EE0}" type="slidenum">
              <a:rPr kumimoji="1" lang="ja-JP" altLang="en-US" smtClean="0"/>
              <a:t>31</a:t>
            </a:fld>
            <a:endParaRPr kumimoji="1" lang="ja-JP" altLang="en-US"/>
          </a:p>
        </p:txBody>
      </p:sp>
    </p:spTree>
    <p:extLst>
      <p:ext uri="{BB962C8B-B14F-4D97-AF65-F5344CB8AC3E}">
        <p14:creationId xmlns:p14="http://schemas.microsoft.com/office/powerpoint/2010/main" val="2459191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430273C-C9BC-4A50-8915-9195BF143EE0}" type="slidenum">
              <a:rPr kumimoji="1" lang="ja-JP" altLang="en-US" smtClean="0"/>
              <a:t>32</a:t>
            </a:fld>
            <a:endParaRPr kumimoji="1" lang="ja-JP" altLang="en-US"/>
          </a:p>
        </p:txBody>
      </p:sp>
    </p:spTree>
    <p:extLst>
      <p:ext uri="{BB962C8B-B14F-4D97-AF65-F5344CB8AC3E}">
        <p14:creationId xmlns:p14="http://schemas.microsoft.com/office/powerpoint/2010/main" val="1567914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ロード命令はイミーディエイト命令と形式が同じです。ストア命令は</a:t>
            </a:r>
            <a:r>
              <a:rPr kumimoji="1" lang="en-US" altLang="ja-JP" dirty="0"/>
              <a:t>rs2</a:t>
            </a:r>
            <a:r>
              <a:rPr kumimoji="1" lang="ja-JP" altLang="en-US" dirty="0"/>
              <a:t>の位置を他と揃えるために、イミーディエイト値が分割されています。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33</a:t>
            </a:fld>
            <a:endParaRPr kumimoji="1" lang="ja-JP" altLang="en-US"/>
          </a:p>
        </p:txBody>
      </p:sp>
    </p:spTree>
    <p:extLst>
      <p:ext uri="{BB962C8B-B14F-4D97-AF65-F5344CB8AC3E}">
        <p14:creationId xmlns:p14="http://schemas.microsoft.com/office/powerpoint/2010/main" val="264046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これに対してプログラムドＩ／Ｏは、ＩＮ命令、ＯＵＴ命令など専用の命令でＩ／Ｏに読み書きをします。</a:t>
            </a:r>
            <a:r>
              <a:rPr kumimoji="1" lang="en-US" altLang="ja-JP" dirty="0"/>
              <a:t>IN 0, OUT</a:t>
            </a:r>
            <a:r>
              <a:rPr kumimoji="1" lang="en-US" altLang="ja-JP" baseline="0" dirty="0"/>
              <a:t> 1</a:t>
            </a:r>
            <a:r>
              <a:rPr kumimoji="1" lang="ja-JP" altLang="en-US" baseline="0" dirty="0"/>
              <a:t>など</a:t>
            </a:r>
            <a:r>
              <a:rPr kumimoji="1" lang="ja-JP" altLang="en-US" dirty="0"/>
              <a:t>Ｉ／Ｏ番号を指定しますが、これはすなわちメモリから独立したアドレス（番地）空間を持っているということに他ならないです。この方式は、バスもメモリと独立している</a:t>
            </a:r>
            <a:r>
              <a:rPr kumimoji="1" lang="en-US" altLang="ja-JP" dirty="0"/>
              <a:t>Isolate I/O</a:t>
            </a:r>
            <a:r>
              <a:rPr kumimoji="1" lang="ja-JP" altLang="en-US" dirty="0"/>
              <a:t>とバスは共通で番地空間だけ分ける</a:t>
            </a:r>
            <a:r>
              <a:rPr kumimoji="1" lang="en-US" altLang="ja-JP" dirty="0"/>
              <a:t>Separate I/O</a:t>
            </a:r>
            <a:r>
              <a:rPr kumimoji="1" lang="ja-JP" altLang="en-US" dirty="0"/>
              <a:t>を分けて考える人も居ますが、あまりこだわらない人も居ます。そもそもプログラムドＩ／Ｏという名前もさほど一般的ではありません（でも正式にはこう言うらしいです）。この方法は、独立した番号の空間があるので、メモリ領域を無駄遣いしない利点がありますが、専用命令が必要です。ちなみにバスが独立しているものは、メモリのアクセスと</a:t>
            </a:r>
            <a:r>
              <a:rPr kumimoji="1" lang="en-US" altLang="ja-JP" dirty="0"/>
              <a:t>I/O</a:t>
            </a:r>
            <a:r>
              <a:rPr kumimoji="1" lang="ja-JP" altLang="en-US" dirty="0"/>
              <a:t>のアクセスを同時に行なうことができます。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4</a:t>
            </a:fld>
            <a:endParaRPr kumimoji="1" lang="ja-JP" altLang="en-US"/>
          </a:p>
        </p:txBody>
      </p:sp>
    </p:spTree>
    <p:extLst>
      <p:ext uri="{BB962C8B-B14F-4D97-AF65-F5344CB8AC3E}">
        <p14:creationId xmlns:p14="http://schemas.microsoft.com/office/powerpoint/2010/main" val="210146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両者の特徴をまとめてみましょう。どのようなＣＰＵでも使えるメモリマップト</a:t>
            </a:r>
            <a:r>
              <a:rPr kumimoji="1" lang="en-US" altLang="ja-JP" dirty="0"/>
              <a:t>I/O</a:t>
            </a:r>
            <a:r>
              <a:rPr kumimoji="1" lang="ja-JP" altLang="en-US" dirty="0"/>
              <a:t>が最近は標準的に使われます。個別的なバスは標準バスに対応できないためです。このため</a:t>
            </a:r>
            <a:r>
              <a:rPr kumimoji="1" lang="en-US" altLang="ja-JP" dirty="0"/>
              <a:t>Intel 86</a:t>
            </a:r>
            <a:r>
              <a:rPr kumimoji="1" lang="ja-JP" altLang="en-US" dirty="0"/>
              <a:t>系の</a:t>
            </a:r>
            <a:r>
              <a:rPr kumimoji="1" lang="en-US" altLang="ja-JP" dirty="0"/>
              <a:t>CPU</a:t>
            </a:r>
            <a:r>
              <a:rPr kumimoji="1" lang="ja-JP" altLang="en-US" dirty="0"/>
              <a:t>はプログラムドＩ／Ｏ用の命令を持っていても実際にはメモリマップトＩ／Ｏで動いている場合がほとんどです。プログラムドＩ／Ｏは主として信号処理用プロセッサＤＳＰや制御用のマイクロコントローラで用いられ、複数のバスを使ってＩ／Ｏ間で高速なデータ転送を行えるものもあり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5</a:t>
            </a:fld>
            <a:endParaRPr kumimoji="1" lang="ja-JP" altLang="en-US"/>
          </a:p>
        </p:txBody>
      </p:sp>
    </p:spTree>
    <p:extLst>
      <p:ext uri="{BB962C8B-B14F-4D97-AF65-F5344CB8AC3E}">
        <p14:creationId xmlns:p14="http://schemas.microsoft.com/office/powerpoint/2010/main" val="229139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Ｉ／Ｏデバイスは、データレジスタ、コントロールレジスタ、ステータスレジスタの三種類のレジスタを持っています。データレジスタはＣＰＵが読み書きする場合、一時的にデータを保存しておく場所です。入力用のデータレジスタと出力用のデータレジスタは同じ番地に割り当てられており、書き込むと出力され、読み出すと入力される場合もあります。ステータスレジスタは、Ｉ／Ｏの状態を覚えておく場所で、データが到着したり、データを送り終わったりしたことを示す情報を持っています。基本的には読み出し専用です。コントロールレジスタはＩ／Ｏに対する指示を記憶する場所です。</a:t>
            </a:r>
            <a:r>
              <a:rPr kumimoji="1" lang="en-US" altLang="ja-JP" dirty="0"/>
              <a:t>Ethernet</a:t>
            </a:r>
            <a:r>
              <a:rPr kumimoji="1" lang="ja-JP" altLang="en-US" dirty="0"/>
              <a:t>コントローラなどの動作が複雑なＩ／Ｏでは、多数のコマンドレジスタを持っています。基本的には書き込み専用です。このため、ステータスレジスタと同じ番地を割り当て、読むとステータスレジスタ、書くとコマンドレジスタとして使われる場合もあり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6</a:t>
            </a:fld>
            <a:endParaRPr kumimoji="1" lang="ja-JP" altLang="en-US"/>
          </a:p>
        </p:txBody>
      </p:sp>
    </p:spTree>
    <p:extLst>
      <p:ext uri="{BB962C8B-B14F-4D97-AF65-F5344CB8AC3E}">
        <p14:creationId xmlns:p14="http://schemas.microsoft.com/office/powerpoint/2010/main" val="123192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古典的なＩ／ＯとしてＵＡＲＴ </a:t>
            </a:r>
            <a:r>
              <a:rPr kumimoji="1" lang="en-US" altLang="ja-JP" dirty="0"/>
              <a:t>8251</a:t>
            </a:r>
            <a:r>
              <a:rPr kumimoji="1" lang="ja-JP" altLang="en-US" dirty="0" err="1"/>
              <a:t>を紹</a:t>
            </a:r>
            <a:r>
              <a:rPr kumimoji="1" lang="ja-JP" altLang="en-US" dirty="0"/>
              <a:t>介しましょう。このＩ／Ｏは、パラレル／シリアル変換用で、ＣＰＵからのデータを直列に、すなわち時間的に順番に出力し、直列に入力されたデータをＣＰＵの並列データとして受け取ります。</a:t>
            </a:r>
            <a:r>
              <a:rPr kumimoji="1" lang="en-US" altLang="ja-JP" dirty="0"/>
              <a:t>5bit-8bit</a:t>
            </a:r>
            <a:r>
              <a:rPr kumimoji="1" lang="ja-JP" altLang="en-US" dirty="0"/>
              <a:t>単位のデータを</a:t>
            </a:r>
            <a:r>
              <a:rPr kumimoji="1" lang="en-US" altLang="ja-JP" dirty="0"/>
              <a:t>10Mbps(bit per second)</a:t>
            </a:r>
            <a:r>
              <a:rPr kumimoji="1" lang="ja-JP" altLang="en-US" dirty="0"/>
              <a:t>という遅い転送レートで送ります。昔、データを音に変換して電話で交信するモデムという装置が使われたときの規格である</a:t>
            </a:r>
            <a:r>
              <a:rPr kumimoji="1" lang="en-US" altLang="ja-JP" dirty="0"/>
              <a:t>RS232C</a:t>
            </a:r>
            <a:r>
              <a:rPr kumimoji="1" lang="ja-JP" altLang="en-US" dirty="0"/>
              <a:t>用に作られました。ＲＳ２３２Ｃは、モデムがなくなった後も簡単な端末用のインタフェースとして使われ、今でもその簡便さから遅くも良いインタフェースとして用いられます。</a:t>
            </a:r>
            <a:r>
              <a:rPr kumimoji="1" lang="en-US" altLang="ja-JP" dirty="0"/>
              <a:t>8251</a:t>
            </a:r>
            <a:r>
              <a:rPr kumimoji="1" lang="ja-JP" altLang="en-US" dirty="0"/>
              <a:t>は今でも</a:t>
            </a:r>
            <a:r>
              <a:rPr kumimoji="1" lang="en-US" altLang="ja-JP" dirty="0"/>
              <a:t>FPGA</a:t>
            </a:r>
            <a:r>
              <a:rPr kumimoji="1" lang="ja-JP" altLang="en-US" dirty="0"/>
              <a:t>内で</a:t>
            </a:r>
            <a:r>
              <a:rPr kumimoji="1" lang="en-US" altLang="ja-JP" dirty="0"/>
              <a:t>IP(Intellectual Property: </a:t>
            </a:r>
            <a:r>
              <a:rPr kumimoji="1" lang="ja-JP" altLang="en-US" dirty="0"/>
              <a:t>出来合いの回路）として使われます。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7</a:t>
            </a:fld>
            <a:endParaRPr kumimoji="1" lang="ja-JP" altLang="en-US"/>
          </a:p>
        </p:txBody>
      </p:sp>
    </p:spTree>
    <p:extLst>
      <p:ext uri="{BB962C8B-B14F-4D97-AF65-F5344CB8AC3E}">
        <p14:creationId xmlns:p14="http://schemas.microsoft.com/office/powerpoint/2010/main" val="63625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シリアル転送はまず</a:t>
            </a:r>
            <a:r>
              <a:rPr kumimoji="1" lang="en-US" altLang="ja-JP" dirty="0"/>
              <a:t>Start bit</a:t>
            </a:r>
            <a:r>
              <a:rPr kumimoji="1" lang="ja-JP" altLang="en-US" dirty="0"/>
              <a:t>として一定の時間</a:t>
            </a:r>
            <a:r>
              <a:rPr kumimoji="1" lang="en-US" altLang="ja-JP" dirty="0"/>
              <a:t>0</a:t>
            </a:r>
            <a:r>
              <a:rPr kumimoji="1" lang="ja-JP" altLang="en-US" dirty="0"/>
              <a:t>を送ります。次に順に</a:t>
            </a:r>
            <a:r>
              <a:rPr kumimoji="1" lang="en-US" altLang="ja-JP" dirty="0"/>
              <a:t>5</a:t>
            </a:r>
            <a:r>
              <a:rPr kumimoji="1" lang="ja-JP" altLang="en-US" dirty="0"/>
              <a:t>ビットから</a:t>
            </a:r>
            <a:r>
              <a:rPr kumimoji="1" lang="en-US" altLang="ja-JP" dirty="0"/>
              <a:t>8</a:t>
            </a:r>
            <a:r>
              <a:rPr kumimoji="1" lang="ja-JP" altLang="en-US" dirty="0"/>
              <a:t>ビットのデータを転送し、最後にパリティを送った後にストップビットを一定の時間</a:t>
            </a:r>
            <a:r>
              <a:rPr kumimoji="1" lang="en-US" altLang="ja-JP" dirty="0"/>
              <a:t>1</a:t>
            </a:r>
            <a:r>
              <a:rPr kumimoji="1" lang="ja-JP" altLang="en-US" dirty="0"/>
              <a:t>にして送ります。パリティは偶数パリティ、奇数パリティを選択可能で、ストップビットも長さを選択可能です。</a:t>
            </a:r>
            <a:endParaRPr kumimoji="1" lang="en-US" altLang="ja-JP" dirty="0"/>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8</a:t>
            </a:fld>
            <a:endParaRPr kumimoji="1" lang="ja-JP" altLang="en-US"/>
          </a:p>
        </p:txBody>
      </p:sp>
    </p:spTree>
    <p:extLst>
      <p:ext uri="{BB962C8B-B14F-4D97-AF65-F5344CB8AC3E}">
        <p14:creationId xmlns:p14="http://schemas.microsoft.com/office/powerpoint/2010/main" val="629332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8251</a:t>
            </a:r>
            <a:r>
              <a:rPr kumimoji="1" lang="ja-JP" altLang="en-US" dirty="0"/>
              <a:t>のコントロールレジスタとステータスレジスタを紹介します。コントロールレジスタは、パリティの選択、データ長の選択を行ないます。パリティ（</a:t>
            </a:r>
            <a:r>
              <a:rPr kumimoji="1" lang="en-US" altLang="ja-JP" dirty="0"/>
              <a:t>Parity)</a:t>
            </a:r>
            <a:r>
              <a:rPr kumimoji="1" lang="ja-JP" altLang="en-US" dirty="0"/>
              <a:t>とは、</a:t>
            </a:r>
            <a:r>
              <a:rPr kumimoji="1" lang="en-US" altLang="ja-JP" dirty="0"/>
              <a:t>1</a:t>
            </a:r>
            <a:r>
              <a:rPr kumimoji="1" lang="ja-JP" altLang="en-US" dirty="0"/>
              <a:t>ビットの誤り検出符号で、データ内の</a:t>
            </a:r>
            <a:r>
              <a:rPr kumimoji="1" lang="en-US" altLang="ja-JP" dirty="0"/>
              <a:t>1</a:t>
            </a:r>
            <a:r>
              <a:rPr kumimoji="1" lang="ja-JP" altLang="en-US" dirty="0"/>
              <a:t>の個数を偶数または奇数にそろえることにより、</a:t>
            </a:r>
            <a:r>
              <a:rPr kumimoji="1" lang="en-US" altLang="ja-JP" dirty="0"/>
              <a:t>1</a:t>
            </a:r>
            <a:r>
              <a:rPr kumimoji="1" lang="ja-JP" altLang="en-US" dirty="0"/>
              <a:t>ビットエラーの検出を行ないます。偶数パリティを例に取って説明します。データ内の１の個数が偶数ならば</a:t>
            </a:r>
            <a:r>
              <a:rPr kumimoji="1" lang="en-US" altLang="ja-JP" dirty="0"/>
              <a:t>Parity</a:t>
            </a:r>
            <a:r>
              <a:rPr kumimoji="1" lang="en-US" altLang="ja-JP" baseline="0" dirty="0"/>
              <a:t> bit</a:t>
            </a:r>
            <a:r>
              <a:rPr kumimoji="1" lang="ja-JP" altLang="en-US" baseline="0" dirty="0"/>
              <a:t>を</a:t>
            </a:r>
            <a:r>
              <a:rPr kumimoji="1" lang="en-US" altLang="ja-JP" baseline="0" dirty="0"/>
              <a:t>0</a:t>
            </a:r>
            <a:r>
              <a:rPr kumimoji="1" lang="ja-JP" altLang="en-US" baseline="0" dirty="0"/>
              <a:t>とし、奇数ならば</a:t>
            </a:r>
            <a:r>
              <a:rPr kumimoji="1" lang="en-US" altLang="ja-JP" baseline="0" dirty="0"/>
              <a:t>Parity bit</a:t>
            </a:r>
            <a:r>
              <a:rPr kumimoji="1" lang="ja-JP" altLang="en-US" baseline="0" dirty="0"/>
              <a:t>を</a:t>
            </a:r>
            <a:r>
              <a:rPr kumimoji="1" lang="en-US" altLang="ja-JP" baseline="0" dirty="0"/>
              <a:t>1</a:t>
            </a:r>
            <a:r>
              <a:rPr kumimoji="1" lang="ja-JP" altLang="en-US" baseline="0" dirty="0"/>
              <a:t>とします。</a:t>
            </a:r>
            <a:r>
              <a:rPr kumimoji="1" lang="en-US" altLang="ja-JP" baseline="0" dirty="0"/>
              <a:t>Parity bit</a:t>
            </a:r>
            <a:r>
              <a:rPr kumimoji="1" lang="ja-JP" altLang="en-US" baseline="0" dirty="0"/>
              <a:t>を含めた全体のデータの</a:t>
            </a:r>
            <a:r>
              <a:rPr kumimoji="1" lang="en-US" altLang="ja-JP" baseline="0" dirty="0"/>
              <a:t>1</a:t>
            </a:r>
            <a:r>
              <a:rPr kumimoji="1" lang="ja-JP" altLang="en-US" baseline="0" dirty="0"/>
              <a:t>の個数は常に</a:t>
            </a:r>
            <a:r>
              <a:rPr kumimoji="1" lang="en-US" altLang="ja-JP" baseline="0" dirty="0"/>
              <a:t>1</a:t>
            </a:r>
            <a:r>
              <a:rPr kumimoji="1" lang="ja-JP" altLang="en-US" baseline="0" dirty="0"/>
              <a:t>になるので、</a:t>
            </a:r>
            <a:r>
              <a:rPr kumimoji="1" lang="en-US" altLang="ja-JP" baseline="0" dirty="0"/>
              <a:t>1</a:t>
            </a:r>
            <a:r>
              <a:rPr kumimoji="1" lang="ja-JP" altLang="en-US" baseline="0" dirty="0"/>
              <a:t>の数が奇数のデータを受け取ったら誤りがあったことに気づくことができます。</a:t>
            </a:r>
            <a:r>
              <a:rPr kumimoji="1" lang="en-US" altLang="ja-JP" baseline="0" dirty="0"/>
              <a:t>8251</a:t>
            </a:r>
            <a:r>
              <a:rPr kumimoji="1" lang="ja-JP" altLang="en-US" baseline="0" dirty="0"/>
              <a:t>では</a:t>
            </a:r>
            <a:r>
              <a:rPr kumimoji="1" lang="en-US" altLang="ja-JP" baseline="0" dirty="0"/>
              <a:t>PEN=1</a:t>
            </a:r>
            <a:r>
              <a:rPr kumimoji="1" lang="ja-JP" altLang="en-US" baseline="0" dirty="0"/>
              <a:t>でパリティを使う設定にし、</a:t>
            </a:r>
            <a:r>
              <a:rPr kumimoji="1" lang="en-US" altLang="ja-JP" baseline="0" dirty="0"/>
              <a:t>EP=1</a:t>
            </a:r>
            <a:r>
              <a:rPr kumimoji="1" lang="ja-JP" altLang="en-US" baseline="0" dirty="0"/>
              <a:t>ならば偶数パリティ、</a:t>
            </a:r>
            <a:r>
              <a:rPr kumimoji="1" lang="en-US" altLang="ja-JP" baseline="0" dirty="0"/>
              <a:t>0</a:t>
            </a:r>
            <a:r>
              <a:rPr kumimoji="1" lang="ja-JP" altLang="en-US" baseline="0" dirty="0"/>
              <a:t>ならば奇数パリティに設定できます。</a:t>
            </a:r>
            <a:endParaRPr kumimoji="1" lang="en-US" altLang="ja-JP" dirty="0"/>
          </a:p>
          <a:p>
            <a:r>
              <a:rPr kumimoji="1" lang="ja-JP" altLang="en-US" dirty="0"/>
              <a:t>ステータスレジスタは、フラグを含みます。ここでは</a:t>
            </a:r>
            <a:r>
              <a:rPr kumimoji="1" lang="en-US" altLang="ja-JP" dirty="0"/>
              <a:t>0</a:t>
            </a:r>
            <a:r>
              <a:rPr kumimoji="1" lang="ja-JP" altLang="en-US" dirty="0"/>
              <a:t>ビット目が</a:t>
            </a:r>
            <a:r>
              <a:rPr kumimoji="1" lang="en-US" altLang="ja-JP" dirty="0" err="1"/>
              <a:t>TxRDY</a:t>
            </a:r>
            <a:r>
              <a:rPr kumimoji="1" lang="ja-JP" altLang="en-US" dirty="0"/>
              <a:t>でここが</a:t>
            </a:r>
            <a:r>
              <a:rPr kumimoji="1" lang="en-US" altLang="ja-JP" dirty="0"/>
              <a:t>1</a:t>
            </a:r>
            <a:r>
              <a:rPr kumimoji="1" lang="ja-JP" altLang="en-US" dirty="0"/>
              <a:t>ならば、送信用のバッファが空いていて書き込み可能であることを示します。</a:t>
            </a:r>
            <a:r>
              <a:rPr kumimoji="1" lang="en-US" altLang="ja-JP" dirty="0"/>
              <a:t>1bit</a:t>
            </a:r>
            <a:r>
              <a:rPr kumimoji="1" lang="ja-JP" altLang="en-US" dirty="0"/>
              <a:t>目は</a:t>
            </a:r>
            <a:r>
              <a:rPr kumimoji="1" lang="en-US" altLang="ja-JP" dirty="0" err="1"/>
              <a:t>RxRDY</a:t>
            </a:r>
            <a:r>
              <a:rPr kumimoji="1" lang="ja-JP" altLang="en-US" dirty="0"/>
              <a:t>でここが</a:t>
            </a:r>
            <a:r>
              <a:rPr kumimoji="1" lang="en-US" altLang="ja-JP" dirty="0"/>
              <a:t>1</a:t>
            </a:r>
            <a:r>
              <a:rPr kumimoji="1" lang="ja-JP" altLang="en-US" dirty="0"/>
              <a:t>ならば、受信が終わって、受信バッファ内に有効なデータがあることを示します。これらはハンドシェイクに使います。</a:t>
            </a:r>
            <a:endParaRPr kumimoji="1" lang="en-US" altLang="ja-JP" dirty="0"/>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9</a:t>
            </a:fld>
            <a:endParaRPr kumimoji="1" lang="ja-JP" altLang="en-US"/>
          </a:p>
        </p:txBody>
      </p:sp>
    </p:spTree>
    <p:extLst>
      <p:ext uri="{BB962C8B-B14F-4D97-AF65-F5344CB8AC3E}">
        <p14:creationId xmlns:p14="http://schemas.microsoft.com/office/powerpoint/2010/main" val="13743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19EF389-1EAD-4742-8A64-838816D56661}" type="slidenum">
              <a:rPr lang="en-US" altLang="ja-JP"/>
              <a:pPr>
                <a:defRPr/>
              </a:pPr>
              <a:t>‹#›</a:t>
            </a:fld>
            <a:endParaRPr lang="en-US" altLang="ja-JP"/>
          </a:p>
        </p:txBody>
      </p:sp>
    </p:spTree>
    <p:extLst>
      <p:ext uri="{BB962C8B-B14F-4D97-AF65-F5344CB8AC3E}">
        <p14:creationId xmlns:p14="http://schemas.microsoft.com/office/powerpoint/2010/main" val="232295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67A8582-4E43-4514-8162-B3C0896784D8}" type="slidenum">
              <a:rPr lang="en-US" altLang="ja-JP"/>
              <a:pPr>
                <a:defRPr/>
              </a:pPr>
              <a:t>‹#›</a:t>
            </a:fld>
            <a:endParaRPr lang="en-US" altLang="ja-JP"/>
          </a:p>
        </p:txBody>
      </p:sp>
    </p:spTree>
    <p:extLst>
      <p:ext uri="{BB962C8B-B14F-4D97-AF65-F5344CB8AC3E}">
        <p14:creationId xmlns:p14="http://schemas.microsoft.com/office/powerpoint/2010/main" val="326497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23AC567-1038-45D2-B5A4-1A3B56B2ACEA}" type="slidenum">
              <a:rPr lang="en-US" altLang="ja-JP"/>
              <a:pPr>
                <a:defRPr/>
              </a:pPr>
              <a:t>‹#›</a:t>
            </a:fld>
            <a:endParaRPr lang="en-US" altLang="ja-JP"/>
          </a:p>
        </p:txBody>
      </p:sp>
    </p:spTree>
    <p:extLst>
      <p:ext uri="{BB962C8B-B14F-4D97-AF65-F5344CB8AC3E}">
        <p14:creationId xmlns:p14="http://schemas.microsoft.com/office/powerpoint/2010/main" val="51953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D28105D-9B7C-46EA-9F3C-9E321D4427C8}" type="slidenum">
              <a:rPr lang="en-US" altLang="ja-JP"/>
              <a:pPr>
                <a:defRPr/>
              </a:pPr>
              <a:t>‹#›</a:t>
            </a:fld>
            <a:endParaRPr lang="en-US" altLang="ja-JP"/>
          </a:p>
        </p:txBody>
      </p:sp>
    </p:spTree>
    <p:extLst>
      <p:ext uri="{BB962C8B-B14F-4D97-AF65-F5344CB8AC3E}">
        <p14:creationId xmlns:p14="http://schemas.microsoft.com/office/powerpoint/2010/main" val="51978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E555EA5-A9B2-4436-903C-A0F75801A3A4}" type="slidenum">
              <a:rPr lang="en-US" altLang="ja-JP"/>
              <a:pPr>
                <a:defRPr/>
              </a:pPr>
              <a:t>‹#›</a:t>
            </a:fld>
            <a:endParaRPr lang="en-US" altLang="ja-JP"/>
          </a:p>
        </p:txBody>
      </p:sp>
    </p:spTree>
    <p:extLst>
      <p:ext uri="{BB962C8B-B14F-4D97-AF65-F5344CB8AC3E}">
        <p14:creationId xmlns:p14="http://schemas.microsoft.com/office/powerpoint/2010/main" val="301917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907E9E6-BCBF-4ED2-9C0E-8C1605C51114}" type="slidenum">
              <a:rPr lang="en-US" altLang="ja-JP"/>
              <a:pPr>
                <a:defRPr/>
              </a:pPr>
              <a:t>‹#›</a:t>
            </a:fld>
            <a:endParaRPr lang="en-US" altLang="ja-JP"/>
          </a:p>
        </p:txBody>
      </p:sp>
    </p:spTree>
    <p:extLst>
      <p:ext uri="{BB962C8B-B14F-4D97-AF65-F5344CB8AC3E}">
        <p14:creationId xmlns:p14="http://schemas.microsoft.com/office/powerpoint/2010/main" val="185201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2EA5EE7-2042-493E-9EA5-4347C6CAC6AC}" type="slidenum">
              <a:rPr lang="en-US" altLang="ja-JP"/>
              <a:pPr>
                <a:defRPr/>
              </a:pPr>
              <a:t>‹#›</a:t>
            </a:fld>
            <a:endParaRPr lang="en-US" altLang="ja-JP"/>
          </a:p>
        </p:txBody>
      </p:sp>
    </p:spTree>
    <p:extLst>
      <p:ext uri="{BB962C8B-B14F-4D97-AF65-F5344CB8AC3E}">
        <p14:creationId xmlns:p14="http://schemas.microsoft.com/office/powerpoint/2010/main" val="4206024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162F6E2-0F39-4CA3-A9DB-64738508BD01}" type="slidenum">
              <a:rPr lang="en-US" altLang="ja-JP"/>
              <a:pPr>
                <a:defRPr/>
              </a:pPr>
              <a:t>‹#›</a:t>
            </a:fld>
            <a:endParaRPr lang="en-US" altLang="ja-JP"/>
          </a:p>
        </p:txBody>
      </p:sp>
    </p:spTree>
    <p:extLst>
      <p:ext uri="{BB962C8B-B14F-4D97-AF65-F5344CB8AC3E}">
        <p14:creationId xmlns:p14="http://schemas.microsoft.com/office/powerpoint/2010/main" val="127345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44CFFDA-F62A-47D4-948D-D229C7E6E582}" type="slidenum">
              <a:rPr lang="en-US" altLang="ja-JP"/>
              <a:pPr>
                <a:defRPr/>
              </a:pPr>
              <a:t>‹#›</a:t>
            </a:fld>
            <a:endParaRPr lang="en-US" altLang="ja-JP"/>
          </a:p>
        </p:txBody>
      </p:sp>
    </p:spTree>
    <p:extLst>
      <p:ext uri="{BB962C8B-B14F-4D97-AF65-F5344CB8AC3E}">
        <p14:creationId xmlns:p14="http://schemas.microsoft.com/office/powerpoint/2010/main" val="78389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153BEE0-2F30-4FF1-9590-D85931AA04AD}" type="slidenum">
              <a:rPr lang="en-US" altLang="ja-JP"/>
              <a:pPr>
                <a:defRPr/>
              </a:pPr>
              <a:t>‹#›</a:t>
            </a:fld>
            <a:endParaRPr lang="en-US" altLang="ja-JP"/>
          </a:p>
        </p:txBody>
      </p:sp>
    </p:spTree>
    <p:extLst>
      <p:ext uri="{BB962C8B-B14F-4D97-AF65-F5344CB8AC3E}">
        <p14:creationId xmlns:p14="http://schemas.microsoft.com/office/powerpoint/2010/main" val="278946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4ED942-76A4-4BBB-BA8A-F39C0BAE4B71}" type="slidenum">
              <a:rPr lang="en-US" altLang="ja-JP"/>
              <a:pPr>
                <a:defRPr/>
              </a:pPr>
              <a:t>‹#›</a:t>
            </a:fld>
            <a:endParaRPr lang="en-US" altLang="ja-JP"/>
          </a:p>
        </p:txBody>
      </p:sp>
    </p:spTree>
    <p:extLst>
      <p:ext uri="{BB962C8B-B14F-4D97-AF65-F5344CB8AC3E}">
        <p14:creationId xmlns:p14="http://schemas.microsoft.com/office/powerpoint/2010/main" val="1090581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83BA367-D0C4-4F19-98B1-38591C80F94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pPr eaLnBrk="1" hangingPunct="1"/>
            <a:r>
              <a:rPr lang="ja-JP" altLang="en-US" sz="4000" dirty="0"/>
              <a:t>計算機構成同演習</a:t>
            </a:r>
            <a:br>
              <a:rPr lang="en-US" altLang="ja-JP" sz="4000" dirty="0"/>
            </a:br>
            <a:r>
              <a:rPr lang="ja-JP" altLang="en-US" sz="4000" dirty="0"/>
              <a:t>　入出力</a:t>
            </a:r>
          </a:p>
        </p:txBody>
      </p:sp>
      <p:sp>
        <p:nvSpPr>
          <p:cNvPr id="2051" name="Rectangle 3"/>
          <p:cNvSpPr>
            <a:spLocks noGrp="1" noChangeArrowheads="1"/>
          </p:cNvSpPr>
          <p:nvPr>
            <p:ph type="subTitle" idx="1"/>
          </p:nvPr>
        </p:nvSpPr>
        <p:spPr>
          <a:xfrm>
            <a:off x="1371600" y="3886200"/>
            <a:ext cx="6400800" cy="1752600"/>
          </a:xfrm>
        </p:spPr>
        <p:txBody>
          <a:bodyPr/>
          <a:lstStyle/>
          <a:p>
            <a:pPr eaLnBrk="1" hangingPunct="1"/>
            <a:r>
              <a:rPr lang="ja-JP" altLang="en-US" sz="3200"/>
              <a:t>天野　</a:t>
            </a:r>
            <a:r>
              <a:rPr lang="en-US" altLang="ja-JP" sz="3200"/>
              <a:t>hunga@am.ics.keio.ac.jp</a:t>
            </a:r>
          </a:p>
        </p:txBody>
      </p:sp>
      <p:pic>
        <p:nvPicPr>
          <p:cNvPr id="2" name="オーディオ 1">
            <a:hlinkClick r:id="" action="ppaction://media"/>
            <a:extLst>
              <a:ext uri="{FF2B5EF4-FFF2-40B4-BE49-F238E27FC236}">
                <a16:creationId xmlns:a16="http://schemas.microsoft.com/office/drawing/2014/main" id="{0F781969-D4BB-4F3E-A9B7-564546295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18"/>
    </mc:Choice>
    <mc:Fallback>
      <p:transition spd="slow" advTm="1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ja-JP" altLang="en-US"/>
              <a:t>ハンドシェイク</a:t>
            </a:r>
            <a:r>
              <a:rPr lang="en-US" altLang="ja-JP"/>
              <a:t>(</a:t>
            </a:r>
            <a:r>
              <a:rPr lang="ja-JP" altLang="en-US"/>
              <a:t>送信）</a:t>
            </a:r>
          </a:p>
        </p:txBody>
      </p:sp>
      <p:sp>
        <p:nvSpPr>
          <p:cNvPr id="184324" name="Rectangle 4"/>
          <p:cNvSpPr>
            <a:spLocks noChangeArrowheads="1"/>
          </p:cNvSpPr>
          <p:nvPr/>
        </p:nvSpPr>
        <p:spPr bwMode="auto">
          <a:xfrm>
            <a:off x="3276600" y="2060575"/>
            <a:ext cx="2232025" cy="2089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25" name="Rectangle 5"/>
          <p:cNvSpPr>
            <a:spLocks noChangeArrowheads="1"/>
          </p:cNvSpPr>
          <p:nvPr/>
        </p:nvSpPr>
        <p:spPr bwMode="auto">
          <a:xfrm>
            <a:off x="3492500" y="3284538"/>
            <a:ext cx="1727200"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26" name="Line 6"/>
          <p:cNvSpPr>
            <a:spLocks noChangeShapeType="1"/>
          </p:cNvSpPr>
          <p:nvPr/>
        </p:nvSpPr>
        <p:spPr bwMode="auto">
          <a:xfrm>
            <a:off x="5148263" y="2349500"/>
            <a:ext cx="1439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7" name="Rectangle 7"/>
          <p:cNvSpPr>
            <a:spLocks noChangeArrowheads="1"/>
          </p:cNvSpPr>
          <p:nvPr/>
        </p:nvSpPr>
        <p:spPr bwMode="auto">
          <a:xfrm>
            <a:off x="4787900" y="2205038"/>
            <a:ext cx="360363" cy="4318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28" name="Text Box 8"/>
          <p:cNvSpPr txBox="1">
            <a:spLocks noChangeArrowheads="1"/>
          </p:cNvSpPr>
          <p:nvPr/>
        </p:nvSpPr>
        <p:spPr bwMode="auto">
          <a:xfrm>
            <a:off x="4695825" y="15763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 </a:t>
            </a:r>
            <a:r>
              <a:rPr lang="ja-JP" altLang="en-US"/>
              <a:t>フラグ</a:t>
            </a:r>
          </a:p>
        </p:txBody>
      </p:sp>
      <p:sp>
        <p:nvSpPr>
          <p:cNvPr id="184329" name="Line 9"/>
          <p:cNvSpPr>
            <a:spLocks noChangeShapeType="1"/>
          </p:cNvSpPr>
          <p:nvPr/>
        </p:nvSpPr>
        <p:spPr bwMode="auto">
          <a:xfrm flipH="1">
            <a:off x="2411413" y="234950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0" name="Text Box 10"/>
          <p:cNvSpPr txBox="1">
            <a:spLocks noChangeArrowheads="1"/>
          </p:cNvSpPr>
          <p:nvPr/>
        </p:nvSpPr>
        <p:spPr bwMode="auto">
          <a:xfrm>
            <a:off x="3543300" y="16478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I/O</a:t>
            </a:r>
          </a:p>
        </p:txBody>
      </p:sp>
      <p:sp>
        <p:nvSpPr>
          <p:cNvPr id="184331" name="Line 11"/>
          <p:cNvSpPr>
            <a:spLocks noChangeShapeType="1"/>
          </p:cNvSpPr>
          <p:nvPr/>
        </p:nvSpPr>
        <p:spPr bwMode="auto">
          <a:xfrm>
            <a:off x="2411413" y="3500438"/>
            <a:ext cx="1081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2" name="Text Box 12"/>
          <p:cNvSpPr txBox="1">
            <a:spLocks noChangeArrowheads="1"/>
          </p:cNvSpPr>
          <p:nvPr/>
        </p:nvSpPr>
        <p:spPr bwMode="auto">
          <a:xfrm>
            <a:off x="519113" y="2944813"/>
            <a:ext cx="19240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a:t>
            </a:r>
            <a:r>
              <a:rPr lang="ja-JP" altLang="en-US"/>
              <a:t>＝１ならば</a:t>
            </a:r>
          </a:p>
          <a:p>
            <a:r>
              <a:rPr lang="ja-JP" altLang="en-US"/>
              <a:t>バッファ利用可能</a:t>
            </a:r>
          </a:p>
          <a:p>
            <a:r>
              <a:rPr lang="ja-JP" altLang="en-US"/>
              <a:t>書き込み</a:t>
            </a:r>
          </a:p>
        </p:txBody>
      </p:sp>
      <p:sp>
        <p:nvSpPr>
          <p:cNvPr id="184333" name="Text Box 13"/>
          <p:cNvSpPr txBox="1">
            <a:spLocks noChangeArrowheads="1"/>
          </p:cNvSpPr>
          <p:nvPr/>
        </p:nvSpPr>
        <p:spPr bwMode="auto">
          <a:xfrm>
            <a:off x="4787900" y="22764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84335" name="Oval 15"/>
          <p:cNvSpPr>
            <a:spLocks noChangeArrowheads="1"/>
          </p:cNvSpPr>
          <p:nvPr/>
        </p:nvSpPr>
        <p:spPr bwMode="auto">
          <a:xfrm>
            <a:off x="4211638" y="3357563"/>
            <a:ext cx="288925" cy="215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36" name="Text Box 16"/>
          <p:cNvSpPr txBox="1">
            <a:spLocks noChangeArrowheads="1"/>
          </p:cNvSpPr>
          <p:nvPr/>
        </p:nvSpPr>
        <p:spPr bwMode="auto">
          <a:xfrm>
            <a:off x="4787900" y="22050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0</a:t>
            </a:r>
          </a:p>
        </p:txBody>
      </p:sp>
      <p:pic>
        <p:nvPicPr>
          <p:cNvPr id="2" name="オーディオ 1">
            <a:hlinkClick r:id="" action="ppaction://media"/>
            <a:extLst>
              <a:ext uri="{FF2B5EF4-FFF2-40B4-BE49-F238E27FC236}">
                <a16:creationId xmlns:a16="http://schemas.microsoft.com/office/drawing/2014/main" id="{807D1762-1E9F-4337-A995-B7B0ACFA0C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267623111"/>
      </p:ext>
    </p:extLst>
  </p:cSld>
  <p:clrMapOvr>
    <a:masterClrMapping/>
  </p:clrMapOvr>
  <mc:AlternateContent xmlns:mc="http://schemas.openxmlformats.org/markup-compatibility/2006">
    <mc:Choice xmlns:p14="http://schemas.microsoft.com/office/powerpoint/2010/main" Requires="p14">
      <p:transition spd="slow" p14:dur="2000" advTm="40552"/>
    </mc:Choice>
    <mc:Fallback>
      <p:transition spd="slow" advTm="4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4335"/>
                                        </p:tgtEl>
                                        <p:attrNameLst>
                                          <p:attrName>style.visibility</p:attrName>
                                        </p:attrNameLst>
                                      </p:cBhvr>
                                      <p:to>
                                        <p:strVal val="visible"/>
                                      </p:to>
                                    </p:set>
                                    <p:anim calcmode="lin" valueType="num">
                                      <p:cBhvr additive="base">
                                        <p:cTn id="11" dur="500" fill="hold"/>
                                        <p:tgtEl>
                                          <p:spTgt spid="184335"/>
                                        </p:tgtEl>
                                        <p:attrNameLst>
                                          <p:attrName>ppt_x</p:attrName>
                                        </p:attrNameLst>
                                      </p:cBhvr>
                                      <p:tavLst>
                                        <p:tav tm="0">
                                          <p:val>
                                            <p:strVal val="0-#ppt_w/2"/>
                                          </p:val>
                                        </p:tav>
                                        <p:tav tm="100000">
                                          <p:val>
                                            <p:strVal val="#ppt_x"/>
                                          </p:val>
                                        </p:tav>
                                      </p:tavLst>
                                    </p:anim>
                                    <p:anim calcmode="lin" valueType="num">
                                      <p:cBhvr additive="base">
                                        <p:cTn id="12" dur="500" fill="hold"/>
                                        <p:tgtEl>
                                          <p:spTgt spid="18433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433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84333" grpId="0"/>
      <p:bldP spid="184335" grpId="0" animBg="1"/>
      <p:bldP spid="184336" grpId="0"/>
    </p:bldLst>
  </p:timing>
  <p:extLst>
    <p:ext uri="{3A86A75C-4F4B-4683-9AE1-C65F6400EC91}">
      <p14:laserTraceLst xmlns:p14="http://schemas.microsoft.com/office/powerpoint/2010/main">
        <p14:tracePtLst>
          <p14:tracePt t="3583" x="2543175" y="5581650"/>
          <p14:tracePt t="3590" x="2543175" y="5562600"/>
          <p14:tracePt t="3606" x="2543175" y="5554663"/>
          <p14:tracePt t="3616" x="2543175" y="5535613"/>
          <p14:tracePt t="3623" x="2543175" y="5526088"/>
          <p14:tracePt t="3639" x="2552700" y="5508625"/>
          <p14:tracePt t="3743" x="2552700" y="5499100"/>
          <p14:tracePt t="3767" x="2562225" y="5489575"/>
          <p14:tracePt t="3801" x="2570163" y="5489575"/>
          <p14:tracePt t="3888" x="2589213" y="5472113"/>
          <p14:tracePt t="3958" x="2606675" y="5472113"/>
          <p14:tracePt t="4016" x="2616200" y="5472113"/>
          <p14:tracePt t="4064" x="2625725" y="5472113"/>
          <p14:tracePt t="4073" x="2635250" y="5472113"/>
          <p14:tracePt t="4088" x="2635250" y="5462588"/>
          <p14:tracePt t="4110" x="2643188" y="5462588"/>
          <p14:tracePt t="4142" x="2652713" y="5453063"/>
          <p14:tracePt t="4270" x="2662238" y="5453063"/>
          <p14:tracePt t="4279" x="2671763" y="5453063"/>
          <p14:tracePt t="4286" x="2679700" y="5435600"/>
          <p14:tracePt t="4294" x="2698750" y="5416550"/>
          <p14:tracePt t="4302" x="2708275" y="5399088"/>
          <p14:tracePt t="4310" x="2725738" y="5380038"/>
          <p14:tracePt t="4319" x="2762250" y="5335588"/>
          <p14:tracePt t="4327" x="2771775" y="5326063"/>
          <p14:tracePt t="4337" x="2781300" y="5299075"/>
          <p14:tracePt t="4343" x="2808288" y="5270500"/>
          <p14:tracePt t="4352" x="2817813" y="5262563"/>
          <p14:tracePt t="4359" x="2825750" y="5243513"/>
          <p14:tracePt t="4369" x="2835275" y="5226050"/>
          <p14:tracePt t="4375" x="2844800" y="5216525"/>
          <p14:tracePt t="4385" x="2862263" y="5197475"/>
          <p14:tracePt t="4398" x="2862263" y="5189538"/>
          <p14:tracePt t="4406" x="2862263" y="5180013"/>
          <p14:tracePt t="4414" x="2881313" y="5160963"/>
          <p14:tracePt t="4431" x="2881313" y="5153025"/>
          <p14:tracePt t="4455" x="2889250" y="5143500"/>
          <p14:tracePt t="4463" x="2889250" y="5126038"/>
          <p14:tracePt t="4474" x="2898775" y="5116513"/>
          <p14:tracePt t="4495" x="2898775" y="5106988"/>
          <p14:tracePt t="4519" x="2898775" y="5097463"/>
          <p14:tracePt t="4527" x="2908300" y="5097463"/>
          <p14:tracePt t="4634" x="2925763" y="5080000"/>
          <p14:tracePt t="4646" x="2935288" y="5070475"/>
          <p14:tracePt t="4654" x="2935288" y="5060950"/>
          <p14:tracePt t="4662" x="2954338" y="5043488"/>
          <p14:tracePt t="4670" x="2971800" y="5024438"/>
          <p14:tracePt t="4678" x="2990850" y="5006975"/>
          <p14:tracePt t="4686" x="2998788" y="4987925"/>
          <p14:tracePt t="4694" x="3027363" y="4951413"/>
          <p14:tracePt t="4702" x="3081338" y="4914900"/>
          <p14:tracePt t="4710" x="3127375" y="4897438"/>
          <p14:tracePt t="4718" x="3171825" y="4860925"/>
          <p14:tracePt t="4726" x="3200400" y="4841875"/>
          <p14:tracePt t="4736" x="3244850" y="4805363"/>
          <p14:tracePt t="4742" x="3309938" y="4778375"/>
          <p14:tracePt t="4750" x="3390900" y="4724400"/>
          <p14:tracePt t="4758" x="3473450" y="4687888"/>
          <p14:tracePt t="4767" x="3556000" y="4641850"/>
          <p14:tracePt t="4774" x="3646488" y="4587875"/>
          <p14:tracePt t="4785" x="3729038" y="4532313"/>
          <p14:tracePt t="4790" x="3829050" y="4478338"/>
          <p14:tracePt t="4798" x="3948113" y="4422775"/>
          <p14:tracePt t="4806" x="4029075" y="4368800"/>
          <p14:tracePt t="4814" x="4129088" y="4303713"/>
          <p14:tracePt t="4822" x="4248150" y="4232275"/>
          <p14:tracePt t="4830" x="4367213" y="4176713"/>
          <p14:tracePt t="4838" x="4467225" y="4103688"/>
          <p14:tracePt t="4847" x="4576763" y="4049713"/>
          <p14:tracePt t="4854" x="4659313" y="4003675"/>
          <p14:tracePt t="4863" x="4740275" y="3948113"/>
          <p14:tracePt t="4870" x="4840288" y="3894138"/>
          <p14:tracePt t="4878" x="4905375" y="3867150"/>
          <p14:tracePt t="4886" x="4968875" y="3830638"/>
          <p14:tracePt t="4894" x="4995863" y="3811588"/>
          <p14:tracePt t="4902" x="5059363" y="3775075"/>
          <p14:tracePt t="4910" x="5078413" y="3767138"/>
          <p14:tracePt t="4918" x="5095875" y="3748088"/>
          <p14:tracePt t="4926" x="5114925" y="3730625"/>
          <p14:tracePt t="4935" x="5132388" y="3721100"/>
          <p14:tracePt t="4942" x="5141913" y="3711575"/>
          <p14:tracePt t="4950" x="5159375" y="3694113"/>
          <p14:tracePt t="4958" x="5159375" y="3684588"/>
          <p14:tracePt t="4966" x="5168900" y="3675063"/>
          <p14:tracePt t="4974" x="5187950" y="3665538"/>
          <p14:tracePt t="4983" x="5205413" y="3648075"/>
          <p14:tracePt t="4990" x="5214938" y="3638550"/>
          <p14:tracePt t="4998" x="5232400" y="3621088"/>
          <p14:tracePt t="5006" x="5232400" y="3611563"/>
          <p14:tracePt t="5014" x="5241925" y="3592513"/>
          <p14:tracePt t="5022" x="5278438" y="3548063"/>
          <p14:tracePt t="5030" x="5287963" y="3538538"/>
          <p14:tracePt t="5038" x="5297488" y="3511550"/>
          <p14:tracePt t="5046" x="5324475" y="3475038"/>
          <p14:tracePt t="5054" x="5334000" y="3446463"/>
          <p14:tracePt t="5064" x="5334000" y="3438525"/>
          <p14:tracePt t="5075" x="5341938" y="3411538"/>
          <p14:tracePt t="5077" x="5341938" y="3392488"/>
          <p14:tracePt t="5087" x="5368925" y="3365500"/>
          <p14:tracePt t="5094" x="5368925" y="3346450"/>
          <p14:tracePt t="5121" x="5378450" y="3302000"/>
          <p14:tracePt t="5133" x="5378450" y="3292475"/>
          <p14:tracePt t="5135" x="5378450" y="3273425"/>
          <p14:tracePt t="5150" x="5378450" y="3265488"/>
          <p14:tracePt t="5168" x="5378450" y="3246438"/>
          <p14:tracePt t="5177" x="5378450" y="3236913"/>
          <p14:tracePt t="5182" x="5378450" y="3228975"/>
          <p14:tracePt t="5192" x="5378450" y="3219450"/>
          <p14:tracePt t="5198" x="5378450" y="3200400"/>
          <p14:tracePt t="5206" x="5378450" y="3192463"/>
          <p14:tracePt t="5214" x="5378450" y="3163888"/>
          <p14:tracePt t="5223" x="5378450" y="3136900"/>
          <p14:tracePt t="5230" x="5378450" y="3090863"/>
          <p14:tracePt t="5238" x="5378450" y="3054350"/>
          <p14:tracePt t="5246" x="5378450" y="3009900"/>
          <p14:tracePt t="5254" x="5378450" y="2982913"/>
          <p14:tracePt t="5263" x="5378450" y="2936875"/>
          <p14:tracePt t="5273" x="5378450" y="2900363"/>
          <p14:tracePt t="5280" x="5387975" y="2873375"/>
          <p14:tracePt t="5287" x="5387975" y="2836863"/>
          <p14:tracePt t="5295" x="5387975" y="2827338"/>
          <p14:tracePt t="5304" x="5387975" y="2790825"/>
          <p14:tracePt t="5310" x="5387975" y="2763838"/>
          <p14:tracePt t="5320" x="5387975" y="2754313"/>
          <p14:tracePt t="5326" x="5387975" y="2735263"/>
          <p14:tracePt t="5334" x="5387975" y="2727325"/>
          <p14:tracePt t="5343" x="5387975" y="2717800"/>
          <p14:tracePt t="5354" x="5387975" y="2698750"/>
          <p14:tracePt t="5360" x="5387975" y="2681288"/>
          <p14:tracePt t="5371" x="5387975" y="2671763"/>
          <p14:tracePt t="5376" x="5387975" y="2662238"/>
          <p14:tracePt t="5390" x="5387975" y="2654300"/>
          <p14:tracePt t="5407" x="5387975" y="2644775"/>
          <p14:tracePt t="5424" x="5387975" y="2635250"/>
          <p14:tracePt t="5719" x="5387975" y="2625725"/>
          <p14:tracePt t="5734" x="5378450" y="2617788"/>
          <p14:tracePt t="5920" x="5368925" y="2617788"/>
          <p14:tracePt t="5929" x="5360988" y="2608263"/>
          <p14:tracePt t="5992" x="5360988" y="2598738"/>
          <p14:tracePt t="6048" x="5351463" y="2589213"/>
          <p14:tracePt t="6135" x="5341938" y="2589213"/>
          <p14:tracePt t="6143" x="5334000" y="2598738"/>
          <p14:tracePt t="6184" x="5324475" y="2608263"/>
          <p14:tracePt t="6367" x="5314950" y="2608263"/>
          <p14:tracePt t="6414" x="5314950" y="2598738"/>
          <p14:tracePt t="6544" x="5305425" y="2589213"/>
          <p14:tracePt t="6624" x="5297488" y="2589213"/>
          <p14:tracePt t="6696" x="5287963" y="2589213"/>
          <p14:tracePt t="6806" x="5268913" y="2589213"/>
          <p14:tracePt t="6967" x="5260975" y="2581275"/>
          <p14:tracePt t="7254" x="5251450" y="2571750"/>
          <p14:tracePt t="7536" x="5232400" y="2571750"/>
          <p14:tracePt t="7558" x="5232400" y="2581275"/>
          <p14:tracePt t="7567" x="5224463" y="2589213"/>
          <p14:tracePt t="7590" x="5214938" y="2598738"/>
          <p14:tracePt t="7614" x="5205413" y="2608263"/>
          <p14:tracePt t="7640" x="5187950" y="2608263"/>
          <p14:tracePt t="7663" x="5178425" y="2608263"/>
          <p14:tracePt t="7712" x="5168900" y="2608263"/>
          <p14:tracePt t="8000" x="5151438" y="2608263"/>
          <p14:tracePt t="8054" x="5141913" y="2608263"/>
          <p14:tracePt t="8063" x="5132388" y="2617788"/>
          <p14:tracePt t="8072" x="5122863" y="2625725"/>
          <p14:tracePt t="8112" x="5105400" y="2625725"/>
          <p14:tracePt t="8121" x="5095875" y="2625725"/>
          <p14:tracePt t="8143" x="5086350" y="2617788"/>
          <p14:tracePt t="8159" x="5068888" y="2608263"/>
          <p14:tracePt t="8168" x="5059363" y="2608263"/>
          <p14:tracePt t="8185" x="5049838" y="2598738"/>
          <p14:tracePt t="8191" x="5041900" y="2589213"/>
          <p14:tracePt t="8232" x="5022850" y="2589213"/>
          <p14:tracePt t="8243" x="5022850" y="2581275"/>
          <p14:tracePt t="8246" x="5014913" y="2571750"/>
          <p14:tracePt t="8254" x="4995863" y="2554288"/>
          <p14:tracePt t="8262" x="4978400" y="2535238"/>
          <p14:tracePt t="8270" x="4959350" y="2517775"/>
          <p14:tracePt t="8278" x="4932363" y="2498725"/>
          <p14:tracePt t="8286" x="4905375" y="2462213"/>
          <p14:tracePt t="8294" x="4895850" y="2444750"/>
          <p14:tracePt t="8303" x="4849813" y="2398713"/>
          <p14:tracePt t="8310" x="4840288" y="2389188"/>
          <p14:tracePt t="8318" x="4813300" y="2335213"/>
          <p14:tracePt t="8326" x="4803775" y="2335213"/>
          <p14:tracePt t="8334" x="4776788" y="2289175"/>
          <p14:tracePt t="8344" x="4749800" y="2270125"/>
          <p14:tracePt t="8352" x="4722813" y="2243138"/>
          <p14:tracePt t="8360" x="4703763" y="2225675"/>
          <p14:tracePt t="8368" x="4667250" y="2189163"/>
          <p14:tracePt t="8374" x="4667250" y="2179638"/>
          <p14:tracePt t="8384" x="4659313" y="2170113"/>
          <p14:tracePt t="8390" x="4630738" y="2143125"/>
          <p14:tracePt t="8398" x="4613275" y="2125663"/>
          <p14:tracePt t="8406" x="4586288" y="2106613"/>
          <p14:tracePt t="8414" x="4567238" y="2089150"/>
          <p14:tracePt t="8422" x="4557713" y="2070100"/>
          <p14:tracePt t="8430" x="4540250" y="2052638"/>
          <p14:tracePt t="8438" x="4521200" y="2033588"/>
          <p14:tracePt t="8446" x="4503738" y="1997075"/>
          <p14:tracePt t="8454" x="4484688" y="1979613"/>
          <p14:tracePt t="8462" x="4448175" y="1951038"/>
          <p14:tracePt t="8470" x="4430713" y="1914525"/>
          <p14:tracePt t="8478" x="4413250" y="1897063"/>
          <p14:tracePt t="8487" x="4376738" y="1870075"/>
          <p14:tracePt t="8494" x="4357688" y="1833563"/>
          <p14:tracePt t="8503" x="4348163" y="1814513"/>
          <p14:tracePt t="8511" x="4321175" y="1787525"/>
          <p14:tracePt t="8523" x="4311650" y="1778000"/>
          <p14:tracePt t="8527" x="4303713" y="1751013"/>
          <p14:tracePt t="8540" x="4284663" y="1731963"/>
          <p14:tracePt t="8543" x="4267200" y="1714500"/>
          <p14:tracePt t="8556" x="4230688" y="1677988"/>
          <p14:tracePt t="8558" x="4211638" y="1660525"/>
          <p14:tracePt t="8566" x="4165600" y="1631950"/>
          <p14:tracePt t="8574" x="4157663" y="1614488"/>
          <p14:tracePt t="8582" x="4111625" y="1587500"/>
          <p14:tracePt t="8591" x="4084638" y="1558925"/>
          <p14:tracePt t="8601" x="4048125" y="1550988"/>
          <p14:tracePt t="8607" x="4002088" y="1514475"/>
          <p14:tracePt t="8619" x="3984625" y="1495425"/>
          <p14:tracePt t="8623" x="3938588" y="1458913"/>
          <p14:tracePt t="8631" x="3919538" y="1441450"/>
          <p14:tracePt t="8639" x="3902075" y="1422400"/>
          <p14:tracePt t="8647" x="3883025" y="1404938"/>
          <p14:tracePt t="8655" x="3865563" y="1395413"/>
          <p14:tracePt t="8663" x="3856038" y="1385888"/>
          <p14:tracePt t="8897" x="3875088" y="1385888"/>
          <p14:tracePt t="8904" x="3911600" y="1385888"/>
          <p14:tracePt t="8912" x="3956050" y="1376363"/>
          <p14:tracePt t="8920" x="3992563" y="1376363"/>
          <p14:tracePt t="8933" x="4038600" y="1349375"/>
          <p14:tracePt t="8934" x="4121150" y="1339850"/>
          <p14:tracePt t="8943" x="4148138" y="1331913"/>
          <p14:tracePt t="8952" x="4230688" y="1303338"/>
          <p14:tracePt t="8959" x="4275138" y="1295400"/>
          <p14:tracePt t="8968" x="4321175" y="1285875"/>
          <p14:tracePt t="8975" x="4357688" y="1276350"/>
          <p14:tracePt t="8984" x="4384675" y="1276350"/>
          <p14:tracePt t="8993" x="4403725" y="1258888"/>
          <p14:tracePt t="8998" x="4413250" y="1258888"/>
          <p14:tracePt t="9006" x="4430713" y="1258888"/>
          <p14:tracePt t="9014" x="4440238" y="1258888"/>
          <p14:tracePt t="9022" x="4448175" y="1258888"/>
          <p14:tracePt t="9030" x="4457700" y="1258888"/>
          <p14:tracePt t="9038" x="4467225" y="1258888"/>
          <p14:tracePt t="9046" x="4484688" y="1258888"/>
          <p14:tracePt t="9054" x="4494213" y="1258888"/>
          <p14:tracePt t="9070" x="4513263" y="1258888"/>
          <p14:tracePt t="9078" x="4521200" y="1258888"/>
          <p14:tracePt t="9086" x="4540250" y="1258888"/>
          <p14:tracePt t="9119" x="4576763" y="1276350"/>
          <p14:tracePt t="9126" x="4586288" y="1285875"/>
          <p14:tracePt t="9142" x="4594225" y="1295400"/>
          <p14:tracePt t="9150" x="4603750" y="1295400"/>
          <p14:tracePt t="9159" x="4603750" y="1303338"/>
          <p14:tracePt t="9190" x="4613275" y="1303338"/>
          <p14:tracePt t="9263" x="4622800" y="1312863"/>
          <p14:tracePt t="9288" x="4630738" y="1322388"/>
          <p14:tracePt t="9350" x="4640263" y="1331913"/>
          <p14:tracePt t="9366" x="4649788" y="1331913"/>
          <p14:tracePt t="9415" x="4649788" y="1349375"/>
          <p14:tracePt t="9623" x="4649788" y="1339850"/>
          <p14:tracePt t="9639" x="4649788" y="1331913"/>
          <p14:tracePt t="9680" x="4649788" y="1322388"/>
          <p14:tracePt t="9711" x="4622800" y="1385888"/>
          <p14:tracePt t="9720" x="4567238" y="1468438"/>
          <p14:tracePt t="9728" x="4521200" y="1577975"/>
          <p14:tracePt t="9735" x="4484688" y="1697038"/>
          <p14:tracePt t="9742" x="4457700" y="1787525"/>
          <p14:tracePt t="9750" x="4440238" y="1851025"/>
          <p14:tracePt t="9759" x="4440238" y="1906588"/>
          <p14:tracePt t="9766" x="4440238" y="1914525"/>
          <p14:tracePt t="9774" x="4440238" y="1924050"/>
          <p14:tracePt t="9807" x="4440238" y="1933575"/>
          <p14:tracePt t="9817" x="4448175" y="1914525"/>
          <p14:tracePt t="9823" x="4457700" y="1870075"/>
          <p14:tracePt t="9836" x="4476750" y="1814513"/>
          <p14:tracePt t="9839" x="4476750" y="1778000"/>
          <p14:tracePt t="9847" x="4476750" y="1741488"/>
          <p14:tracePt t="9857" x="4494213" y="1697038"/>
          <p14:tracePt t="9910" x="4494213" y="1731963"/>
          <p14:tracePt t="9918" x="4467225" y="1787525"/>
          <p14:tracePt t="9926" x="4430713" y="1851025"/>
          <p14:tracePt t="9934" x="4394200" y="1887538"/>
          <p14:tracePt t="9942" x="4376738" y="1906588"/>
          <p14:tracePt t="9950" x="4357688" y="1924050"/>
          <p14:tracePt t="9958" x="4348163" y="1933575"/>
          <p14:tracePt t="10008" x="4340225" y="1933575"/>
          <p14:tracePt t="10015" x="4340225" y="1924050"/>
          <p14:tracePt t="10071" x="4340225" y="1914525"/>
          <p14:tracePt t="10095" x="4330700" y="1914525"/>
          <p14:tracePt t="10103" x="4303713" y="1914525"/>
          <p14:tracePt t="10113" x="4294188" y="1924050"/>
          <p14:tracePt t="10119" x="4284663" y="1933575"/>
          <p14:tracePt t="10127" x="4275138" y="1960563"/>
          <p14:tracePt t="10192" x="4267200" y="1970088"/>
          <p14:tracePt t="10200" x="4257675" y="1970088"/>
          <p14:tracePt t="10208" x="4257675" y="1979613"/>
          <p14:tracePt t="10214" x="4248150" y="1987550"/>
          <p14:tracePt t="10222" x="4238625" y="1997075"/>
          <p14:tracePt t="10230" x="4230688" y="2006600"/>
          <p14:tracePt t="10238" x="4211638" y="2016125"/>
          <p14:tracePt t="10262" x="4211638" y="2033588"/>
          <p14:tracePt t="10270" x="4211638" y="2052638"/>
          <p14:tracePt t="10286" x="4211638" y="2060575"/>
          <p14:tracePt t="10294" x="4211638" y="2070100"/>
          <p14:tracePt t="10318" x="4211638" y="2079625"/>
          <p14:tracePt t="10342" x="4211638" y="2089150"/>
          <p14:tracePt t="10423" x="4211638" y="2097088"/>
          <p14:tracePt t="10447" x="4221163" y="2097088"/>
          <p14:tracePt t="10459" x="4238625" y="2106613"/>
          <p14:tracePt t="10463" x="4248150" y="2106613"/>
          <p14:tracePt t="10488" x="4267200" y="2125663"/>
          <p14:tracePt t="10494" x="4275138" y="2133600"/>
          <p14:tracePt t="10735" x="4275138" y="2125663"/>
          <p14:tracePt t="11144" x="4275138" y="2133600"/>
          <p14:tracePt t="11164" x="4267200" y="2143125"/>
          <p14:tracePt t="11169" x="4267200" y="2152650"/>
          <p14:tracePt t="11175" x="4257675" y="2160588"/>
          <p14:tracePt t="11190" x="4257675" y="2170113"/>
          <p14:tracePt t="11198" x="4248150" y="2179638"/>
          <p14:tracePt t="11310" x="4238625" y="2206625"/>
          <p14:tracePt t="11903" x="4230688" y="2206625"/>
          <p14:tracePt t="12006" x="4221163" y="2206625"/>
          <p14:tracePt t="12135" x="4211638" y="2206625"/>
          <p14:tracePt t="12294" x="4194175" y="2206625"/>
          <p14:tracePt t="12303" x="4184650" y="2206625"/>
          <p14:tracePt t="12399" x="4175125" y="2216150"/>
          <p14:tracePt t="12576" x="4165600" y="2216150"/>
          <p14:tracePt t="12600" x="4148138" y="2216150"/>
          <p14:tracePt t="12618" x="4148138" y="2225675"/>
          <p14:tracePt t="12727" x="4138613" y="2233613"/>
          <p14:tracePt t="12743" x="4129088" y="2243138"/>
          <p14:tracePt t="12758" x="4121150" y="2252663"/>
          <p14:tracePt t="12798" x="4111625" y="2262188"/>
          <p14:tracePt t="12814" x="4102100" y="2262188"/>
          <p14:tracePt t="12846" x="4094163" y="2270125"/>
          <p14:tracePt t="12865" x="4094163" y="2279650"/>
          <p14:tracePt t="12870" x="4094163" y="2289175"/>
          <p14:tracePt t="13006" x="4075113" y="2289175"/>
          <p14:tracePt t="13046" x="4065588" y="2289175"/>
          <p14:tracePt t="13054" x="4057650" y="2289175"/>
          <p14:tracePt t="13062" x="4048125" y="2289175"/>
          <p14:tracePt t="13070" x="4029075" y="2289175"/>
          <p14:tracePt t="13078" x="4011613" y="2289175"/>
          <p14:tracePt t="13086" x="3984625" y="2298700"/>
          <p14:tracePt t="13094" x="3956050" y="2298700"/>
          <p14:tracePt t="13119" x="3865563" y="2306638"/>
          <p14:tracePt t="13127" x="3838575" y="2325688"/>
          <p14:tracePt t="13136" x="3819525" y="2325688"/>
          <p14:tracePt t="13142" x="3792538" y="2325688"/>
          <p14:tracePt t="13150" x="3775075" y="2335213"/>
          <p14:tracePt t="13158" x="3765550" y="2335213"/>
          <p14:tracePt t="13166" x="3746500" y="2335213"/>
          <p14:tracePt t="13174" x="3738563" y="2335213"/>
          <p14:tracePt t="13182" x="3729038" y="2335213"/>
          <p14:tracePt t="13206" x="3709988" y="2335213"/>
          <p14:tracePt t="13215" x="3702050" y="2335213"/>
          <p14:tracePt t="13243" x="3683000" y="2335213"/>
          <p14:tracePt t="13246" x="3673475" y="2335213"/>
          <p14:tracePt t="13262" x="3656013" y="2316163"/>
          <p14:tracePt t="13286" x="3646488" y="2298700"/>
          <p14:tracePt t="13302" x="3646488" y="2289175"/>
          <p14:tracePt t="13310" x="3646488" y="2279650"/>
          <p14:tracePt t="13318" x="3636963" y="2262188"/>
          <p14:tracePt t="13334" x="3636963" y="2252663"/>
          <p14:tracePt t="13358" x="3636963" y="2243138"/>
          <p14:tracePt t="13413" x="3636963" y="2225675"/>
          <p14:tracePt t="13438" x="3636963" y="2216150"/>
          <p14:tracePt t="13456" x="3636963" y="2206625"/>
          <p14:tracePt t="13470" x="3636963" y="2197100"/>
          <p14:tracePt t="13488" x="3636963" y="2179638"/>
          <p14:tracePt t="14026" x="3636963" y="2197100"/>
          <p14:tracePt t="14032" x="3636963" y="2206625"/>
          <p14:tracePt t="14191" x="3646488" y="2206625"/>
          <p14:tracePt t="14599" x="3665538" y="2206625"/>
          <p14:tracePt t="14616" x="3673475" y="2197100"/>
          <p14:tracePt t="14655" x="3683000" y="2170113"/>
          <p14:tracePt t="15334" x="3692525" y="2170113"/>
          <p14:tracePt t="15350" x="3702050" y="2170113"/>
          <p14:tracePt t="15358" x="3719513" y="2170113"/>
          <p14:tracePt t="15374" x="3729038" y="2170113"/>
          <p14:tracePt t="15382" x="3738563" y="2170113"/>
          <p14:tracePt t="15390" x="3746500" y="2170113"/>
          <p14:tracePt t="15406" x="3756025" y="2170113"/>
          <p14:tracePt t="15414" x="3765550" y="2179638"/>
          <p14:tracePt t="15431" x="3775075" y="2189163"/>
          <p14:tracePt t="15439" x="3775075" y="2197100"/>
          <p14:tracePt t="15446" x="3783013" y="2197100"/>
          <p14:tracePt t="15471" x="3792538" y="2206625"/>
          <p14:tracePt t="15494" x="3802063" y="2216150"/>
          <p14:tracePt t="15534" x="3810000" y="2216150"/>
          <p14:tracePt t="15542" x="3810000" y="2225675"/>
          <p14:tracePt t="15671" x="3829050" y="2243138"/>
          <p14:tracePt t="15761" x="3838575" y="2252663"/>
          <p14:tracePt t="15782" x="3846513" y="2252663"/>
          <p14:tracePt t="15790" x="3865563" y="2252663"/>
          <p14:tracePt t="15798" x="3883025" y="2252663"/>
          <p14:tracePt t="15807" x="3911600" y="2252663"/>
          <p14:tracePt t="15821" x="3929063" y="2252663"/>
          <p14:tracePt t="15822" x="3984625" y="2252663"/>
          <p14:tracePt t="15833" x="4011613" y="2243138"/>
          <p14:tracePt t="15838" x="4057650" y="2243138"/>
          <p14:tracePt t="15847" x="4094163" y="2225675"/>
          <p14:tracePt t="15854" x="4111625" y="2225675"/>
          <p14:tracePt t="15862" x="4157663" y="2216150"/>
          <p14:tracePt t="15873" x="4184650" y="2216150"/>
          <p14:tracePt t="15888" x="4257675" y="2179638"/>
          <p14:tracePt t="15894" x="4267200" y="2179638"/>
          <p14:tracePt t="15902" x="4294188" y="2170113"/>
          <p14:tracePt t="15910" x="4311650" y="2170113"/>
          <p14:tracePt t="15918" x="4340225" y="2160588"/>
          <p14:tracePt t="15926" x="4367213" y="2143125"/>
          <p14:tracePt t="15936" x="4394200" y="2133600"/>
          <p14:tracePt t="15946" x="4413250" y="2125663"/>
          <p14:tracePt t="15950" x="4430713" y="2125663"/>
          <p14:tracePt t="15958" x="4440238" y="2116138"/>
          <p14:tracePt t="15967" x="4457700" y="2106613"/>
          <p14:tracePt t="15974" x="4457700" y="2097088"/>
          <p14:tracePt t="15982" x="4484688" y="2079625"/>
          <p14:tracePt t="16001" x="4494213" y="2079625"/>
          <p14:tracePt t="16011" x="4521200" y="2070100"/>
          <p14:tracePt t="16017" x="4530725" y="2060575"/>
          <p14:tracePt t="16023" x="4540250" y="2052638"/>
          <p14:tracePt t="16030" x="4549775" y="2043113"/>
          <p14:tracePt t="16038" x="4567238" y="2033588"/>
          <p14:tracePt t="16054" x="4567238" y="2024063"/>
          <p14:tracePt t="16070" x="4576763" y="2006600"/>
          <p14:tracePt t="16131" x="4586288" y="2006600"/>
          <p14:tracePt t="16174" x="4586288" y="1987550"/>
          <p14:tracePt t="16191" x="4594225" y="1979613"/>
          <p14:tracePt t="16210" x="4603750" y="1970088"/>
          <p14:tracePt t="16224" x="4613275" y="1960563"/>
          <p14:tracePt t="16248" x="4622800" y="1943100"/>
          <p14:tracePt t="16264" x="4622800" y="1933575"/>
          <p14:tracePt t="16280" x="4630738" y="1933575"/>
          <p14:tracePt t="16294" x="4630738" y="1924050"/>
          <p14:tracePt t="16302" x="4640263" y="1906588"/>
          <p14:tracePt t="16318" x="4640263" y="1897063"/>
          <p14:tracePt t="16327" x="4649788" y="1887538"/>
          <p14:tracePt t="16343" x="4649788" y="1878013"/>
          <p14:tracePt t="16351" x="4659313" y="1870075"/>
          <p14:tracePt t="16374" x="4667250" y="1860550"/>
          <p14:tracePt t="16398" x="4667250" y="1851025"/>
          <p14:tracePt t="16422" x="4676775" y="1841500"/>
          <p14:tracePt t="16446" x="4686300" y="1833563"/>
          <p14:tracePt t="16479" x="4695825" y="1824038"/>
          <p14:tracePt t="16542" x="4695825" y="1814513"/>
          <p14:tracePt t="16599" x="4703763" y="1814513"/>
          <p14:tracePt t="16607" x="4722813" y="1824038"/>
          <p14:tracePt t="16623" x="4722813" y="1841500"/>
          <p14:tracePt t="16639" x="4730750" y="1860550"/>
          <p14:tracePt t="16655" x="4730750" y="1870075"/>
          <p14:tracePt t="16663" x="4730750" y="1887538"/>
          <p14:tracePt t="16671" x="4740275" y="1897063"/>
          <p14:tracePt t="16687" x="4740275" y="1906588"/>
          <p14:tracePt t="16703" x="4749800" y="1924050"/>
          <p14:tracePt t="16719" x="4749800" y="1943100"/>
          <p14:tracePt t="16727" x="4749800" y="1951038"/>
          <p14:tracePt t="16736" x="4749800" y="1970088"/>
          <p14:tracePt t="16743" x="4767263" y="1987550"/>
          <p14:tracePt t="16750" x="4776788" y="2006600"/>
          <p14:tracePt t="16757" x="4776788" y="2024063"/>
          <p14:tracePt t="16768" x="4786313" y="2043113"/>
          <p14:tracePt t="16774" x="4786313" y="2060575"/>
          <p14:tracePt t="16782" x="4786313" y="2070100"/>
          <p14:tracePt t="16790" x="4795838" y="2079625"/>
          <p14:tracePt t="16799" x="4795838" y="2106613"/>
          <p14:tracePt t="16806" x="4813300" y="2125663"/>
          <p14:tracePt t="16871" x="4813300" y="2133600"/>
          <p14:tracePt t="16991" x="4813300" y="2143125"/>
          <p14:tracePt t="17007" x="4813300" y="2152650"/>
          <p14:tracePt t="17030" x="4813300" y="2160588"/>
          <p14:tracePt t="17046" x="4813300" y="2170113"/>
          <p14:tracePt t="17062" x="4813300" y="2189163"/>
          <p14:tracePt t="17078" x="4813300" y="2197100"/>
          <p14:tracePt t="17094" x="4813300" y="2206625"/>
          <p14:tracePt t="17102" x="4813300" y="2225675"/>
          <p14:tracePt t="17119" x="4813300" y="2243138"/>
          <p14:tracePt t="17131" x="4813300" y="2252663"/>
          <p14:tracePt t="17135" x="4813300" y="2279650"/>
          <p14:tracePt t="17143" x="4813300" y="2289175"/>
          <p14:tracePt t="17160" x="4813300" y="2316163"/>
          <p14:tracePt t="17166" x="4813300" y="2325688"/>
          <p14:tracePt t="17175" x="4813300" y="2335213"/>
          <p14:tracePt t="17182" x="4813300" y="2352675"/>
          <p14:tracePt t="17190" x="4813300" y="2362200"/>
          <p14:tracePt t="17199" x="4813300" y="2371725"/>
          <p14:tracePt t="17214" x="4813300" y="2389188"/>
          <p14:tracePt t="17230" x="4813300" y="2398713"/>
          <p14:tracePt t="17247" x="4813300" y="2408238"/>
          <p14:tracePt t="17271" x="4813300" y="2416175"/>
          <p14:tracePt t="17295" x="4813300" y="2435225"/>
          <p14:tracePt t="17351" x="4813300" y="2444750"/>
          <p14:tracePt t="17366" x="4822825" y="2452688"/>
          <p14:tracePt t="17390" x="4832350" y="2471738"/>
          <p14:tracePt t="17438" x="4840288" y="2481263"/>
          <p14:tracePt t="17471" x="4849813" y="2489200"/>
          <p14:tracePt t="17478" x="4859338" y="2489200"/>
          <p14:tracePt t="17486" x="4859338" y="2498725"/>
          <p14:tracePt t="17494" x="4868863" y="2498725"/>
          <p14:tracePt t="17511" x="4876800" y="2508250"/>
          <p14:tracePt t="17519" x="4895850" y="2525713"/>
          <p14:tracePt t="17527" x="4905375" y="2535238"/>
          <p14:tracePt t="17543" x="4913313" y="2535238"/>
          <p14:tracePt t="17555" x="4932363" y="2535238"/>
          <p14:tracePt t="17558" x="4932363" y="2544763"/>
          <p14:tracePt t="17574" x="4941888" y="2544763"/>
          <p14:tracePt t="17601" x="4949825" y="2544763"/>
          <p14:tracePt t="17766" x="4959350" y="2554288"/>
          <p14:tracePt t="17774" x="4968875" y="2562225"/>
          <p14:tracePt t="18134" x="4978400" y="2562225"/>
          <p14:tracePt t="18158" x="4978400" y="2554288"/>
          <p14:tracePt t="18174" x="4986338" y="2535238"/>
          <p14:tracePt t="18190" x="4995863" y="2517775"/>
          <p14:tracePt t="18207" x="4995863" y="2508250"/>
          <p14:tracePt t="18215" x="4995863" y="2498725"/>
          <p14:tracePt t="18223" x="5005388" y="2481263"/>
          <p14:tracePt t="18232" x="5014913" y="2481263"/>
          <p14:tracePt t="18242" x="5022850" y="2471738"/>
          <p14:tracePt t="18248" x="5022850" y="2452688"/>
          <p14:tracePt t="18260" x="5022850" y="2444750"/>
          <p14:tracePt t="18262" x="5032375" y="2435225"/>
          <p14:tracePt t="18278" x="5032375" y="2425700"/>
          <p14:tracePt t="18286" x="5041900" y="2425700"/>
          <p14:tracePt t="18294" x="5041900" y="2416175"/>
          <p14:tracePt t="18573" x="5041900" y="2425700"/>
          <p14:tracePt t="18574" x="5041900" y="2435225"/>
          <p14:tracePt t="18582" x="5041900" y="2444750"/>
          <p14:tracePt t="18590" x="5041900" y="2452688"/>
          <p14:tracePt t="18599" x="5014913" y="2481263"/>
          <p14:tracePt t="18606" x="5014913" y="2489200"/>
          <p14:tracePt t="18614" x="5005388" y="2498725"/>
          <p14:tracePt t="18622" x="5005388" y="2508250"/>
          <p14:tracePt t="18630" x="5005388" y="2517775"/>
          <p14:tracePt t="18638" x="4995863" y="2525713"/>
          <p14:tracePt t="18646" x="4995863" y="2535238"/>
          <p14:tracePt t="18662" x="4995863" y="2554288"/>
          <p14:tracePt t="18678" x="4995863" y="2562225"/>
          <p14:tracePt t="18983" x="4986338" y="2581275"/>
          <p14:tracePt t="18990" x="4968875" y="2608263"/>
          <p14:tracePt t="18998" x="4959350" y="2644775"/>
          <p14:tracePt t="19006" x="4932363" y="2662238"/>
          <p14:tracePt t="19015" x="4895850" y="2690813"/>
          <p14:tracePt t="19022" x="4876800" y="2717800"/>
          <p14:tracePt t="19030" x="4859338" y="2735263"/>
          <p14:tracePt t="19038" x="4849813" y="2763838"/>
          <p14:tracePt t="19046" x="4832350" y="2790825"/>
          <p14:tracePt t="19054" x="4803775" y="2817813"/>
          <p14:tracePt t="19062" x="4776788" y="2844800"/>
          <p14:tracePt t="19071" x="4759325" y="2881313"/>
          <p14:tracePt t="19078" x="4730750" y="2917825"/>
          <p14:tracePt t="19088" x="4686300" y="2973388"/>
          <p14:tracePt t="19102" x="4586288" y="3073400"/>
          <p14:tracePt t="19110" x="4567238" y="3119438"/>
          <p14:tracePt t="19118" x="4513263" y="3182938"/>
          <p14:tracePt t="19126" x="4476750" y="3246438"/>
          <p14:tracePt t="19134" x="4448175" y="3292475"/>
          <p14:tracePt t="19142" x="4413250" y="3355975"/>
          <p14:tracePt t="19150" x="4403725" y="3382963"/>
          <p14:tracePt t="19160" x="4394200" y="3402013"/>
          <p14:tracePt t="19166" x="4384675" y="3438525"/>
          <p14:tracePt t="19175" x="4376738" y="3465513"/>
          <p14:tracePt t="19182" x="4367213" y="3475038"/>
          <p14:tracePt t="19198" x="4357688" y="3492500"/>
          <p14:tracePt t="19288" x="4348163" y="3502025"/>
          <p14:tracePt t="19295" x="4348163" y="3519488"/>
          <p14:tracePt t="19306" x="4348163" y="3529013"/>
          <p14:tracePt t="19310" x="4340225" y="3548063"/>
          <p14:tracePt t="19318" x="4340225" y="3565525"/>
          <p14:tracePt t="19326" x="4340225" y="3584575"/>
          <p14:tracePt t="19334" x="4340225" y="3611563"/>
          <p14:tracePt t="19342" x="4340225" y="3621088"/>
          <p14:tracePt t="19350" x="4340225" y="3638550"/>
          <p14:tracePt t="19358" x="4340225" y="3648075"/>
          <p14:tracePt t="19369" x="4340225" y="3657600"/>
          <p14:tracePt t="19375" x="4340225" y="3675063"/>
          <p14:tracePt t="19391" x="4340225" y="3694113"/>
          <p14:tracePt t="19410" x="4340225" y="3702050"/>
          <p14:tracePt t="19423" x="4340225" y="3711575"/>
          <p14:tracePt t="19431" x="4340225" y="3721100"/>
          <p14:tracePt t="19447" x="4340225" y="3730625"/>
          <p14:tracePt t="19459" x="4340225" y="3738563"/>
          <p14:tracePt t="19462" x="4340225" y="3748088"/>
          <p14:tracePt t="19470" x="4340225" y="3757613"/>
          <p14:tracePt t="19477" x="4357688" y="3775075"/>
          <p14:tracePt t="19487" x="4357688" y="3784600"/>
          <p14:tracePt t="19494" x="4367213" y="3794125"/>
          <p14:tracePt t="19510" x="4376738" y="3811588"/>
          <p14:tracePt t="19518" x="4376738" y="3821113"/>
          <p14:tracePt t="19526" x="4376738" y="3830638"/>
          <p14:tracePt t="19534" x="4376738" y="3840163"/>
          <p14:tracePt t="19656" x="4376738" y="3857625"/>
          <p14:tracePt t="19665" x="4376738" y="3875088"/>
          <p14:tracePt t="19671" x="4376738" y="3884613"/>
          <p14:tracePt t="19677" x="4357688" y="3894138"/>
          <p14:tracePt t="19694" x="4321175" y="3911600"/>
          <p14:tracePt t="19702" x="4303713" y="3921125"/>
          <p14:tracePt t="19718" x="4284663" y="3930650"/>
          <p14:tracePt t="19726" x="4275138" y="3930650"/>
          <p14:tracePt t="19734" x="4267200" y="3940175"/>
          <p14:tracePt t="19752" x="4238625" y="3957638"/>
          <p14:tracePt t="19759" x="4238625" y="3967163"/>
          <p14:tracePt t="19775" x="4230688" y="3967163"/>
          <p14:tracePt t="19788" x="4221163" y="3976688"/>
          <p14:tracePt t="19806" x="4211638" y="3976688"/>
          <p14:tracePt t="19863" x="4194175" y="3976688"/>
          <p14:tracePt t="19871" x="4184650" y="3976688"/>
          <p14:tracePt t="19879" x="4175125" y="3976688"/>
          <p14:tracePt t="19895" x="4157663" y="3976688"/>
          <p14:tracePt t="19903" x="4148138" y="3976688"/>
          <p14:tracePt t="19911" x="4138613" y="3976688"/>
          <p14:tracePt t="19919" x="4111625" y="3967163"/>
          <p14:tracePt t="19930" x="4102100" y="3967163"/>
          <p14:tracePt t="19934" x="4084638" y="3957638"/>
          <p14:tracePt t="19944" x="4065588" y="3948113"/>
          <p14:tracePt t="19950" x="4057650" y="3940175"/>
          <p14:tracePt t="19966" x="4038600" y="3930650"/>
          <p14:tracePt t="19975" x="4029075" y="3921125"/>
          <p14:tracePt t="19992" x="4011613" y="3911600"/>
          <p14:tracePt t="20008" x="4002088" y="3903663"/>
          <p14:tracePt t="20014" x="3975100" y="3903663"/>
          <p14:tracePt t="20022" x="3965575" y="3894138"/>
          <p14:tracePt t="20030" x="3929063" y="3884613"/>
          <p14:tracePt t="20046" x="3919538" y="3875088"/>
          <p14:tracePt t="20054" x="3883025" y="3867150"/>
          <p14:tracePt t="20062" x="3865563" y="3848100"/>
          <p14:tracePt t="20070" x="3829050" y="3821113"/>
          <p14:tracePt t="20079" x="3819525" y="3811588"/>
          <p14:tracePt t="20105" x="3746500" y="3775075"/>
          <p14:tracePt t="20114" x="3729038" y="3767138"/>
          <p14:tracePt t="20126" x="3683000" y="3757613"/>
          <p14:tracePt t="20136" x="3665538" y="3738563"/>
          <p14:tracePt t="20143" x="3656013" y="3738563"/>
          <p14:tracePt t="20150" x="3646488" y="3730625"/>
          <p14:tracePt t="20162" x="3646488" y="3721100"/>
          <p14:tracePt t="20166" x="3619500" y="3694113"/>
          <p14:tracePt t="20174" x="3609975" y="3684588"/>
          <p14:tracePt t="20182" x="3592513" y="3675063"/>
          <p14:tracePt t="20190" x="3573463" y="3665538"/>
          <p14:tracePt t="20198" x="3556000" y="3648075"/>
          <p14:tracePt t="20206" x="3546475" y="3638550"/>
          <p14:tracePt t="20215" x="3527425" y="3629025"/>
          <p14:tracePt t="20222" x="3509963" y="3621088"/>
          <p14:tracePt t="20230" x="3500438" y="3602038"/>
          <p14:tracePt t="20238" x="3490913" y="3592513"/>
          <p14:tracePt t="20255" x="3473450" y="3584575"/>
          <p14:tracePt t="20262" x="3463925" y="3565525"/>
          <p14:tracePt t="20270" x="3455988" y="3556000"/>
          <p14:tracePt t="20278" x="3446463" y="3548063"/>
          <p14:tracePt t="20286" x="3427413" y="3511550"/>
          <p14:tracePt t="20296" x="3427413" y="3502025"/>
          <p14:tracePt t="20306" x="3419475" y="3475038"/>
          <p14:tracePt t="20311" x="3419475" y="3465513"/>
          <p14:tracePt t="20321" x="3419475" y="3438525"/>
          <p14:tracePt t="20327" x="3409950" y="3419475"/>
          <p14:tracePt t="20335" x="3409950" y="3411538"/>
          <p14:tracePt t="20343" x="3409950" y="3392488"/>
          <p14:tracePt t="20359" x="3409950" y="3382963"/>
          <p14:tracePt t="20366" x="3409950" y="3375025"/>
          <p14:tracePt t="20374" x="3409950" y="3355975"/>
          <p14:tracePt t="20382" x="3409950" y="3346450"/>
          <p14:tracePt t="20399" x="3409950" y="3338513"/>
          <p14:tracePt t="20415" x="3409950" y="3319463"/>
          <p14:tracePt t="20430" x="3409950" y="3302000"/>
          <p14:tracePt t="20438" x="3409950" y="3292475"/>
          <p14:tracePt t="20448" x="3419475" y="3255963"/>
          <p14:tracePt t="20460" x="3446463" y="3219450"/>
          <p14:tracePt t="20462" x="3463925" y="3192463"/>
          <p14:tracePt t="20470" x="3490913" y="3163888"/>
          <p14:tracePt t="20478" x="3527425" y="3127375"/>
          <p14:tracePt t="20486" x="3556000" y="3100388"/>
          <p14:tracePt t="20494" x="3600450" y="3063875"/>
          <p14:tracePt t="20502" x="3636963" y="3046413"/>
          <p14:tracePt t="20510" x="3683000" y="3017838"/>
          <p14:tracePt t="20518" x="3709988" y="2990850"/>
          <p14:tracePt t="20526" x="3775075" y="2963863"/>
          <p14:tracePt t="20535" x="3829050" y="2963863"/>
          <p14:tracePt t="20543" x="3875088" y="2936875"/>
          <p14:tracePt t="20554" x="3919538" y="2927350"/>
          <p14:tracePt t="20558" x="3956050" y="2917825"/>
          <p14:tracePt t="20567" x="3975100" y="2917825"/>
          <p14:tracePt t="20574" x="4021138" y="2909888"/>
          <p14:tracePt t="20583" x="4048125" y="2890838"/>
          <p14:tracePt t="20591" x="4075113" y="2890838"/>
          <p14:tracePt t="20601" x="4121150" y="2890838"/>
          <p14:tracePt t="20607" x="4138613" y="2890838"/>
          <p14:tracePt t="20617" x="4175125" y="2890838"/>
          <p14:tracePt t="20623" x="4221163" y="2890838"/>
          <p14:tracePt t="20635" x="4257675" y="2890838"/>
          <p14:tracePt t="20639" x="4311650" y="2890838"/>
          <p14:tracePt t="20647" x="4340225" y="2890838"/>
          <p14:tracePt t="20655" x="4394200" y="2890838"/>
          <p14:tracePt t="20663" x="4440238" y="2890838"/>
          <p14:tracePt t="20671" x="4476750" y="2890838"/>
          <p14:tracePt t="20678" x="4521200" y="2890838"/>
          <p14:tracePt t="20686" x="4549775" y="2890838"/>
          <p14:tracePt t="20693" x="4567238" y="2900363"/>
          <p14:tracePt t="20702" x="4594225" y="2900363"/>
          <p14:tracePt t="20710" x="4630738" y="2900363"/>
          <p14:tracePt t="20718" x="4649788" y="2900363"/>
          <p14:tracePt t="20726" x="4667250" y="2909888"/>
          <p14:tracePt t="20734" x="4686300" y="2909888"/>
          <p14:tracePt t="20742" x="4713288" y="2909888"/>
          <p14:tracePt t="20750" x="4722813" y="2909888"/>
          <p14:tracePt t="20766" x="4730750" y="2909888"/>
          <p14:tracePt t="20774" x="4759325" y="2909888"/>
          <p14:tracePt t="20782" x="4767263" y="2909888"/>
          <p14:tracePt t="20790" x="4786313" y="2927350"/>
          <p14:tracePt t="20799" x="4803775" y="2936875"/>
          <p14:tracePt t="20807" x="4822825" y="2936875"/>
          <p14:tracePt t="20820" x="4849813" y="2946400"/>
          <p14:tracePt t="20822" x="4868863" y="2954338"/>
          <p14:tracePt t="20830" x="4905375" y="2973388"/>
          <p14:tracePt t="20838" x="4941888" y="3000375"/>
          <p14:tracePt t="20846" x="4959350" y="3009900"/>
          <p14:tracePt t="20854" x="5005388" y="3036888"/>
          <p14:tracePt t="20862" x="5022850" y="3046413"/>
          <p14:tracePt t="20870" x="5059363" y="3054350"/>
          <p14:tracePt t="20878" x="5078413" y="3082925"/>
          <p14:tracePt t="20887" x="5095875" y="3100388"/>
          <p14:tracePt t="20898" x="5114925" y="3119438"/>
          <p14:tracePt t="20904" x="5122863" y="3127375"/>
          <p14:tracePt t="20911" x="5122863" y="3136900"/>
          <p14:tracePt t="20919" x="5132388" y="3136900"/>
          <p14:tracePt t="20942" x="5132388" y="3155950"/>
          <p14:tracePt t="20950" x="5151438" y="3173413"/>
          <p14:tracePt t="20982" x="5151438" y="3182938"/>
          <p14:tracePt t="20990" x="5159375" y="3200400"/>
          <p14:tracePt t="20998" x="5159375" y="3209925"/>
          <p14:tracePt t="21006" x="5159375" y="3219450"/>
          <p14:tracePt t="21015" x="5159375" y="3246438"/>
          <p14:tracePt t="21022" x="5159375" y="3265488"/>
          <p14:tracePt t="21030" x="5159375" y="3273425"/>
          <p14:tracePt t="21038" x="5159375" y="3292475"/>
          <p14:tracePt t="21046" x="5159375" y="3338513"/>
          <p14:tracePt t="21054" x="5159375" y="3355975"/>
          <p14:tracePt t="21062" x="5159375" y="3382963"/>
          <p14:tracePt t="21070" x="5159375" y="3402013"/>
          <p14:tracePt t="21078" x="5159375" y="3429000"/>
          <p14:tracePt t="21087" x="5159375" y="3438525"/>
          <p14:tracePt t="21105" x="5159375" y="3482975"/>
          <p14:tracePt t="21111" x="5159375" y="3502025"/>
          <p14:tracePt t="21119" x="5159375" y="3519488"/>
          <p14:tracePt t="21127" x="5159375" y="3529013"/>
          <p14:tracePt t="21135" x="5159375" y="3538538"/>
          <p14:tracePt t="21144" x="5159375" y="3575050"/>
          <p14:tracePt t="21151" x="5151438" y="3584575"/>
          <p14:tracePt t="21161" x="5141913" y="3611563"/>
          <p14:tracePt t="21166" x="5132388" y="3629025"/>
          <p14:tracePt t="21175" x="5114925" y="3657600"/>
          <p14:tracePt t="21182" x="5105400" y="3675063"/>
          <p14:tracePt t="21191" x="5095875" y="3684588"/>
          <p14:tracePt t="21198" x="5086350" y="3711575"/>
          <p14:tracePt t="21206" x="5068888" y="3730625"/>
          <p14:tracePt t="21215" x="5049838" y="3748088"/>
          <p14:tracePt t="21223" x="5041900" y="3757613"/>
          <p14:tracePt t="21231" x="5032375" y="3767138"/>
          <p14:tracePt t="21247" x="5014913" y="3767138"/>
          <p14:tracePt t="21255" x="5005388" y="3767138"/>
          <p14:tracePt t="21262" x="4986338" y="3767138"/>
          <p14:tracePt t="21270" x="4986338" y="3775075"/>
          <p14:tracePt t="21286" x="4968875" y="3775075"/>
          <p14:tracePt t="21294" x="4941888" y="3775075"/>
          <p14:tracePt t="21302" x="4895850" y="3775075"/>
          <p14:tracePt t="21310" x="4849813" y="3784600"/>
          <p14:tracePt t="21318" x="4795838" y="3811588"/>
          <p14:tracePt t="21326" x="4749800" y="3811588"/>
          <p14:tracePt t="21335" x="4695825" y="3821113"/>
          <p14:tracePt t="21343" x="4603750" y="3830638"/>
          <p14:tracePt t="21350" x="4549775" y="3830638"/>
          <p14:tracePt t="21359" x="4467225" y="3848100"/>
          <p14:tracePt t="21368" x="4394200" y="3848100"/>
          <p14:tracePt t="21375" x="4311650" y="3875088"/>
          <p14:tracePt t="21382" x="4257675" y="3875088"/>
          <p14:tracePt t="21390" x="4202113" y="3875088"/>
          <p14:tracePt t="21398" x="4148138" y="3875088"/>
          <p14:tracePt t="21406" x="4094163" y="3875088"/>
          <p14:tracePt t="21415" x="4029075" y="3875088"/>
          <p14:tracePt t="21422" x="3975100" y="3867150"/>
          <p14:tracePt t="21430" x="3948113" y="3857625"/>
          <p14:tracePt t="21438" x="3902075" y="3848100"/>
          <p14:tracePt t="21447" x="3883025" y="3848100"/>
          <p14:tracePt t="21459" x="3856038" y="3830638"/>
          <p14:tracePt t="21462" x="3838575" y="3830638"/>
          <p14:tracePt t="21470" x="3802063" y="3821113"/>
          <p14:tracePt t="21478" x="3792538" y="3821113"/>
          <p14:tracePt t="21486" x="3756025" y="3811588"/>
          <p14:tracePt t="21494" x="3738563" y="3811588"/>
          <p14:tracePt t="21503" x="3709988" y="3794125"/>
          <p14:tracePt t="21510" x="3692525" y="3794125"/>
          <p14:tracePt t="21520" x="3665538" y="3775075"/>
          <p14:tracePt t="21527" x="3629025" y="3767138"/>
          <p14:tracePt t="21537" x="3600450" y="3767138"/>
          <p14:tracePt t="21542" x="3582988" y="3757613"/>
          <p14:tracePt t="21551" x="3556000" y="3748088"/>
          <p14:tracePt t="21558" x="3546475" y="3748088"/>
          <p14:tracePt t="21567" x="3536950" y="3748088"/>
          <p14:tracePt t="21575" x="3519488" y="3730625"/>
          <p14:tracePt t="21623" x="3509963" y="3730625"/>
          <p14:tracePt t="22230" x="3500438" y="3730625"/>
          <p14:tracePt t="22248" x="3490913" y="3721100"/>
          <p14:tracePt t="22296" x="3482975" y="3702050"/>
          <p14:tracePt t="22311" x="3473450" y="3694113"/>
          <p14:tracePt t="22321" x="3463925" y="3694113"/>
          <p14:tracePt t="22334" x="3455988" y="3675063"/>
          <p14:tracePt t="22350" x="3446463" y="3665538"/>
          <p14:tracePt t="22358" x="3446463" y="3657600"/>
          <p14:tracePt t="22366" x="3446463" y="3648075"/>
          <p14:tracePt t="22374" x="3436938" y="3629025"/>
          <p14:tracePt t="22382" x="3436938" y="3621088"/>
          <p14:tracePt t="22391" x="3427413" y="3621088"/>
          <p14:tracePt t="22401" x="3419475" y="3611563"/>
          <p14:tracePt t="22416" x="3409950" y="3602038"/>
          <p14:tracePt t="22446" x="3400425" y="3602038"/>
          <p14:tracePt t="23063" x="3390900" y="3592513"/>
          <p14:tracePt t="24222" x="3390900" y="3584575"/>
          <p14:tracePt t="24311" x="3400425" y="3584575"/>
          <p14:tracePt t="24362" x="3400425" y="3575050"/>
          <p14:tracePt t="24366" x="3390900" y="3556000"/>
          <p14:tracePt t="24374" x="3373438" y="3556000"/>
          <p14:tracePt t="24382" x="3317875" y="3548063"/>
          <p14:tracePt t="24390" x="3300413" y="3548063"/>
          <p14:tracePt t="24399" x="3290888" y="3538538"/>
          <p14:tracePt t="24406" x="3263900" y="3519488"/>
          <p14:tracePt t="24414" x="3254375" y="3519488"/>
          <p14:tracePt t="24422" x="3254375" y="3511550"/>
          <p14:tracePt t="24438" x="3244850" y="3511550"/>
          <p14:tracePt t="30479" x="3281363" y="3519488"/>
          <p14:tracePt t="30486" x="3373438" y="3519488"/>
          <p14:tracePt t="30494" x="3463925" y="3519488"/>
          <p14:tracePt t="30502" x="3556000" y="3519488"/>
          <p14:tracePt t="30510" x="3656013" y="3502025"/>
          <p14:tracePt t="30518" x="3792538" y="3446463"/>
          <p14:tracePt t="30526" x="3883025" y="3402013"/>
          <p14:tracePt t="30534" x="3984625" y="3346450"/>
          <p14:tracePt t="30542" x="4084638" y="3273425"/>
          <p14:tracePt t="30550" x="4202113" y="3219450"/>
          <p14:tracePt t="30558" x="4284663" y="3163888"/>
          <p14:tracePt t="30567" x="4367213" y="3090863"/>
          <p14:tracePt t="30574" x="4467225" y="3017838"/>
          <p14:tracePt t="30582" x="4557713" y="2936875"/>
          <p14:tracePt t="30590" x="4622800" y="2900363"/>
          <p14:tracePt t="30599" x="4686300" y="2844800"/>
          <p14:tracePt t="30606" x="4722813" y="2800350"/>
          <p14:tracePt t="30614" x="4740275" y="2763838"/>
          <p14:tracePt t="30622" x="4767263" y="2735263"/>
          <p14:tracePt t="30631" x="4786313" y="2717800"/>
          <p14:tracePt t="30638" x="4795838" y="2708275"/>
          <p14:tracePt t="30646" x="4803775" y="2698750"/>
          <p14:tracePt t="30678" x="4822825" y="2698750"/>
          <p14:tracePt t="30694" x="4832350" y="2698750"/>
          <p14:tracePt t="30702" x="4849813" y="2698750"/>
          <p14:tracePt t="30710" x="4868863" y="2698750"/>
          <p14:tracePt t="30718" x="4876800" y="2698750"/>
          <p14:tracePt t="30726" x="4913313" y="2698750"/>
          <p14:tracePt t="30734" x="4941888" y="2698750"/>
          <p14:tracePt t="30743" x="4978400" y="2698750"/>
          <p14:tracePt t="30751" x="5041900" y="2727325"/>
          <p14:tracePt t="30759" x="5078413" y="2727325"/>
          <p14:tracePt t="30768" x="5141913" y="2754313"/>
          <p14:tracePt t="30775" x="5214938" y="2754313"/>
          <p14:tracePt t="30783" x="5287963" y="2771775"/>
          <p14:tracePt t="30790" x="5368925" y="2790825"/>
          <p14:tracePt t="30801" x="5461000" y="2790825"/>
          <p14:tracePt t="30808" x="5607050" y="2800350"/>
          <p14:tracePt t="30820" x="5743575" y="2844800"/>
          <p14:tracePt t="30822" x="5907088" y="2863850"/>
          <p14:tracePt t="30832" x="6053138" y="2881313"/>
          <p14:tracePt t="30838" x="6199188" y="2881313"/>
          <p14:tracePt t="30846" x="6362700" y="2881313"/>
          <p14:tracePt t="30854" x="6472238" y="2881313"/>
          <p14:tracePt t="30862" x="6545263" y="2881313"/>
          <p14:tracePt t="30870" x="6618288" y="2881313"/>
          <p14:tracePt t="30879" x="6645275" y="2881313"/>
          <p14:tracePt t="30886" x="6673850" y="2881313"/>
          <p14:tracePt t="30902" x="6691313" y="2881313"/>
          <p14:tracePt t="30926" x="6700838" y="2881313"/>
          <p14:tracePt t="31022" x="6664325" y="2881313"/>
          <p14:tracePt t="31030" x="6627813" y="2881313"/>
          <p14:tracePt t="31038" x="6581775" y="2881313"/>
          <p14:tracePt t="31047" x="6527800" y="2881313"/>
          <p14:tracePt t="31054" x="6491288" y="2881313"/>
          <p14:tracePt t="31062" x="6445250" y="2881313"/>
          <p14:tracePt t="31071" x="6408738" y="2873375"/>
          <p14:tracePt t="31079" x="6391275" y="2854325"/>
          <p14:tracePt t="31087" x="6345238" y="2836863"/>
          <p14:tracePt t="31095" x="6326188" y="2817813"/>
          <p14:tracePt t="31116" x="6272213" y="2763838"/>
          <p14:tracePt t="31119" x="6254750" y="2744788"/>
          <p14:tracePt t="31126" x="6245225" y="2717800"/>
          <p14:tracePt t="31134" x="6218238" y="2671763"/>
          <p14:tracePt t="31142" x="6218238" y="2644775"/>
          <p14:tracePt t="31150" x="6218238" y="2589213"/>
          <p14:tracePt t="31159" x="6218238" y="2544763"/>
          <p14:tracePt t="31166" x="6218238" y="2489200"/>
          <p14:tracePt t="31175" x="6218238" y="2435225"/>
          <p14:tracePt t="31183" x="6218238" y="2379663"/>
          <p14:tracePt t="31195" x="6226175" y="2298700"/>
          <p14:tracePt t="31199" x="6281738" y="2233613"/>
          <p14:tracePt t="31209" x="6335713" y="2152650"/>
          <p14:tracePt t="31214" x="6362700" y="2106613"/>
          <p14:tracePt t="31222" x="6454775" y="2033588"/>
          <p14:tracePt t="31230" x="6537325" y="1970088"/>
          <p14:tracePt t="31238" x="6618288" y="1914525"/>
          <p14:tracePt t="31246" x="6718300" y="1851025"/>
          <p14:tracePt t="31254" x="6810375" y="1814513"/>
          <p14:tracePt t="31263" x="6929438" y="1768475"/>
          <p14:tracePt t="31271" x="7037388" y="1741488"/>
          <p14:tracePt t="31279" x="7175500" y="1697038"/>
          <p14:tracePt t="31289" x="7302500" y="1687513"/>
          <p14:tracePt t="31295" x="7392988" y="1687513"/>
          <p14:tracePt t="31305" x="7502525" y="1668463"/>
          <p14:tracePt t="31310" x="7585075" y="1668463"/>
          <p14:tracePt t="31318" x="7639050" y="1668463"/>
          <p14:tracePt t="31326" x="7675563" y="1668463"/>
          <p14:tracePt t="31334" x="7712075" y="1687513"/>
          <p14:tracePt t="31342" x="7731125" y="1714500"/>
          <p14:tracePt t="31350" x="7740650" y="1768475"/>
          <p14:tracePt t="31358" x="7740650" y="1804988"/>
          <p14:tracePt t="31366" x="7740650" y="1878013"/>
          <p14:tracePt t="31374" x="7740650" y="1933575"/>
          <p14:tracePt t="31382" x="7740650" y="2024063"/>
          <p14:tracePt t="31390" x="7721600" y="2089150"/>
          <p14:tracePt t="31398" x="7704138" y="2170113"/>
          <p14:tracePt t="31406" x="7658100" y="2233613"/>
          <p14:tracePt t="31413" x="7602538" y="2316163"/>
          <p14:tracePt t="31422" x="7567613" y="2362200"/>
          <p14:tracePt t="31430" x="7539038" y="2389188"/>
          <p14:tracePt t="31438" x="7502525" y="2435225"/>
          <p14:tracePt t="31446" x="7475538" y="2471738"/>
          <p14:tracePt t="31454" x="7439025" y="2498725"/>
          <p14:tracePt t="31463" x="7392988" y="2535238"/>
          <p14:tracePt t="31473" x="7366000" y="2544763"/>
          <p14:tracePt t="31479" x="7329488" y="2562225"/>
          <p14:tracePt t="31490" x="7312025" y="2581275"/>
          <p14:tracePt t="31495" x="7275513" y="2589213"/>
          <p14:tracePt t="31507" x="7256463" y="2589213"/>
          <p14:tracePt t="31509" x="7219950" y="2589213"/>
          <p14:tracePt t="31518" x="7192963" y="2589213"/>
          <p14:tracePt t="31526" x="7165975" y="2589213"/>
          <p14:tracePt t="31534" x="7119938" y="2589213"/>
          <p14:tracePt t="31543" x="7073900" y="2589213"/>
          <p14:tracePt t="31553" x="7010400" y="2589213"/>
          <p14:tracePt t="31558" x="6956425" y="2589213"/>
          <p14:tracePt t="31566" x="6919913" y="2589213"/>
          <p14:tracePt t="31574" x="6846888" y="2589213"/>
          <p14:tracePt t="31582" x="6800850" y="2589213"/>
          <p14:tracePt t="31591" x="6764338" y="2571750"/>
          <p14:tracePt t="31602" x="6727825" y="2554288"/>
          <p14:tracePt t="31608" x="6727825" y="2544763"/>
          <p14:tracePt t="31616" x="6710363" y="2525713"/>
          <p14:tracePt t="31631" x="6700838" y="2498725"/>
          <p14:tracePt t="31638" x="6700838" y="2489200"/>
          <p14:tracePt t="31647" x="6700838" y="2462213"/>
          <p14:tracePt t="31654" x="6700838" y="2452688"/>
          <p14:tracePt t="31662" x="6700838" y="2444750"/>
          <p14:tracePt t="31678" x="6700838" y="2435225"/>
          <p14:tracePt t="31719" x="6700838" y="2425700"/>
          <p14:tracePt t="31787" x="6700838" y="2416175"/>
          <p14:tracePt t="31791" x="6691313" y="2408238"/>
          <p14:tracePt t="31835" x="6664325" y="2398713"/>
          <p14:tracePt t="31840" x="6645275" y="2398713"/>
          <p14:tracePt t="31850" x="6600825" y="2398713"/>
          <p14:tracePt t="31855" x="6537325" y="2398713"/>
          <p14:tracePt t="31867" x="6445250" y="2398713"/>
          <p14:tracePt t="31870" x="6354763" y="2398713"/>
          <p14:tracePt t="31880" x="6226175" y="2398713"/>
          <p14:tracePt t="31886" x="6080125" y="2398713"/>
          <p14:tracePt t="31894" x="5935663" y="2398713"/>
          <p14:tracePt t="31902" x="5789613" y="2398713"/>
          <p14:tracePt t="31910" x="5643563" y="2379663"/>
          <p14:tracePt t="31918" x="5524500" y="2352675"/>
          <p14:tracePt t="31926" x="5414963" y="2343150"/>
          <p14:tracePt t="31934" x="5360988" y="2325688"/>
          <p14:tracePt t="31942" x="5297488" y="2325688"/>
          <p14:tracePt t="31950" x="5268913" y="2316163"/>
          <p14:tracePt t="31958" x="5251450" y="2316163"/>
          <p14:tracePt t="31966" x="5241925" y="2306638"/>
          <p14:tracePt t="32030" x="5241925" y="2298700"/>
          <p14:tracePt t="32082" x="5241925" y="2289175"/>
          <p14:tracePt t="32183" x="5241925" y="2262188"/>
          <p14:tracePt t="32199" x="5260975" y="2252663"/>
          <p14:tracePt t="32223" x="5268913" y="2252663"/>
          <p14:tracePt t="32240" x="5287963" y="2252663"/>
          <p14:tracePt t="32263" x="5297488" y="2252663"/>
          <p14:tracePt t="32311" x="5305425" y="2252663"/>
          <p14:tracePt t="32327" x="5305425" y="2262188"/>
          <p14:tracePt t="32343" x="5305425" y="2279650"/>
          <p14:tracePt t="32353" x="5305425" y="2289175"/>
          <p14:tracePt t="32359" x="5305425" y="2298700"/>
          <p14:tracePt t="32366" x="5305425" y="2306638"/>
          <p14:tracePt t="32374" x="5305425" y="2325688"/>
          <p14:tracePt t="32390" x="5305425" y="2335213"/>
          <p14:tracePt t="32399" x="5305425" y="2352675"/>
          <p14:tracePt t="32406" x="5305425" y="2362200"/>
          <p14:tracePt t="32414" x="5297488" y="2371725"/>
          <p14:tracePt t="32422" x="5287963" y="2389188"/>
          <p14:tracePt t="32438" x="5278438" y="2408238"/>
          <p14:tracePt t="32447" x="5268913" y="2416175"/>
          <p14:tracePt t="32454" x="5251450" y="2425700"/>
          <p14:tracePt t="32463" x="5241925" y="2425700"/>
          <p14:tracePt t="32471" x="5232400" y="2435225"/>
          <p14:tracePt t="32480" x="5195888" y="2462213"/>
          <p14:tracePt t="32488" x="5178425" y="2462213"/>
          <p14:tracePt t="32495" x="5159375" y="2471738"/>
          <p14:tracePt t="32505" x="5132388" y="2481263"/>
          <p14:tracePt t="32510" x="5105400" y="2481263"/>
          <p14:tracePt t="32518" x="5068888" y="2489200"/>
          <p14:tracePt t="32526" x="5032375" y="2489200"/>
          <p14:tracePt t="32535" x="5005388" y="2489200"/>
          <p14:tracePt t="32542" x="4959350" y="2489200"/>
          <p14:tracePt t="32551" x="4913313" y="2508250"/>
          <p14:tracePt t="32559" x="4876800" y="2508250"/>
          <p14:tracePt t="32571" x="4859338" y="2508250"/>
          <p14:tracePt t="32574" x="4832350" y="2508250"/>
          <p14:tracePt t="32582" x="4822825" y="2508250"/>
          <p14:tracePt t="32590" x="4813300" y="2508250"/>
          <p14:tracePt t="32600" x="4786313" y="2508250"/>
          <p14:tracePt t="32606" x="4776788" y="2508250"/>
          <p14:tracePt t="32630" x="4776788" y="2489200"/>
          <p14:tracePt t="32639" x="4776788" y="2471738"/>
          <p14:tracePt t="32650" x="4759325" y="2444750"/>
          <p14:tracePt t="32655" x="4759325" y="2425700"/>
          <p14:tracePt t="32663" x="4749800" y="2379663"/>
          <p14:tracePt t="32671" x="4749800" y="2362200"/>
          <p14:tracePt t="32679" x="4749800" y="2335213"/>
          <p14:tracePt t="32687" x="4749800" y="2316163"/>
          <p14:tracePt t="32695" x="4749800" y="2289175"/>
          <p14:tracePt t="32703" x="4749800" y="2270125"/>
          <p14:tracePt t="32710" x="4749800" y="2243138"/>
          <p14:tracePt t="32718" x="4749800" y="2233613"/>
          <p14:tracePt t="32726" x="4749800" y="2225675"/>
          <p14:tracePt t="32734" x="4749800" y="2206625"/>
          <p14:tracePt t="32742" x="4749800" y="2197100"/>
          <p14:tracePt t="32750" x="4749800" y="2179638"/>
          <p14:tracePt t="32759" x="4749800" y="2170113"/>
          <p14:tracePt t="32767" x="4749800" y="2152650"/>
          <p14:tracePt t="32775" x="4767263" y="2125663"/>
          <p14:tracePt t="32783" x="4803775" y="2097088"/>
          <p14:tracePt t="32790" x="4849813" y="2089150"/>
          <p14:tracePt t="32799" x="4895850" y="2052638"/>
          <p14:tracePt t="32806" x="4959350" y="2024063"/>
          <p14:tracePt t="32814" x="5032375" y="2016125"/>
          <p14:tracePt t="32822" x="5095875" y="1987550"/>
          <p14:tracePt t="32831" x="5205413" y="1970088"/>
          <p14:tracePt t="32838" x="5260975" y="1970088"/>
          <p14:tracePt t="32847" x="5314950" y="1970088"/>
          <p14:tracePt t="32854" x="5360988" y="1970088"/>
          <p14:tracePt t="32862" x="5387975" y="1970088"/>
          <p14:tracePt t="32870" x="5434013" y="1979613"/>
          <p14:tracePt t="32880" x="5434013" y="1987550"/>
          <p14:tracePt t="32886" x="5441950" y="1987550"/>
          <p14:tracePt t="32894" x="5461000" y="2006600"/>
          <p14:tracePt t="32902" x="5461000" y="2024063"/>
          <p14:tracePt t="32910" x="5461000" y="2052638"/>
          <p14:tracePt t="32918" x="5461000" y="2070100"/>
          <p14:tracePt t="32926" x="5461000" y="2079625"/>
          <p14:tracePt t="32934" x="5461000" y="2106613"/>
          <p14:tracePt t="32941" x="5461000" y="2116138"/>
          <p14:tracePt t="32950" x="5461000" y="2143125"/>
          <p14:tracePt t="32958" x="5461000" y="2152650"/>
          <p14:tracePt t="32974" x="5451475" y="2170113"/>
          <p14:tracePt t="32982" x="5441950" y="2206625"/>
          <p14:tracePt t="32990" x="5434013" y="2216150"/>
          <p14:tracePt t="33007" x="5405438" y="2243138"/>
          <p14:tracePt t="33016" x="5397500" y="2252663"/>
          <p14:tracePt t="33023" x="5351463" y="2270125"/>
          <p14:tracePt t="33032" x="5334000" y="2298700"/>
          <p14:tracePt t="33039" x="5314950" y="2306638"/>
          <p14:tracePt t="33049" x="5268913" y="2335213"/>
          <p14:tracePt t="33055" x="5260975" y="2343150"/>
          <p14:tracePt t="33063" x="5224463" y="2352675"/>
          <p14:tracePt t="33071" x="5195888" y="2352675"/>
          <p14:tracePt t="33079" x="5168900" y="2362200"/>
          <p14:tracePt t="33087" x="5141913" y="2362200"/>
          <p14:tracePt t="33095" x="5122863" y="2362200"/>
          <p14:tracePt t="33122" x="5059363" y="2379663"/>
          <p14:tracePt t="33127" x="5049838" y="2379663"/>
          <p14:tracePt t="33135" x="5032375" y="2379663"/>
          <p14:tracePt t="33150" x="5014913" y="2379663"/>
          <p14:tracePt t="33160" x="5005388" y="2379663"/>
          <p14:tracePt t="33176" x="4995863" y="2379663"/>
          <p14:tracePt t="33260" x="4986338" y="2379663"/>
          <p14:tracePt t="33447" x="4986338" y="2389188"/>
          <p14:tracePt t="33455" x="4986338" y="2398713"/>
          <p14:tracePt t="33472" x="4986338" y="2416175"/>
          <p14:tracePt t="33495" x="4986338" y="2425700"/>
          <p14:tracePt t="33542" x="4986338" y="2435225"/>
          <p14:tracePt t="33887" x="4986338" y="2452688"/>
          <p14:tracePt t="34015" x="5005388" y="2471738"/>
          <p14:tracePt t="34039" x="5005388" y="2481263"/>
          <p14:tracePt t="34103" x="5005388" y="2498725"/>
          <p14:tracePt t="34115" x="5014913" y="2508250"/>
          <p14:tracePt t="34175" x="5022850" y="2517775"/>
          <p14:tracePt t="34496" x="5022850" y="2525713"/>
          <p14:tracePt t="34513" x="5022850" y="2554288"/>
          <p14:tracePt t="34519" x="5022850" y="2589213"/>
          <p14:tracePt t="34526" x="5022850" y="2598738"/>
          <p14:tracePt t="34534" x="5049838" y="2644775"/>
          <p14:tracePt t="34542" x="5049838" y="2671763"/>
          <p14:tracePt t="34551" x="5049838" y="2717800"/>
          <p14:tracePt t="34559" x="5059363" y="2771775"/>
          <p14:tracePt t="34570" x="5068888" y="2836863"/>
          <p14:tracePt t="34574" x="5068888" y="2890838"/>
          <p14:tracePt t="34582" x="5078413" y="2946400"/>
          <p14:tracePt t="34590" x="5078413" y="3000375"/>
          <p14:tracePt t="34598" x="5078413" y="3100388"/>
          <p14:tracePt t="34606" x="5078413" y="3155950"/>
          <p14:tracePt t="34614" x="5078413" y="3209925"/>
          <p14:tracePt t="34622" x="5078413" y="3265488"/>
          <p14:tracePt t="34630" x="5078413" y="3292475"/>
          <p14:tracePt t="34638" x="5049838" y="3365500"/>
          <p14:tracePt t="34647" x="5032375" y="3411538"/>
          <p14:tracePt t="34654" x="5022850" y="3455988"/>
          <p14:tracePt t="34662" x="4986338" y="3519488"/>
          <p14:tracePt t="34670" x="4941888" y="3602038"/>
          <p14:tracePt t="34678" x="4905375" y="3648075"/>
          <p14:tracePt t="34686" x="4876800" y="3675063"/>
          <p14:tracePt t="34694" x="4849813" y="3711575"/>
          <p14:tracePt t="34702" x="4822825" y="3757613"/>
          <p14:tracePt t="34710" x="4813300" y="3767138"/>
          <p14:tracePt t="34718" x="4795838" y="3784600"/>
          <p14:tracePt t="34726" x="4776788" y="3803650"/>
          <p14:tracePt t="34742" x="4767263" y="3811588"/>
          <p14:tracePt t="34913" x="4759325" y="3811588"/>
          <p14:tracePt t="34919" x="4740275" y="3811588"/>
          <p14:tracePt t="34927" x="4722813" y="3830638"/>
          <p14:tracePt t="34936" x="4703763" y="3848100"/>
          <p14:tracePt t="34943" x="4676775" y="3867150"/>
          <p14:tracePt t="34952" x="4667250" y="3875088"/>
          <p14:tracePt t="34959" x="4640263" y="3894138"/>
          <p14:tracePt t="34966" x="4586288" y="3911600"/>
          <p14:tracePt t="34974" x="4503738" y="3930650"/>
          <p14:tracePt t="34983" x="4430713" y="3940175"/>
          <p14:tracePt t="34990" x="4311650" y="3957638"/>
          <p14:tracePt t="34998" x="4238625" y="3957638"/>
          <p14:tracePt t="35006" x="4148138" y="3957638"/>
          <p14:tracePt t="35014" x="4057650" y="3957638"/>
          <p14:tracePt t="35022" x="3984625" y="3957638"/>
          <p14:tracePt t="35030" x="3902075" y="3940175"/>
          <p14:tracePt t="35038" x="3865563" y="3930650"/>
          <p14:tracePt t="35046" x="3802063" y="3903663"/>
          <p14:tracePt t="35054" x="3775075" y="3884613"/>
          <p14:tracePt t="35062" x="3746500" y="3867150"/>
          <p14:tracePt t="35070" x="3738563" y="3848100"/>
          <p14:tracePt t="35078" x="3738563" y="3840163"/>
          <p14:tracePt t="35087" x="3738563" y="3830638"/>
          <p14:tracePt t="35095" x="3729038" y="3803650"/>
          <p14:tracePt t="35120" x="3719513" y="3748088"/>
          <p14:tracePt t="35127" x="3719513" y="3738563"/>
          <p14:tracePt t="35138" x="3719513" y="3721100"/>
          <p14:tracePt t="35144" x="3719513" y="3702050"/>
          <p14:tracePt t="35150" x="3719513" y="3657600"/>
          <p14:tracePt t="35159" x="3719513" y="3629025"/>
          <p14:tracePt t="35166" x="3719513" y="3611563"/>
          <p14:tracePt t="35176" x="3719513" y="3584575"/>
          <p14:tracePt t="35182" x="3729038" y="3548063"/>
          <p14:tracePt t="35190" x="3738563" y="3529013"/>
          <p14:tracePt t="35198" x="3756025" y="3502025"/>
          <p14:tracePt t="35206" x="3775075" y="3482975"/>
          <p14:tracePt t="35214" x="3802063" y="3465513"/>
          <p14:tracePt t="35222" x="3802063" y="3455988"/>
          <p14:tracePt t="35230" x="3846513" y="3429000"/>
          <p14:tracePt t="35238" x="3865563" y="3419475"/>
          <p14:tracePt t="35247" x="3892550" y="3411538"/>
          <p14:tracePt t="35254" x="3919538" y="3392488"/>
          <p14:tracePt t="35262" x="3956050" y="3375025"/>
          <p14:tracePt t="35270" x="3992563" y="3365500"/>
          <p14:tracePt t="35278" x="4029075" y="3355975"/>
          <p14:tracePt t="35286" x="4057650" y="3346450"/>
          <p14:tracePt t="35294" x="4094163" y="3346450"/>
          <p14:tracePt t="35302" x="4157663" y="3319463"/>
          <p14:tracePt t="35310" x="4184650" y="3319463"/>
          <p14:tracePt t="35320" x="4221163" y="3319463"/>
          <p14:tracePt t="35326" x="4267200" y="3319463"/>
          <p14:tracePt t="35334" x="4284663" y="3319463"/>
          <p14:tracePt t="35342" x="4321175" y="3319463"/>
          <p14:tracePt t="35350" x="4357688" y="3319463"/>
          <p14:tracePt t="35358" x="4367213" y="3319463"/>
          <p14:tracePt t="35366" x="4413250" y="3319463"/>
          <p14:tracePt t="35375" x="4430713" y="3338513"/>
          <p14:tracePt t="35383" x="4457700" y="3346450"/>
          <p14:tracePt t="35391" x="4494213" y="3365500"/>
          <p14:tracePt t="35398" x="4513263" y="3375025"/>
          <p14:tracePt t="35408" x="4521200" y="3382963"/>
          <p14:tracePt t="35416" x="4557713" y="3402013"/>
          <p14:tracePt t="35423" x="4576763" y="3419475"/>
          <p14:tracePt t="35432" x="4586288" y="3429000"/>
          <p14:tracePt t="35441" x="4594225" y="3455988"/>
          <p14:tracePt t="35446" x="4603750" y="3475038"/>
          <p14:tracePt t="35455" x="4613275" y="3502025"/>
          <p14:tracePt t="35462" x="4622800" y="3529013"/>
          <p14:tracePt t="35470" x="4622800" y="3548063"/>
          <p14:tracePt t="35478" x="4622800" y="3565525"/>
          <p14:tracePt t="35487" x="4622800" y="3584575"/>
          <p14:tracePt t="35494" x="4622800" y="3602038"/>
          <p14:tracePt t="35502" x="4622800" y="3611563"/>
          <p14:tracePt t="35510" x="4622800" y="3638550"/>
          <p14:tracePt t="35518" x="4622800" y="3648075"/>
          <p14:tracePt t="35526" x="4622800" y="3657600"/>
          <p14:tracePt t="35534" x="4622800" y="3665538"/>
          <p14:tracePt t="35542" x="4622800" y="3675063"/>
          <p14:tracePt t="35550" x="4622800" y="3684588"/>
          <p14:tracePt t="35559" x="4622800" y="3694113"/>
          <p14:tracePt t="35571" x="4622800" y="3721100"/>
          <p14:tracePt t="35575" x="4613275" y="3730625"/>
          <p14:tracePt t="35582" x="4603750" y="3738563"/>
          <p14:tracePt t="35600" x="4603750" y="3748088"/>
          <p14:tracePt t="35607" x="4594225" y="3757613"/>
          <p14:tracePt t="35622" x="4594225" y="3767138"/>
          <p14:tracePt t="35694" x="4594225" y="3775075"/>
          <p14:tracePt t="35703" x="4594225" y="3794125"/>
          <p14:tracePt t="35719" x="4567238" y="3811588"/>
          <p14:tracePt t="35735" x="4567238" y="3821113"/>
          <p14:tracePt t="35743" x="4557713" y="3830638"/>
          <p14:tracePt t="35751" x="4530725" y="3840163"/>
          <p14:tracePt t="35758" x="4513263" y="3857625"/>
          <p14:tracePt t="35766" x="4476750" y="3867150"/>
          <p14:tracePt t="35774" x="4457700" y="3875088"/>
          <p14:tracePt t="35782" x="4421188" y="3894138"/>
          <p14:tracePt t="35790" x="4413250" y="3894138"/>
          <p14:tracePt t="35799" x="4376738" y="3903663"/>
          <p14:tracePt t="35806" x="4340225" y="3903663"/>
          <p14:tracePt t="35817" x="4330700" y="3903663"/>
          <p14:tracePt t="35822" x="4321175" y="3911600"/>
          <p14:tracePt t="35831" x="4303713" y="3911600"/>
          <p14:tracePt t="35838" x="4294188" y="3911600"/>
          <p14:tracePt t="35870" x="4284663" y="3911600"/>
          <p14:tracePt t="35882" x="4275138" y="3911600"/>
          <p14:tracePt t="35886" x="4267200" y="3903663"/>
          <p14:tracePt t="35998" x="4275138" y="3884613"/>
          <p14:tracePt t="36006" x="4321175" y="3875088"/>
          <p14:tracePt t="36014" x="4413250" y="3848100"/>
          <p14:tracePt t="36022" x="4513263" y="3821113"/>
          <p14:tracePt t="36030" x="4676775" y="3811588"/>
          <p14:tracePt t="36039" x="4859338" y="3775075"/>
          <p14:tracePt t="36049" x="5022850" y="3730625"/>
          <p14:tracePt t="36055" x="5241925" y="3684588"/>
          <p14:tracePt t="36063" x="5470525" y="3611563"/>
          <p14:tracePt t="36070" x="5616575" y="3584575"/>
          <p14:tracePt t="36078" x="5780088" y="3519488"/>
          <p14:tracePt t="36086" x="5899150" y="3492500"/>
          <p14:tracePt t="36101" x="6007100" y="3455988"/>
          <p14:tracePt t="36102" x="6089650" y="3429000"/>
          <p14:tracePt t="36110" x="6116638" y="3392488"/>
          <p14:tracePt t="36118" x="6153150" y="3375025"/>
          <p14:tracePt t="36133" x="6181725" y="3355975"/>
          <p14:tracePt t="36135" x="6189663" y="3346450"/>
          <p14:tracePt t="36143" x="6199188" y="3338513"/>
          <p14:tracePt t="36164" x="6218238" y="3328988"/>
          <p14:tracePt t="36174" x="6235700" y="3328988"/>
          <p14:tracePt t="36183" x="6254750" y="3319463"/>
          <p14:tracePt t="36191" x="6272213" y="3309938"/>
          <p14:tracePt t="36198" x="6291263" y="3309938"/>
          <p14:tracePt t="36216" x="6318250" y="3302000"/>
          <p14:tracePt t="36222" x="6335713" y="3302000"/>
          <p14:tracePt t="36230" x="6354763" y="3292475"/>
          <p14:tracePt t="36238" x="6362700" y="3292475"/>
          <p14:tracePt t="36247" x="6372225" y="3292475"/>
          <p14:tracePt t="36254" x="6399213" y="3292475"/>
          <p14:tracePt t="36263" x="6408738" y="3282950"/>
          <p14:tracePt t="36272" x="6418263" y="3282950"/>
          <p14:tracePt t="36280" x="6435725" y="3265488"/>
          <p14:tracePt t="36290" x="6435725" y="3255963"/>
          <p14:tracePt t="36307" x="6445250" y="3255963"/>
          <p14:tracePt t="36311" x="6454775" y="3255963"/>
          <p14:tracePt t="36318" x="6464300" y="3255963"/>
          <p14:tracePt t="36326" x="6472238" y="3246438"/>
          <p14:tracePt t="36334" x="6481763" y="3246438"/>
          <p14:tracePt t="36358" x="6491288" y="3246438"/>
          <p14:tracePt t="36414" x="6500813" y="3246438"/>
          <p14:tracePt t="36439" x="6518275" y="3246438"/>
          <p14:tracePt t="36446" x="6537325" y="3246438"/>
          <p14:tracePt t="36456" x="6545263" y="3246438"/>
          <p14:tracePt t="36470" x="6573838" y="3246438"/>
          <p14:tracePt t="36478" x="6591300" y="3228975"/>
          <p14:tracePt t="36494" x="6618288" y="3228975"/>
          <p14:tracePt t="36503" x="6627813" y="3228975"/>
          <p14:tracePt t="36510" x="6637338" y="3219450"/>
          <p14:tracePt t="36527" x="6664325" y="3209925"/>
          <p14:tracePt t="36535" x="6700838" y="3209925"/>
          <p14:tracePt t="36542" x="6727825" y="3209925"/>
          <p14:tracePt t="36551" x="6783388" y="3209925"/>
          <p14:tracePt t="36558" x="6800850" y="3209925"/>
          <p14:tracePt t="36590" x="6800850" y="3219450"/>
          <p14:tracePt t="36606" x="6783388" y="3219450"/>
          <p14:tracePt t="36614" x="6773863" y="3219450"/>
          <p14:tracePt t="36622" x="6746875" y="32194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ChangeArrowheads="1"/>
          </p:cNvSpPr>
          <p:nvPr/>
        </p:nvSpPr>
        <p:spPr bwMode="auto">
          <a:xfrm>
            <a:off x="3276600" y="2060575"/>
            <a:ext cx="2232025" cy="2089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348" name="Rectangle 4"/>
          <p:cNvSpPr>
            <a:spLocks noChangeArrowheads="1"/>
          </p:cNvSpPr>
          <p:nvPr/>
        </p:nvSpPr>
        <p:spPr bwMode="auto">
          <a:xfrm>
            <a:off x="3492500" y="3284538"/>
            <a:ext cx="1727200"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349" name="Line 5"/>
          <p:cNvSpPr>
            <a:spLocks noChangeShapeType="1"/>
          </p:cNvSpPr>
          <p:nvPr/>
        </p:nvSpPr>
        <p:spPr bwMode="auto">
          <a:xfrm>
            <a:off x="5148263" y="2349500"/>
            <a:ext cx="1439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350" name="Rectangle 6"/>
          <p:cNvSpPr>
            <a:spLocks noChangeArrowheads="1"/>
          </p:cNvSpPr>
          <p:nvPr/>
        </p:nvSpPr>
        <p:spPr bwMode="auto">
          <a:xfrm>
            <a:off x="4787900" y="2205038"/>
            <a:ext cx="360363" cy="4318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351" name="Text Box 7"/>
          <p:cNvSpPr txBox="1">
            <a:spLocks noChangeArrowheads="1"/>
          </p:cNvSpPr>
          <p:nvPr/>
        </p:nvSpPr>
        <p:spPr bwMode="auto">
          <a:xfrm>
            <a:off x="4695825" y="15763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 </a:t>
            </a:r>
            <a:r>
              <a:rPr lang="ja-JP" altLang="en-US"/>
              <a:t>フラグ</a:t>
            </a:r>
          </a:p>
        </p:txBody>
      </p:sp>
      <p:sp>
        <p:nvSpPr>
          <p:cNvPr id="185352" name="Line 8"/>
          <p:cNvSpPr>
            <a:spLocks noChangeShapeType="1"/>
          </p:cNvSpPr>
          <p:nvPr/>
        </p:nvSpPr>
        <p:spPr bwMode="auto">
          <a:xfrm flipH="1">
            <a:off x="2411413" y="234950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353" name="Text Box 9"/>
          <p:cNvSpPr txBox="1">
            <a:spLocks noChangeArrowheads="1"/>
          </p:cNvSpPr>
          <p:nvPr/>
        </p:nvSpPr>
        <p:spPr bwMode="auto">
          <a:xfrm>
            <a:off x="3543300" y="16478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I/O</a:t>
            </a:r>
          </a:p>
        </p:txBody>
      </p:sp>
      <p:sp>
        <p:nvSpPr>
          <p:cNvPr id="185354" name="Line 10"/>
          <p:cNvSpPr>
            <a:spLocks noChangeShapeType="1"/>
          </p:cNvSpPr>
          <p:nvPr/>
        </p:nvSpPr>
        <p:spPr bwMode="auto">
          <a:xfrm>
            <a:off x="5219700" y="3429000"/>
            <a:ext cx="1081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355" name="Text Box 11"/>
          <p:cNvSpPr txBox="1">
            <a:spLocks noChangeArrowheads="1"/>
          </p:cNvSpPr>
          <p:nvPr/>
        </p:nvSpPr>
        <p:spPr bwMode="auto">
          <a:xfrm>
            <a:off x="6084888" y="2492375"/>
            <a:ext cx="26812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a:t>
            </a:r>
            <a:r>
              <a:rPr lang="ja-JP" altLang="en-US"/>
              <a:t>＝</a:t>
            </a:r>
            <a:r>
              <a:rPr lang="en-US" altLang="ja-JP"/>
              <a:t>0</a:t>
            </a:r>
            <a:r>
              <a:rPr lang="ja-JP" altLang="en-US"/>
              <a:t>ならば</a:t>
            </a:r>
          </a:p>
          <a:p>
            <a:r>
              <a:rPr lang="ja-JP" altLang="en-US"/>
              <a:t>バッファ中にデータが存在</a:t>
            </a:r>
          </a:p>
          <a:p>
            <a:r>
              <a:rPr lang="ja-JP" altLang="en-US"/>
              <a:t>出力</a:t>
            </a:r>
          </a:p>
        </p:txBody>
      </p:sp>
      <p:sp>
        <p:nvSpPr>
          <p:cNvPr id="185356" name="Text Box 12"/>
          <p:cNvSpPr txBox="1">
            <a:spLocks noChangeArrowheads="1"/>
          </p:cNvSpPr>
          <p:nvPr/>
        </p:nvSpPr>
        <p:spPr bwMode="auto">
          <a:xfrm>
            <a:off x="4787900" y="22764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85357" name="Oval 13"/>
          <p:cNvSpPr>
            <a:spLocks noChangeArrowheads="1"/>
          </p:cNvSpPr>
          <p:nvPr/>
        </p:nvSpPr>
        <p:spPr bwMode="auto">
          <a:xfrm>
            <a:off x="4211638" y="3357563"/>
            <a:ext cx="288925" cy="215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358" name="Text Box 14"/>
          <p:cNvSpPr txBox="1">
            <a:spLocks noChangeArrowheads="1"/>
          </p:cNvSpPr>
          <p:nvPr/>
        </p:nvSpPr>
        <p:spPr bwMode="auto">
          <a:xfrm>
            <a:off x="4787900" y="22764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0</a:t>
            </a:r>
          </a:p>
        </p:txBody>
      </p:sp>
      <p:sp>
        <p:nvSpPr>
          <p:cNvPr id="185359" name="Text Box 15"/>
          <p:cNvSpPr txBox="1">
            <a:spLocks noChangeArrowheads="1"/>
          </p:cNvSpPr>
          <p:nvPr/>
        </p:nvSpPr>
        <p:spPr bwMode="auto">
          <a:xfrm>
            <a:off x="611188" y="2636838"/>
            <a:ext cx="23241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a:t>
            </a:r>
            <a:r>
              <a:rPr lang="ja-JP" altLang="en-US"/>
              <a:t>＝</a:t>
            </a:r>
            <a:r>
              <a:rPr lang="en-US" altLang="ja-JP"/>
              <a:t>0</a:t>
            </a:r>
            <a:r>
              <a:rPr lang="ja-JP" altLang="en-US"/>
              <a:t>の時には</a:t>
            </a:r>
          </a:p>
          <a:p>
            <a:r>
              <a:rPr lang="ja-JP" altLang="en-US"/>
              <a:t>次のデータを書き込む</a:t>
            </a:r>
          </a:p>
          <a:p>
            <a:r>
              <a:rPr lang="ja-JP" altLang="en-US"/>
              <a:t>ことができない</a:t>
            </a:r>
          </a:p>
        </p:txBody>
      </p:sp>
      <p:sp>
        <p:nvSpPr>
          <p:cNvPr id="185361" name="Rectangle 17"/>
          <p:cNvSpPr>
            <a:spLocks noGrp="1" noChangeArrowheads="1"/>
          </p:cNvSpPr>
          <p:nvPr>
            <p:ph type="title"/>
          </p:nvPr>
        </p:nvSpPr>
        <p:spPr>
          <a:noFill/>
          <a:ln/>
        </p:spPr>
        <p:txBody>
          <a:bodyPr/>
          <a:lstStyle/>
          <a:p>
            <a:r>
              <a:rPr lang="ja-JP" altLang="en-US"/>
              <a:t>ハンドシェイク</a:t>
            </a:r>
            <a:r>
              <a:rPr lang="en-US" altLang="ja-JP"/>
              <a:t>(</a:t>
            </a:r>
            <a:r>
              <a:rPr lang="ja-JP" altLang="en-US"/>
              <a:t>送信）</a:t>
            </a:r>
          </a:p>
        </p:txBody>
      </p:sp>
      <p:pic>
        <p:nvPicPr>
          <p:cNvPr id="2" name="オーディオ 1">
            <a:hlinkClick r:id="" action="ppaction://media"/>
            <a:extLst>
              <a:ext uri="{FF2B5EF4-FFF2-40B4-BE49-F238E27FC236}">
                <a16:creationId xmlns:a16="http://schemas.microsoft.com/office/drawing/2014/main" id="{771F714C-7955-43CD-B6AB-C9B673EE6E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93604446"/>
      </p:ext>
    </p:extLst>
  </p:cSld>
  <p:clrMapOvr>
    <a:masterClrMapping/>
  </p:clrMapOvr>
  <mc:AlternateContent xmlns:mc="http://schemas.openxmlformats.org/markup-compatibility/2006">
    <mc:Choice xmlns:p14="http://schemas.microsoft.com/office/powerpoint/2010/main" Requires="p14">
      <p:transition spd="slow" p14:dur="2000" advTm="14546"/>
    </mc:Choice>
    <mc:Fallback>
      <p:transition spd="slow" advTm="1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2" fill="hold" grpId="0" nodeType="clickEffect">
                                  <p:stCondLst>
                                    <p:cond delay="0"/>
                                  </p:stCondLst>
                                  <p:childTnLst>
                                    <p:anim calcmode="lin" valueType="num">
                                      <p:cBhvr additive="base">
                                        <p:cTn id="10" dur="500"/>
                                        <p:tgtEl>
                                          <p:spTgt spid="185357"/>
                                        </p:tgtEl>
                                        <p:attrNameLst>
                                          <p:attrName>ppt_x</p:attrName>
                                        </p:attrNameLst>
                                      </p:cBhvr>
                                      <p:tavLst>
                                        <p:tav tm="0">
                                          <p:val>
                                            <p:strVal val="ppt_x"/>
                                          </p:val>
                                        </p:tav>
                                        <p:tav tm="100000">
                                          <p:val>
                                            <p:strVal val="1+ppt_w/2"/>
                                          </p:val>
                                        </p:tav>
                                      </p:tavLst>
                                    </p:anim>
                                    <p:anim calcmode="lin" valueType="num">
                                      <p:cBhvr additive="base">
                                        <p:cTn id="11" dur="500"/>
                                        <p:tgtEl>
                                          <p:spTgt spid="185357"/>
                                        </p:tgtEl>
                                        <p:attrNameLst>
                                          <p:attrName>ppt_y</p:attrName>
                                        </p:attrNameLst>
                                      </p:cBhvr>
                                      <p:tavLst>
                                        <p:tav tm="0">
                                          <p:val>
                                            <p:strVal val="ppt_y"/>
                                          </p:val>
                                        </p:tav>
                                        <p:tav tm="100000">
                                          <p:val>
                                            <p:strVal val="ppt_y"/>
                                          </p:val>
                                        </p:tav>
                                      </p:tavLst>
                                    </p:anim>
                                    <p:set>
                                      <p:cBhvr>
                                        <p:cTn id="12" dur="1" fill="hold">
                                          <p:stCondLst>
                                            <p:cond delay="499"/>
                                          </p:stCondLst>
                                        </p:cTn>
                                        <p:tgtEl>
                                          <p:spTgt spid="18535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535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5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85356" grpId="0"/>
      <p:bldP spid="185357" grpId="0" animBg="1"/>
      <p:bldP spid="185358" grpId="0"/>
    </p:bldLst>
  </p:timing>
  <p:extLst>
    <p:ext uri="{3A86A75C-4F4B-4683-9AE1-C65F6400EC91}">
      <p14:laserTraceLst xmlns:p14="http://schemas.microsoft.com/office/powerpoint/2010/main">
        <p14:tracePtLst>
          <p14:tracePt t="1928" x="6727825" y="3219450"/>
          <p14:tracePt t="1936" x="6718300" y="3209925"/>
          <p14:tracePt t="1944" x="6681788" y="3192463"/>
          <p14:tracePt t="1952" x="6673850" y="3182938"/>
          <p14:tracePt t="1960" x="6664325" y="3173413"/>
          <p14:tracePt t="2025" x="6664325" y="3182938"/>
          <p14:tracePt t="2032" x="6664325" y="3209925"/>
          <p14:tracePt t="2040" x="6664325" y="3219450"/>
          <p14:tracePt t="2048" x="6664325" y="3255963"/>
          <p14:tracePt t="2056" x="6681788" y="3282950"/>
          <p14:tracePt t="2063" x="6691313" y="3302000"/>
          <p14:tracePt t="2072" x="6727825" y="3338513"/>
          <p14:tracePt t="2081" x="6746875" y="3346450"/>
          <p14:tracePt t="2088" x="6800850" y="3365500"/>
          <p14:tracePt t="2096" x="6837363" y="3375025"/>
          <p14:tracePt t="2104" x="6883400" y="3375025"/>
          <p14:tracePt t="2112" x="6900863" y="3375025"/>
          <p14:tracePt t="2121" x="6937375" y="3375025"/>
          <p14:tracePt t="2128" x="6956425" y="3375025"/>
          <p14:tracePt t="2137" x="6983413" y="3375025"/>
          <p14:tracePt t="2144" x="6992938" y="3375025"/>
          <p14:tracePt t="2176" x="7010400" y="3375025"/>
          <p14:tracePt t="2248" x="7010400" y="3382963"/>
          <p14:tracePt t="2256" x="7010400" y="3402013"/>
          <p14:tracePt t="2264" x="7010400" y="3411538"/>
          <p14:tracePt t="2272" x="7010400" y="3419475"/>
          <p14:tracePt t="2280" x="7010400" y="3438525"/>
          <p14:tracePt t="2288" x="6992938" y="3465513"/>
          <p14:tracePt t="2313" x="6983413" y="3492500"/>
          <p14:tracePt t="2322" x="6983413" y="3502025"/>
          <p14:tracePt t="2329" x="6973888" y="3511550"/>
          <p14:tracePt t="2340" x="6956425" y="3529013"/>
          <p14:tracePt t="2345" x="6937375" y="3548063"/>
          <p14:tracePt t="2357" x="6910388" y="3565525"/>
          <p14:tracePt t="2361" x="6873875" y="3592513"/>
          <p14:tracePt t="2371" x="6837363" y="3602038"/>
          <p14:tracePt t="2376" x="6800850" y="3611563"/>
          <p14:tracePt t="2384" x="6754813" y="3611563"/>
          <p14:tracePt t="2392" x="6727825" y="3621088"/>
          <p14:tracePt t="2400" x="6673850" y="3621088"/>
          <p14:tracePt t="2408" x="6618288" y="3621088"/>
          <p14:tracePt t="2416" x="6573838" y="3621088"/>
          <p14:tracePt t="2424" x="6537325" y="3621088"/>
          <p14:tracePt t="2433" x="6518275" y="3621088"/>
          <p14:tracePt t="2441" x="6454775" y="3584575"/>
          <p14:tracePt t="2449" x="6435725" y="3519488"/>
          <p14:tracePt t="2459" x="6399213" y="3475038"/>
          <p14:tracePt t="2465" x="6354763" y="3392488"/>
          <p14:tracePt t="2473" x="6345238" y="3365500"/>
          <p14:tracePt t="2480" x="6345238" y="3309938"/>
          <p14:tracePt t="2488" x="6335713" y="3273425"/>
          <p14:tracePt t="2496" x="6326188" y="3219450"/>
          <p14:tracePt t="2503" x="6326188" y="3192463"/>
          <p14:tracePt t="2512" x="6326188" y="3146425"/>
          <p14:tracePt t="2520" x="6326188" y="3136900"/>
          <p14:tracePt t="2528" x="6326188" y="3100388"/>
          <p14:tracePt t="2537" x="6326188" y="3082925"/>
          <p14:tracePt t="2544" x="6335713" y="3046413"/>
          <p14:tracePt t="2552" x="6354763" y="3017838"/>
          <p14:tracePt t="2559" x="6418263" y="2990850"/>
          <p14:tracePt t="2568" x="6464300" y="2963863"/>
          <p14:tracePt t="2576" x="6537325" y="2954338"/>
          <p14:tracePt t="2584" x="6618288" y="2927350"/>
          <p14:tracePt t="2592" x="6710363" y="2909888"/>
          <p14:tracePt t="2600" x="6791325" y="2900363"/>
          <p14:tracePt t="2608" x="6864350" y="2900363"/>
          <p14:tracePt t="2618" x="6937375" y="2900363"/>
          <p14:tracePt t="2624" x="6992938" y="2900363"/>
          <p14:tracePt t="2632" x="7046913" y="2900363"/>
          <p14:tracePt t="2640" x="7073900" y="2900363"/>
          <p14:tracePt t="2648" x="7119938" y="2909888"/>
          <p14:tracePt t="2657" x="7129463" y="2909888"/>
          <p14:tracePt t="2665" x="7146925" y="2927350"/>
          <p14:tracePt t="2672" x="7175500" y="2963863"/>
          <p14:tracePt t="2683" x="7192963" y="2990850"/>
          <p14:tracePt t="2688" x="7192963" y="3009900"/>
          <p14:tracePt t="2696" x="7192963" y="3046413"/>
          <p14:tracePt t="2704" x="7192963" y="3082925"/>
          <p14:tracePt t="2712" x="7192963" y="3119438"/>
          <p14:tracePt t="2720" x="7192963" y="3146425"/>
          <p14:tracePt t="2728" x="7192963" y="3182938"/>
          <p14:tracePt t="2736" x="7192963" y="3219450"/>
          <p14:tracePt t="2743" x="7175500" y="3265488"/>
          <p14:tracePt t="2752" x="7156450" y="3282950"/>
          <p14:tracePt t="2760" x="7129463" y="3309938"/>
          <p14:tracePt t="2768" x="7119938" y="3328988"/>
          <p14:tracePt t="2776" x="7110413" y="3338513"/>
          <p14:tracePt t="2784" x="7102475" y="3355975"/>
          <p14:tracePt t="2792" x="7092950" y="3365500"/>
          <p14:tracePt t="3128" x="7083425" y="3365500"/>
          <p14:tracePt t="3153" x="7083425" y="3346450"/>
          <p14:tracePt t="3176" x="7092950" y="3328988"/>
          <p14:tracePt t="3184" x="7102475" y="3319463"/>
          <p14:tracePt t="3208" x="7110413" y="3309938"/>
          <p14:tracePt t="3232" x="7129463" y="3292475"/>
          <p14:tracePt t="3256" x="7138988" y="3282950"/>
          <p14:tracePt t="3280" x="7138988" y="3273425"/>
          <p14:tracePt t="3754" x="7146925" y="3265488"/>
          <p14:tracePt t="3763" x="7156450" y="3265488"/>
          <p14:tracePt t="8833" x="7175500" y="3255963"/>
          <p14:tracePt t="8843" x="7275513" y="3209925"/>
          <p14:tracePt t="8850" x="7312025" y="3200400"/>
          <p14:tracePt t="8857" x="7319963" y="3200400"/>
          <p14:tracePt t="8938" x="7329488" y="3200400"/>
          <p14:tracePt t="8946" x="7385050" y="3146425"/>
          <p14:tracePt t="8955" x="7466013" y="3054350"/>
          <p14:tracePt t="8967" x="7648575" y="2836863"/>
          <p14:tracePt t="8976" x="7685088" y="2771775"/>
          <p14:tracePt t="8984" x="7685088" y="2717800"/>
          <p14:tracePt t="8992" x="7685088" y="2698750"/>
          <p14:tracePt t="9000" x="7685088" y="2662238"/>
          <p14:tracePt t="9008" x="7685088" y="2644775"/>
          <p14:tracePt t="9015" x="7685088" y="2625725"/>
          <p14:tracePt t="9024" x="7694613" y="2617788"/>
          <p14:tracePt t="9040" x="7704138" y="2608263"/>
          <p14:tracePt t="9048" x="7712075" y="2608263"/>
          <p14:tracePt t="9064" x="7721600" y="2608263"/>
          <p14:tracePt t="9072" x="7731125" y="2608263"/>
          <p14:tracePt t="9080" x="7740650" y="2617788"/>
          <p14:tracePt t="9088" x="7740650" y="2625725"/>
          <p14:tracePt t="9097" x="7740650" y="2644775"/>
          <p14:tracePt t="9106" x="7740650" y="2662238"/>
          <p14:tracePt t="9113" x="7740650" y="2681288"/>
          <p14:tracePt t="9122" x="7740650" y="2698750"/>
          <p14:tracePt t="9129" x="7631113" y="2763838"/>
          <p14:tracePt t="9138" x="7466013" y="2800350"/>
          <p14:tracePt t="9145" x="7229475" y="2844800"/>
          <p14:tracePt t="9152" x="6946900" y="2881313"/>
          <p14:tracePt t="9160" x="6654800" y="2946400"/>
          <p14:tracePt t="9169" x="6318250" y="2963863"/>
          <p14:tracePt t="9177" x="5989638" y="3027363"/>
          <p14:tracePt t="9185" x="5688013" y="3027363"/>
          <p14:tracePt t="9193" x="5514975" y="3027363"/>
          <p14:tracePt t="9202" x="5368925" y="3027363"/>
          <p14:tracePt t="9209" x="5241925" y="3027363"/>
          <p14:tracePt t="9216" x="5114925" y="3027363"/>
          <p14:tracePt t="9224" x="5014913" y="3036888"/>
          <p14:tracePt t="9232" x="4905375" y="3036888"/>
          <p14:tracePt t="9241" x="4813300" y="3036888"/>
          <p14:tracePt t="9249" x="4722813" y="3036888"/>
          <p14:tracePt t="9256" x="4630738" y="3036888"/>
          <p14:tracePt t="9264" x="4557713" y="3036888"/>
          <p14:tracePt t="9272" x="4467225" y="3036888"/>
          <p14:tracePt t="9280" x="4421188" y="3036888"/>
          <p14:tracePt t="9288" x="4357688" y="3036888"/>
          <p14:tracePt t="9296" x="4321175" y="3036888"/>
          <p14:tracePt t="9305" x="4284663" y="3036888"/>
          <p14:tracePt t="9311" x="4230688" y="3036888"/>
          <p14:tracePt t="9321" x="4194175" y="3036888"/>
          <p14:tracePt t="9328" x="4138613" y="3036888"/>
          <p14:tracePt t="9338" x="4057650" y="3036888"/>
          <p14:tracePt t="9345" x="4002088" y="3036888"/>
          <p14:tracePt t="9356" x="3938588" y="3017838"/>
          <p14:tracePt t="9361" x="3883025" y="3009900"/>
          <p14:tracePt t="9372" x="3856038" y="3000375"/>
          <p14:tracePt t="9377" x="3810000" y="2982913"/>
          <p14:tracePt t="9388" x="3792538" y="2973388"/>
          <p14:tracePt t="9393" x="3775075" y="2946400"/>
          <p14:tracePt t="9403" x="3765550" y="2927350"/>
          <p14:tracePt t="9408" x="3729038" y="2900363"/>
          <p14:tracePt t="9417" x="3729038" y="2881313"/>
          <p14:tracePt t="9425" x="3719513" y="2863850"/>
          <p14:tracePt t="9433" x="3719513" y="2836863"/>
          <p14:tracePt t="9441" x="3719513" y="2817813"/>
          <p14:tracePt t="9449" x="3719513" y="2790825"/>
          <p14:tracePt t="9457" x="3719513" y="2744788"/>
          <p14:tracePt t="9465" x="3719513" y="2727325"/>
          <p14:tracePt t="9473" x="3719513" y="2698750"/>
          <p14:tracePt t="9481" x="3719513" y="2690813"/>
          <p14:tracePt t="9489" x="3719513" y="2654300"/>
          <p14:tracePt t="9497" x="3719513" y="2635250"/>
          <p14:tracePt t="9505" x="3719513" y="2608263"/>
          <p14:tracePt t="9511" x="3719513" y="2589213"/>
          <p14:tracePt t="9521" x="3719513" y="2562225"/>
          <p14:tracePt t="9528" x="3709988" y="2544763"/>
          <p14:tracePt t="9539" x="3692525" y="2517775"/>
          <p14:tracePt t="9545" x="3673475" y="2481263"/>
          <p14:tracePt t="9558" x="3656013" y="2471738"/>
          <p14:tracePt t="9561" x="3629025" y="2452688"/>
          <p14:tracePt t="9571" x="3592513" y="2435225"/>
          <p14:tracePt t="9575" x="3546475" y="2416175"/>
          <p14:tracePt t="9584" x="3519488" y="2416175"/>
          <p14:tracePt t="9591" x="3463925" y="2398713"/>
          <p14:tracePt t="9601" x="3400425" y="2398713"/>
          <p14:tracePt t="9608" x="3346450" y="2398713"/>
          <p14:tracePt t="9616" x="3254375" y="2398713"/>
          <p14:tracePt t="9624" x="3181350" y="2398713"/>
          <p14:tracePt t="9632" x="3108325" y="2398713"/>
          <p14:tracePt t="9640" x="2998788" y="2398713"/>
          <p14:tracePt t="9648" x="2917825" y="2398713"/>
          <p14:tracePt t="9656" x="2844800" y="2416175"/>
          <p14:tracePt t="9664" x="2716213" y="2425700"/>
          <p14:tracePt t="9672" x="2625725" y="2425700"/>
          <p14:tracePt t="9680" x="2506663" y="2452688"/>
          <p14:tracePt t="9688" x="2433638" y="2471738"/>
          <p14:tracePt t="9696" x="2324100" y="2481263"/>
          <p14:tracePt t="9704" x="2224088" y="2498725"/>
          <p14:tracePt t="9712" x="2151063" y="2498725"/>
          <p14:tracePt t="9720" x="2060575" y="2525713"/>
          <p14:tracePt t="9728" x="1978025" y="2535238"/>
          <p14:tracePt t="9736" x="1924050" y="2535238"/>
          <p14:tracePt t="9744" x="1878013" y="2544763"/>
          <p14:tracePt t="9753" x="1851025" y="2544763"/>
          <p14:tracePt t="9760" x="1824038" y="2544763"/>
          <p14:tracePt t="9768" x="1814513" y="2544763"/>
          <p14:tracePt t="9792" x="1804988" y="2544763"/>
          <p14:tracePt t="9816" x="1795463" y="2544763"/>
          <p14:tracePt t="9832" x="1795463" y="2535238"/>
          <p14:tracePt t="9840" x="1795463" y="2508250"/>
          <p14:tracePt t="9849" x="1795463" y="2498725"/>
          <p14:tracePt t="9857" x="1795463" y="2481263"/>
          <p14:tracePt t="9865" x="1795463" y="2462213"/>
          <p14:tracePt t="9874" x="1795463" y="2444750"/>
          <p14:tracePt t="9891" x="1795463" y="2408238"/>
          <p14:tracePt t="9896" x="1824038" y="2371725"/>
          <p14:tracePt t="9904" x="1831975" y="2352675"/>
          <p14:tracePt t="9912" x="1841500" y="2343150"/>
          <p14:tracePt t="9920" x="1868488" y="2289175"/>
          <p14:tracePt t="9928" x="1878013" y="2270125"/>
          <p14:tracePt t="9936" x="1895475" y="2252663"/>
          <p14:tracePt t="9944" x="1895475" y="2206625"/>
          <p14:tracePt t="9952" x="1914525" y="2189163"/>
          <p14:tracePt t="9960" x="1951038" y="2160588"/>
          <p14:tracePt t="9968" x="1968500" y="2133600"/>
          <p14:tracePt t="9977" x="1997075" y="2097088"/>
          <p14:tracePt t="9985" x="2024063" y="2079625"/>
          <p14:tracePt t="9994" x="2051050" y="2052638"/>
          <p14:tracePt t="10001" x="2078038" y="2024063"/>
          <p14:tracePt t="10010" x="2114550" y="2006600"/>
          <p14:tracePt t="10015" x="2143125" y="1987550"/>
          <p14:tracePt t="10026" x="2187575" y="1960563"/>
          <p14:tracePt t="10032" x="2214563" y="1943100"/>
          <p14:tracePt t="10040" x="2287588" y="1933575"/>
          <p14:tracePt t="10048" x="2352675" y="1897063"/>
          <p14:tracePt t="10056" x="2452688" y="1870075"/>
          <p14:tracePt t="10064" x="2543175" y="1851025"/>
          <p14:tracePt t="10072" x="2652713" y="1841500"/>
          <p14:tracePt t="10080" x="2789238" y="1804988"/>
          <p14:tracePt t="10088" x="2862263" y="1804988"/>
          <p14:tracePt t="10096" x="2971800" y="1797050"/>
          <p14:tracePt t="10104" x="3044825" y="1787525"/>
          <p14:tracePt t="10112" x="3117850" y="1787525"/>
          <p14:tracePt t="10120" x="3200400" y="1760538"/>
          <p14:tracePt t="10129" x="3281363" y="1741488"/>
          <p14:tracePt t="10138" x="3354388" y="1731963"/>
          <p14:tracePt t="10145" x="3409950" y="1731963"/>
          <p14:tracePt t="10155" x="3463925" y="1731963"/>
          <p14:tracePt t="10161" x="3509963" y="1724025"/>
          <p14:tracePt t="10172" x="3546475" y="1724025"/>
          <p14:tracePt t="10177" x="3609975" y="1697038"/>
          <p14:tracePt t="10185" x="3646488" y="1697038"/>
          <p14:tracePt t="10193" x="3702050" y="1697038"/>
          <p14:tracePt t="10201" x="3746500" y="1697038"/>
          <p14:tracePt t="10209" x="3802063" y="1697038"/>
          <p14:tracePt t="10217" x="3856038" y="1697038"/>
          <p14:tracePt t="10225" x="3911600" y="1697038"/>
          <p14:tracePt t="10233" x="3956050" y="1697038"/>
          <p14:tracePt t="10241" x="4011613" y="1697038"/>
          <p14:tracePt t="10249" x="4048125" y="1697038"/>
          <p14:tracePt t="10260" x="4102100" y="1697038"/>
          <p14:tracePt t="10265" x="4165600" y="1714500"/>
          <p14:tracePt t="10273" x="4194175" y="1724025"/>
          <p14:tracePt t="10281" x="4267200" y="1760538"/>
          <p14:tracePt t="10292" x="4311650" y="1760538"/>
          <p14:tracePt t="10297" x="4367213" y="1768475"/>
          <p14:tracePt t="10307" x="4421188" y="1797050"/>
          <p14:tracePt t="10311" x="4467225" y="1814513"/>
          <p14:tracePt t="10321" x="4503738" y="1824038"/>
          <p14:tracePt t="10328" x="4521200" y="1833563"/>
          <p14:tracePt t="10339" x="4530725" y="1851025"/>
          <p14:tracePt t="10345" x="4549775" y="1878013"/>
          <p14:tracePt t="10356" x="4567238" y="1897063"/>
          <p14:tracePt t="10361" x="4567238" y="1906588"/>
          <p14:tracePt t="10371" x="4576763" y="1914525"/>
          <p14:tracePt t="10377" x="4576763" y="1933575"/>
          <p14:tracePt t="10388" x="4576763" y="1943100"/>
          <p14:tracePt t="10393" x="4586288" y="1960563"/>
          <p14:tracePt t="10405" x="4586288" y="1979613"/>
          <p14:tracePt t="10408" x="4603750" y="1997075"/>
          <p14:tracePt t="10424" x="4603750" y="2024063"/>
          <p14:tracePt t="10432" x="4613275" y="2033588"/>
          <p14:tracePt t="10440" x="4622800" y="2052638"/>
          <p14:tracePt t="10448" x="4622800" y="2070100"/>
          <p14:tracePt t="10456" x="4630738" y="2079625"/>
          <p14:tracePt t="10464" x="4630738" y="2097088"/>
          <p14:tracePt t="10472" x="4640263" y="2125663"/>
          <p14:tracePt t="10480" x="4649788" y="2133600"/>
          <p14:tracePt t="10488" x="4659313" y="2143125"/>
          <p14:tracePt t="10496" x="4659313" y="2160588"/>
          <p14:tracePt t="10504" x="4667250" y="2189163"/>
          <p14:tracePt t="10511" x="4667250" y="2216150"/>
          <p14:tracePt t="10520" x="4667250" y="2225675"/>
          <p14:tracePt t="10528" x="4667250" y="2262188"/>
          <p14:tracePt t="10536" x="4667250" y="2270125"/>
          <p14:tracePt t="10544" x="4695825" y="2316163"/>
          <p14:tracePt t="10560" x="4695825" y="2343150"/>
          <p14:tracePt t="10568" x="4695825" y="2362200"/>
          <p14:tracePt t="10576" x="4695825" y="2371725"/>
          <p14:tracePt t="10584" x="4695825" y="2398713"/>
          <p14:tracePt t="10591" x="4695825" y="2416175"/>
          <p14:tracePt t="10600" x="4695825" y="2435225"/>
          <p14:tracePt t="10608" x="4695825" y="2452688"/>
          <p14:tracePt t="10616" x="4695825" y="2481263"/>
          <p14:tracePt t="10624" x="4695825" y="2489200"/>
          <p14:tracePt t="10635" x="4695825" y="2508250"/>
          <p14:tracePt t="10640" x="4695825" y="2535238"/>
          <p14:tracePt t="10648" x="4695825" y="2554288"/>
          <p14:tracePt t="10656" x="4695825" y="2571750"/>
          <p14:tracePt t="10664" x="4695825" y="2598738"/>
          <p14:tracePt t="10672" x="4686300" y="2617788"/>
          <p14:tracePt t="10680" x="4676775" y="2635250"/>
          <p14:tracePt t="10688" x="4649788" y="2681288"/>
          <p14:tracePt t="10696" x="4630738" y="2698750"/>
          <p14:tracePt t="10705" x="4622800" y="2727325"/>
          <p14:tracePt t="10711" x="4603750" y="2754313"/>
          <p14:tracePt t="10720" x="4586288" y="2771775"/>
          <p14:tracePt t="10727" x="4576763" y="2781300"/>
          <p14:tracePt t="10736" x="4557713" y="2790825"/>
          <p14:tracePt t="10744" x="4530725" y="2827338"/>
          <p14:tracePt t="10753" x="4503738" y="2836863"/>
          <p14:tracePt t="10760" x="4484688" y="2854325"/>
          <p14:tracePt t="10768" x="4467225" y="2854325"/>
          <p14:tracePt t="10776" x="4448175" y="2873375"/>
          <p14:tracePt t="10784" x="4440238" y="2881313"/>
          <p14:tracePt t="10792" x="4413250" y="2890838"/>
          <p14:tracePt t="10800" x="4394200" y="2900363"/>
          <p14:tracePt t="10808" x="4384675" y="2900363"/>
          <p14:tracePt t="10816" x="4357688" y="2917825"/>
          <p14:tracePt t="10832" x="4340225" y="2927350"/>
          <p14:tracePt t="10840" x="4330700" y="2927350"/>
          <p14:tracePt t="10856" x="4311650" y="2936875"/>
          <p14:tracePt t="10864" x="4303713" y="2946400"/>
          <p14:tracePt t="10872" x="4284663" y="2946400"/>
          <p14:tracePt t="10890" x="4248150" y="2963863"/>
          <p14:tracePt t="10896" x="4230688" y="2973388"/>
          <p14:tracePt t="10904" x="4221163" y="2973388"/>
          <p14:tracePt t="10912" x="4194175" y="2973388"/>
          <p14:tracePt t="10920" x="4175125" y="2973388"/>
          <p14:tracePt t="10928" x="4138613" y="2982913"/>
          <p14:tracePt t="10936" x="4111625" y="2982913"/>
          <p14:tracePt t="10944" x="4094163" y="2982913"/>
          <p14:tracePt t="10953" x="4057650" y="2982913"/>
          <p14:tracePt t="10960" x="4029075" y="2982913"/>
          <p14:tracePt t="10968" x="3992563" y="2982913"/>
          <p14:tracePt t="10976" x="3948113" y="2982913"/>
          <p14:tracePt t="10984" x="3911600" y="2982913"/>
          <p14:tracePt t="10992" x="3883025" y="2982913"/>
          <p14:tracePt t="11000" x="3838575" y="2982913"/>
          <p14:tracePt t="11008" x="3783013" y="2982913"/>
          <p14:tracePt t="11016" x="3729038" y="2982913"/>
          <p14:tracePt t="11024" x="3683000" y="2982913"/>
          <p14:tracePt t="11031" x="3629025" y="2982913"/>
          <p14:tracePt t="11040" x="3592513" y="2982913"/>
          <p14:tracePt t="11048" x="3536950" y="2982913"/>
          <p14:tracePt t="11056" x="3519488" y="2982913"/>
          <p14:tracePt t="11063" x="3463925" y="2982913"/>
          <p14:tracePt t="11072" x="3427413" y="2982913"/>
          <p14:tracePt t="11080" x="3419475" y="2982913"/>
          <p14:tracePt t="11088" x="3382963" y="2982913"/>
          <p14:tracePt t="11095" x="3327400" y="2982913"/>
          <p14:tracePt t="11104" x="3290888" y="2973388"/>
          <p14:tracePt t="11112" x="3263900" y="2973388"/>
          <p14:tracePt t="11121" x="3208338" y="2963863"/>
          <p14:tracePt t="11127" x="3181350" y="2963863"/>
          <p14:tracePt t="11136" x="3154363" y="2954338"/>
          <p14:tracePt t="11144" x="3108325" y="2946400"/>
          <p14:tracePt t="11153" x="3044825" y="2917825"/>
          <p14:tracePt t="11160" x="3008313" y="2909888"/>
          <p14:tracePt t="11168" x="2944813" y="2890838"/>
          <p14:tracePt t="11176" x="2862263" y="2873375"/>
          <p14:tracePt t="11184" x="2817813" y="2844800"/>
          <p14:tracePt t="11192" x="2798763" y="2836863"/>
          <p14:tracePt t="11200" x="2744788" y="2827338"/>
          <p14:tracePt t="11208" x="2698750" y="2790825"/>
          <p14:tracePt t="11216" x="2652713" y="2781300"/>
          <p14:tracePt t="11224" x="2598738" y="2754313"/>
          <p14:tracePt t="11231" x="2570163" y="2735263"/>
          <p14:tracePt t="11240" x="2552700" y="2727325"/>
          <p14:tracePt t="11248" x="2533650" y="2717800"/>
          <p14:tracePt t="11256" x="2506663" y="2681288"/>
          <p14:tracePt t="11264" x="2498725" y="2681288"/>
          <p14:tracePt t="11272" x="2479675" y="2662238"/>
          <p14:tracePt t="11280" x="2470150" y="2644775"/>
          <p14:tracePt t="11288" x="2470150" y="2635250"/>
          <p14:tracePt t="11296" x="2452688" y="2598738"/>
          <p14:tracePt t="11305" x="2443163" y="2589213"/>
          <p14:tracePt t="11312" x="2433638" y="2571750"/>
          <p14:tracePt t="11321" x="2425700" y="2554288"/>
          <p14:tracePt t="11328" x="2425700" y="2544763"/>
          <p14:tracePt t="11336" x="2416175" y="2508250"/>
          <p14:tracePt t="11344" x="2406650" y="2498725"/>
          <p14:tracePt t="11353" x="2406650" y="2471738"/>
          <p14:tracePt t="11360" x="2397125" y="2452688"/>
          <p14:tracePt t="11368" x="2397125" y="2425700"/>
          <p14:tracePt t="11376" x="2397125" y="2408238"/>
          <p14:tracePt t="11384" x="2397125" y="2362200"/>
          <p14:tracePt t="11392" x="2397125" y="2325688"/>
          <p14:tracePt t="11400" x="2397125" y="2279650"/>
          <p14:tracePt t="11408" x="2397125" y="2252663"/>
          <p14:tracePt t="11416" x="2397125" y="2216150"/>
          <p14:tracePt t="11424" x="2397125" y="2170113"/>
          <p14:tracePt t="11432" x="2425700" y="2143125"/>
          <p14:tracePt t="11441" x="2443163" y="2089150"/>
          <p14:tracePt t="11449" x="2462213" y="2060575"/>
          <p14:tracePt t="11457" x="2516188" y="2006600"/>
          <p14:tracePt t="11464" x="2533650" y="1987550"/>
          <p14:tracePt t="11472" x="2562225" y="1943100"/>
          <p14:tracePt t="11480" x="2589213" y="1924050"/>
          <p14:tracePt t="11488" x="2643188" y="1887538"/>
          <p14:tracePt t="11496" x="2671763" y="1878013"/>
          <p14:tracePt t="11504" x="2716213" y="1860550"/>
          <p14:tracePt t="11512" x="2744788" y="1841500"/>
          <p14:tracePt t="11521" x="2798763" y="1833563"/>
          <p14:tracePt t="11527" x="2862263" y="1824038"/>
          <p14:tracePt t="11536" x="2925763" y="1804988"/>
          <p14:tracePt t="11544" x="2981325" y="1787525"/>
          <p14:tracePt t="11552" x="3027363" y="1787525"/>
          <p14:tracePt t="11560" x="3081338" y="1768475"/>
          <p14:tracePt t="11568" x="3154363" y="1760538"/>
          <p14:tracePt t="11576" x="3200400" y="1760538"/>
          <p14:tracePt t="11584" x="3254375" y="1760538"/>
          <p14:tracePt t="11592" x="3309938" y="1751013"/>
          <p14:tracePt t="11600" x="3390900" y="1724025"/>
          <p14:tracePt t="11607" x="3427413" y="1724025"/>
          <p14:tracePt t="11616" x="3482975" y="1724025"/>
          <p14:tracePt t="11624" x="3546475" y="1724025"/>
          <p14:tracePt t="11634" x="3619500" y="1724025"/>
          <p14:tracePt t="11639" x="3729038" y="1724025"/>
          <p14:tracePt t="11648" x="3783013" y="1724025"/>
          <p14:tracePt t="11656" x="3875088" y="1724025"/>
          <p14:tracePt t="11664" x="3965575" y="1724025"/>
          <p14:tracePt t="11672" x="4038600" y="1724025"/>
          <p14:tracePt t="11680" x="4121150" y="1724025"/>
          <p14:tracePt t="11688" x="4175125" y="1741488"/>
          <p14:tracePt t="11696" x="4238625" y="1751013"/>
          <p14:tracePt t="11704" x="4284663" y="1768475"/>
          <p14:tracePt t="11712" x="4303713" y="1778000"/>
          <p14:tracePt t="11721" x="4330700" y="1787525"/>
          <p14:tracePt t="11727" x="4348163" y="1797050"/>
          <p14:tracePt t="11744" x="4357688" y="1804988"/>
          <p14:tracePt t="11752" x="4367213" y="1824038"/>
          <p14:tracePt t="11760" x="4376738" y="1833563"/>
          <p14:tracePt t="11776" x="4384675" y="1851025"/>
          <p14:tracePt t="11784" x="4384675" y="1860550"/>
          <p14:tracePt t="11792" x="4384675" y="1870075"/>
          <p14:tracePt t="11800" x="4394200" y="1870075"/>
          <p14:tracePt t="11808" x="4394200" y="1887538"/>
          <p14:tracePt t="11815" x="4403725" y="1906588"/>
          <p14:tracePt t="11824" x="4421188" y="1924050"/>
          <p14:tracePt t="11832" x="4430713" y="1933575"/>
          <p14:tracePt t="11840" x="4430713" y="1951038"/>
          <p14:tracePt t="11848" x="4440238" y="1960563"/>
          <p14:tracePt t="11856" x="4457700" y="1997075"/>
          <p14:tracePt t="11864" x="4467225" y="2006600"/>
          <p14:tracePt t="11872" x="4476750" y="2033588"/>
          <p14:tracePt t="11889" x="4494213" y="2079625"/>
          <p14:tracePt t="11896" x="4521200" y="2106613"/>
          <p14:tracePt t="11904" x="4530725" y="2133600"/>
          <p14:tracePt t="11911" x="4530725" y="2143125"/>
          <p14:tracePt t="11921" x="4549775" y="2170113"/>
          <p14:tracePt t="11929" x="4567238" y="2197100"/>
          <p14:tracePt t="11936" x="4567238" y="2216150"/>
          <p14:tracePt t="11944" x="4567238" y="2233613"/>
          <p14:tracePt t="11952" x="4576763" y="2262188"/>
          <p14:tracePt t="11961" x="4586288" y="2289175"/>
          <p14:tracePt t="11977" x="4586288" y="2325688"/>
          <p14:tracePt t="11993" x="4586288" y="2352675"/>
          <p14:tracePt t="12000" x="4586288" y="2371725"/>
          <p14:tracePt t="12008" x="4586288" y="2379663"/>
          <p14:tracePt t="12016" x="4586288" y="2408238"/>
          <p14:tracePt t="12024" x="4586288" y="2416175"/>
          <p14:tracePt t="12032" x="4586288" y="2425700"/>
          <p14:tracePt t="12040" x="4586288" y="2435225"/>
          <p14:tracePt t="12048" x="4586288" y="2462213"/>
          <p14:tracePt t="12055" x="4576763" y="2481263"/>
          <p14:tracePt t="12065" x="4567238" y="2498725"/>
          <p14:tracePt t="12075" x="4549775" y="2517775"/>
          <p14:tracePt t="12081" x="4549775" y="2535238"/>
          <p14:tracePt t="12090" x="4513263" y="2562225"/>
          <p14:tracePt t="12097" x="4494213" y="2581275"/>
          <p14:tracePt t="12104" x="4484688" y="2589213"/>
          <p14:tracePt t="12112" x="4457700" y="2617788"/>
          <p14:tracePt t="12124" x="4440238" y="2635250"/>
          <p14:tracePt t="12128" x="4413250" y="2662238"/>
          <p14:tracePt t="12140" x="4403725" y="2662238"/>
          <p14:tracePt t="12143" x="4367213" y="2681288"/>
          <p14:tracePt t="12155" x="4340225" y="2708275"/>
          <p14:tracePt t="12161" x="4311650" y="2717800"/>
          <p14:tracePt t="12171" x="4294188" y="2727325"/>
          <p14:tracePt t="12177" x="4267200" y="2744788"/>
          <p14:tracePt t="12185" x="4248150" y="2754313"/>
          <p14:tracePt t="12192" x="4230688" y="2763838"/>
          <p14:tracePt t="12201" x="4211638" y="2771775"/>
          <p14:tracePt t="12209" x="4202113" y="2781300"/>
          <p14:tracePt t="12216" x="4175125" y="2790825"/>
          <p14:tracePt t="12224" x="4165600" y="2800350"/>
          <p14:tracePt t="12232" x="4138613" y="2808288"/>
          <p14:tracePt t="12240" x="4121150" y="2808288"/>
          <p14:tracePt t="12248" x="4094163" y="2808288"/>
          <p14:tracePt t="12256" x="4075113" y="2827338"/>
          <p14:tracePt t="12264" x="4048125" y="2827338"/>
          <p14:tracePt t="12273" x="4038600" y="2827338"/>
          <p14:tracePt t="12280" x="4011613" y="2827338"/>
          <p14:tracePt t="12288" x="3992563" y="2827338"/>
          <p14:tracePt t="12296" x="3984625" y="2827338"/>
          <p14:tracePt t="12304" x="3965575" y="2827338"/>
          <p14:tracePt t="12321" x="3956050" y="2827338"/>
          <p14:tracePt t="12345" x="3938588" y="2827338"/>
          <p14:tracePt t="12737" x="3919538" y="2827338"/>
          <p14:tracePt t="12754" x="3911600" y="2827338"/>
          <p14:tracePt t="12763" x="3883025" y="2827338"/>
          <p14:tracePt t="12770" x="3875088" y="2827338"/>
          <p14:tracePt t="12779" x="3856038" y="2827338"/>
          <p14:tracePt t="12785" x="3838575" y="2836863"/>
          <p14:tracePt t="12792" x="3829050" y="2836863"/>
          <p14:tracePt t="12801" x="3819525" y="2836863"/>
          <p14:tracePt t="12824" x="3802063" y="2836863"/>
          <p14:tracePt t="12840" x="3792538" y="2836863"/>
          <p14:tracePt t="12873" x="3783013" y="2836863"/>
          <p14:tracePt t="13017" x="3775075" y="2836863"/>
          <p14:tracePt t="13029" x="3765550" y="2844800"/>
          <p14:tracePt t="13031" x="3756025" y="2844800"/>
          <p14:tracePt t="13048" x="3738563" y="2854325"/>
          <p14:tracePt t="13055" x="3702050" y="2873375"/>
          <p14:tracePt t="13064" x="3665538" y="2881313"/>
          <p14:tracePt t="13072" x="3646488" y="2881313"/>
          <p14:tracePt t="13080" x="3600450" y="2890838"/>
          <p14:tracePt t="13088" x="3573463" y="2900363"/>
          <p14:tracePt t="13096" x="3519488" y="2917825"/>
          <p14:tracePt t="13104" x="3436938" y="2927350"/>
          <p14:tracePt t="13112" x="3382963" y="2936875"/>
          <p14:tracePt t="13120" x="3290888" y="2954338"/>
          <p14:tracePt t="13127" x="3190875" y="2963863"/>
          <p14:tracePt t="13136" x="3100388" y="2963863"/>
          <p14:tracePt t="13144" x="3008313" y="2990850"/>
          <p14:tracePt t="13153" x="2889250" y="3009900"/>
          <p14:tracePt t="13160" x="2798763" y="3017838"/>
          <p14:tracePt t="13169" x="2744788" y="3017838"/>
          <p14:tracePt t="13176" x="2679700" y="3036888"/>
          <p14:tracePt t="13185" x="2643188" y="3036888"/>
          <p14:tracePt t="13193" x="2589213" y="3054350"/>
          <p14:tracePt t="13209" x="2579688" y="3054350"/>
          <p14:tracePt t="13217" x="2562225" y="3054350"/>
          <p14:tracePt t="13240" x="2552700" y="3063875"/>
          <p14:tracePt t="13456" x="2543175" y="3063875"/>
          <p14:tracePt t="13465" x="2533650" y="3063875"/>
          <p14:tracePt t="13473" x="2525713" y="30638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ChangeArrowheads="1"/>
          </p:cNvSpPr>
          <p:nvPr/>
        </p:nvSpPr>
        <p:spPr bwMode="auto">
          <a:xfrm>
            <a:off x="3276600" y="2060575"/>
            <a:ext cx="2232025" cy="2089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372" name="Rectangle 4"/>
          <p:cNvSpPr>
            <a:spLocks noChangeArrowheads="1"/>
          </p:cNvSpPr>
          <p:nvPr/>
        </p:nvSpPr>
        <p:spPr bwMode="auto">
          <a:xfrm>
            <a:off x="3492500" y="3284538"/>
            <a:ext cx="1727200"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373" name="Line 5"/>
          <p:cNvSpPr>
            <a:spLocks noChangeShapeType="1"/>
          </p:cNvSpPr>
          <p:nvPr/>
        </p:nvSpPr>
        <p:spPr bwMode="auto">
          <a:xfrm>
            <a:off x="5148263" y="2349500"/>
            <a:ext cx="1439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4" name="Rectangle 6"/>
          <p:cNvSpPr>
            <a:spLocks noChangeArrowheads="1"/>
          </p:cNvSpPr>
          <p:nvPr/>
        </p:nvSpPr>
        <p:spPr bwMode="auto">
          <a:xfrm>
            <a:off x="4787900" y="2205038"/>
            <a:ext cx="360363" cy="4318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375" name="Text Box 7"/>
          <p:cNvSpPr txBox="1">
            <a:spLocks noChangeArrowheads="1"/>
          </p:cNvSpPr>
          <p:nvPr/>
        </p:nvSpPr>
        <p:spPr bwMode="auto">
          <a:xfrm>
            <a:off x="4695825" y="15763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 </a:t>
            </a:r>
            <a:r>
              <a:rPr lang="ja-JP" altLang="en-US"/>
              <a:t>フラグ</a:t>
            </a:r>
          </a:p>
        </p:txBody>
      </p:sp>
      <p:sp>
        <p:nvSpPr>
          <p:cNvPr id="186376" name="Line 8"/>
          <p:cNvSpPr>
            <a:spLocks noChangeShapeType="1"/>
          </p:cNvSpPr>
          <p:nvPr/>
        </p:nvSpPr>
        <p:spPr bwMode="auto">
          <a:xfrm flipH="1">
            <a:off x="2411413" y="234950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7" name="Text Box 9"/>
          <p:cNvSpPr txBox="1">
            <a:spLocks noChangeArrowheads="1"/>
          </p:cNvSpPr>
          <p:nvPr/>
        </p:nvSpPr>
        <p:spPr bwMode="auto">
          <a:xfrm>
            <a:off x="3543300" y="16478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I/O</a:t>
            </a:r>
          </a:p>
        </p:txBody>
      </p:sp>
      <p:sp>
        <p:nvSpPr>
          <p:cNvPr id="186378" name="Line 10"/>
          <p:cNvSpPr>
            <a:spLocks noChangeShapeType="1"/>
          </p:cNvSpPr>
          <p:nvPr/>
        </p:nvSpPr>
        <p:spPr bwMode="auto">
          <a:xfrm>
            <a:off x="2411413" y="3500438"/>
            <a:ext cx="1081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9" name="Text Box 11"/>
          <p:cNvSpPr txBox="1">
            <a:spLocks noChangeArrowheads="1"/>
          </p:cNvSpPr>
          <p:nvPr/>
        </p:nvSpPr>
        <p:spPr bwMode="auto">
          <a:xfrm>
            <a:off x="519113" y="2930525"/>
            <a:ext cx="19240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再び</a:t>
            </a:r>
          </a:p>
          <a:p>
            <a:r>
              <a:rPr lang="en-US" altLang="ja-JP"/>
              <a:t>TxRDY</a:t>
            </a:r>
            <a:r>
              <a:rPr lang="ja-JP" altLang="en-US"/>
              <a:t>＝１ならば</a:t>
            </a:r>
          </a:p>
          <a:p>
            <a:r>
              <a:rPr lang="ja-JP" altLang="en-US"/>
              <a:t>バッファ利用可能</a:t>
            </a:r>
          </a:p>
          <a:p>
            <a:r>
              <a:rPr lang="ja-JP" altLang="en-US"/>
              <a:t>書き込み</a:t>
            </a:r>
          </a:p>
          <a:p>
            <a:endParaRPr lang="ja-JP" altLang="en-US"/>
          </a:p>
          <a:p>
            <a:r>
              <a:rPr lang="ja-JP" altLang="en-US"/>
              <a:t>以降繰り返し</a:t>
            </a:r>
          </a:p>
        </p:txBody>
      </p:sp>
      <p:sp>
        <p:nvSpPr>
          <p:cNvPr id="186380" name="Text Box 12"/>
          <p:cNvSpPr txBox="1">
            <a:spLocks noChangeArrowheads="1"/>
          </p:cNvSpPr>
          <p:nvPr/>
        </p:nvSpPr>
        <p:spPr bwMode="auto">
          <a:xfrm>
            <a:off x="4787900" y="22764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86381" name="Oval 13"/>
          <p:cNvSpPr>
            <a:spLocks noChangeArrowheads="1"/>
          </p:cNvSpPr>
          <p:nvPr/>
        </p:nvSpPr>
        <p:spPr bwMode="auto">
          <a:xfrm>
            <a:off x="4211638" y="3357563"/>
            <a:ext cx="288925" cy="215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382" name="Text Box 14"/>
          <p:cNvSpPr txBox="1">
            <a:spLocks noChangeArrowheads="1"/>
          </p:cNvSpPr>
          <p:nvPr/>
        </p:nvSpPr>
        <p:spPr bwMode="auto">
          <a:xfrm>
            <a:off x="4787900" y="22050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0</a:t>
            </a:r>
          </a:p>
        </p:txBody>
      </p:sp>
      <p:sp>
        <p:nvSpPr>
          <p:cNvPr id="186384" name="Rectangle 16"/>
          <p:cNvSpPr>
            <a:spLocks noGrp="1" noChangeArrowheads="1"/>
          </p:cNvSpPr>
          <p:nvPr>
            <p:ph type="title"/>
          </p:nvPr>
        </p:nvSpPr>
        <p:spPr>
          <a:noFill/>
          <a:ln/>
        </p:spPr>
        <p:txBody>
          <a:bodyPr/>
          <a:lstStyle/>
          <a:p>
            <a:r>
              <a:rPr lang="ja-JP" altLang="en-US"/>
              <a:t>ハンドシェイク</a:t>
            </a:r>
            <a:r>
              <a:rPr lang="en-US" altLang="ja-JP"/>
              <a:t>(</a:t>
            </a:r>
            <a:r>
              <a:rPr lang="ja-JP" altLang="en-US"/>
              <a:t>送信）</a:t>
            </a:r>
          </a:p>
        </p:txBody>
      </p:sp>
      <p:pic>
        <p:nvPicPr>
          <p:cNvPr id="2" name="オーディオ 1">
            <a:hlinkClick r:id="" action="ppaction://media"/>
            <a:extLst>
              <a:ext uri="{FF2B5EF4-FFF2-40B4-BE49-F238E27FC236}">
                <a16:creationId xmlns:a16="http://schemas.microsoft.com/office/drawing/2014/main" id="{B678634C-91C1-42FD-BC14-936723375D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906235811"/>
      </p:ext>
    </p:extLst>
  </p:cSld>
  <p:clrMapOvr>
    <a:masterClrMapping/>
  </p:clrMapOvr>
  <mc:AlternateContent xmlns:mc="http://schemas.openxmlformats.org/markup-compatibility/2006">
    <mc:Choice xmlns:p14="http://schemas.microsoft.com/office/powerpoint/2010/main" Requires="p14">
      <p:transition spd="slow" p14:dur="2000" advTm="18330"/>
    </mc:Choice>
    <mc:Fallback>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6381"/>
                                        </p:tgtEl>
                                        <p:attrNameLst>
                                          <p:attrName>style.visibility</p:attrName>
                                        </p:attrNameLst>
                                      </p:cBhvr>
                                      <p:to>
                                        <p:strVal val="visible"/>
                                      </p:to>
                                    </p:set>
                                    <p:anim calcmode="lin" valueType="num">
                                      <p:cBhvr additive="base">
                                        <p:cTn id="11" dur="500" fill="hold"/>
                                        <p:tgtEl>
                                          <p:spTgt spid="186381"/>
                                        </p:tgtEl>
                                        <p:attrNameLst>
                                          <p:attrName>ppt_x</p:attrName>
                                        </p:attrNameLst>
                                      </p:cBhvr>
                                      <p:tavLst>
                                        <p:tav tm="0">
                                          <p:val>
                                            <p:strVal val="0-#ppt_w/2"/>
                                          </p:val>
                                        </p:tav>
                                        <p:tav tm="100000">
                                          <p:val>
                                            <p:strVal val="#ppt_x"/>
                                          </p:val>
                                        </p:tav>
                                      </p:tavLst>
                                    </p:anim>
                                    <p:anim calcmode="lin" valueType="num">
                                      <p:cBhvr additive="base">
                                        <p:cTn id="12" dur="500" fill="hold"/>
                                        <p:tgtEl>
                                          <p:spTgt spid="18638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638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6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86380" grpId="0"/>
      <p:bldP spid="186381" grpId="0" animBg="1"/>
      <p:bldP spid="1863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3276600" y="2060575"/>
            <a:ext cx="2232025" cy="2089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0467" name="Rectangle 3"/>
          <p:cNvSpPr>
            <a:spLocks noChangeArrowheads="1"/>
          </p:cNvSpPr>
          <p:nvPr/>
        </p:nvSpPr>
        <p:spPr bwMode="auto">
          <a:xfrm>
            <a:off x="3492500" y="3284538"/>
            <a:ext cx="1727200"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0468" name="Line 4"/>
          <p:cNvSpPr>
            <a:spLocks noChangeShapeType="1"/>
          </p:cNvSpPr>
          <p:nvPr/>
        </p:nvSpPr>
        <p:spPr bwMode="auto">
          <a:xfrm>
            <a:off x="5148263" y="2349500"/>
            <a:ext cx="1439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469" name="Rectangle 5"/>
          <p:cNvSpPr>
            <a:spLocks noChangeArrowheads="1"/>
          </p:cNvSpPr>
          <p:nvPr/>
        </p:nvSpPr>
        <p:spPr bwMode="auto">
          <a:xfrm>
            <a:off x="4787900" y="2205038"/>
            <a:ext cx="360363" cy="4318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0470" name="Text Box 6"/>
          <p:cNvSpPr txBox="1">
            <a:spLocks noChangeArrowheads="1"/>
          </p:cNvSpPr>
          <p:nvPr/>
        </p:nvSpPr>
        <p:spPr bwMode="auto">
          <a:xfrm>
            <a:off x="1692275" y="1628775"/>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RxRDY </a:t>
            </a:r>
            <a:r>
              <a:rPr lang="ja-JP" altLang="en-US"/>
              <a:t>フラグ</a:t>
            </a:r>
          </a:p>
        </p:txBody>
      </p:sp>
      <p:sp>
        <p:nvSpPr>
          <p:cNvPr id="190471" name="Line 7"/>
          <p:cNvSpPr>
            <a:spLocks noChangeShapeType="1"/>
          </p:cNvSpPr>
          <p:nvPr/>
        </p:nvSpPr>
        <p:spPr bwMode="auto">
          <a:xfrm flipH="1">
            <a:off x="2411413" y="234950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472" name="Text Box 8"/>
          <p:cNvSpPr txBox="1">
            <a:spLocks noChangeArrowheads="1"/>
          </p:cNvSpPr>
          <p:nvPr/>
        </p:nvSpPr>
        <p:spPr bwMode="auto">
          <a:xfrm>
            <a:off x="4140200" y="16478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I/O</a:t>
            </a:r>
          </a:p>
        </p:txBody>
      </p:sp>
      <p:sp>
        <p:nvSpPr>
          <p:cNvPr id="190473" name="Line 9"/>
          <p:cNvSpPr>
            <a:spLocks noChangeShapeType="1"/>
          </p:cNvSpPr>
          <p:nvPr/>
        </p:nvSpPr>
        <p:spPr bwMode="auto">
          <a:xfrm>
            <a:off x="2411413" y="3500438"/>
            <a:ext cx="1081087"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474" name="Text Box 10"/>
          <p:cNvSpPr txBox="1">
            <a:spLocks noChangeArrowheads="1"/>
          </p:cNvSpPr>
          <p:nvPr/>
        </p:nvSpPr>
        <p:spPr bwMode="auto">
          <a:xfrm>
            <a:off x="323850" y="2930525"/>
            <a:ext cx="221138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ステータスレジスタの</a:t>
            </a:r>
          </a:p>
          <a:p>
            <a:r>
              <a:rPr lang="en-US" altLang="ja-JP"/>
              <a:t>RxRDY</a:t>
            </a:r>
            <a:r>
              <a:rPr lang="ja-JP" altLang="en-US"/>
              <a:t>＝１ならば</a:t>
            </a:r>
          </a:p>
          <a:p>
            <a:r>
              <a:rPr lang="ja-JP" altLang="en-US"/>
              <a:t>バッファから読み出し</a:t>
            </a:r>
          </a:p>
          <a:p>
            <a:r>
              <a:rPr lang="ja-JP" altLang="en-US"/>
              <a:t>可能</a:t>
            </a:r>
          </a:p>
          <a:p>
            <a:endParaRPr lang="en-US" altLang="ja-JP"/>
          </a:p>
        </p:txBody>
      </p:sp>
      <p:sp>
        <p:nvSpPr>
          <p:cNvPr id="190475" name="Text Box 11"/>
          <p:cNvSpPr txBox="1">
            <a:spLocks noChangeArrowheads="1"/>
          </p:cNvSpPr>
          <p:nvPr/>
        </p:nvSpPr>
        <p:spPr bwMode="auto">
          <a:xfrm>
            <a:off x="4787900" y="22764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90476" name="Oval 12"/>
          <p:cNvSpPr>
            <a:spLocks noChangeArrowheads="1"/>
          </p:cNvSpPr>
          <p:nvPr/>
        </p:nvSpPr>
        <p:spPr bwMode="auto">
          <a:xfrm>
            <a:off x="4211638" y="3357563"/>
            <a:ext cx="288925" cy="215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0478" name="Rectangle 14"/>
          <p:cNvSpPr>
            <a:spLocks noGrp="1" noChangeArrowheads="1"/>
          </p:cNvSpPr>
          <p:nvPr>
            <p:ph type="title"/>
          </p:nvPr>
        </p:nvSpPr>
        <p:spPr>
          <a:noFill/>
          <a:ln/>
        </p:spPr>
        <p:txBody>
          <a:bodyPr/>
          <a:lstStyle/>
          <a:p>
            <a:r>
              <a:rPr lang="ja-JP" altLang="en-US"/>
              <a:t>ハンドシェイク</a:t>
            </a:r>
            <a:r>
              <a:rPr lang="en-US" altLang="ja-JP"/>
              <a:t>(</a:t>
            </a:r>
            <a:r>
              <a:rPr lang="ja-JP" altLang="en-US"/>
              <a:t>受信）</a:t>
            </a:r>
          </a:p>
        </p:txBody>
      </p:sp>
      <p:sp>
        <p:nvSpPr>
          <p:cNvPr id="190479" name="Line 15"/>
          <p:cNvSpPr>
            <a:spLocks noChangeShapeType="1"/>
          </p:cNvSpPr>
          <p:nvPr/>
        </p:nvSpPr>
        <p:spPr bwMode="auto">
          <a:xfrm flipH="1">
            <a:off x="4572000" y="3500438"/>
            <a:ext cx="23764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480" name="Text Box 16"/>
          <p:cNvSpPr txBox="1">
            <a:spLocks noChangeArrowheads="1"/>
          </p:cNvSpPr>
          <p:nvPr/>
        </p:nvSpPr>
        <p:spPr bwMode="auto">
          <a:xfrm>
            <a:off x="6135688" y="2498725"/>
            <a:ext cx="2324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１の時は次のデータの</a:t>
            </a:r>
          </a:p>
          <a:p>
            <a:r>
              <a:rPr lang="ja-JP" altLang="en-US"/>
              <a:t>書き込みができない</a:t>
            </a:r>
          </a:p>
        </p:txBody>
      </p:sp>
      <p:pic>
        <p:nvPicPr>
          <p:cNvPr id="2" name="オーディオ 1">
            <a:hlinkClick r:id="" action="ppaction://media"/>
            <a:extLst>
              <a:ext uri="{FF2B5EF4-FFF2-40B4-BE49-F238E27FC236}">
                <a16:creationId xmlns:a16="http://schemas.microsoft.com/office/drawing/2014/main" id="{513D3C67-B8AD-48BD-A1ED-4DD650234D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125367989"/>
      </p:ext>
    </p:extLst>
  </p:cSld>
  <p:clrMapOvr>
    <a:masterClrMapping/>
  </p:clrMapOvr>
  <mc:AlternateContent xmlns:mc="http://schemas.openxmlformats.org/markup-compatibility/2006">
    <mc:Choice xmlns:p14="http://schemas.microsoft.com/office/powerpoint/2010/main" Requires="p14">
      <p:transition spd="slow" p14:dur="2000" advTm="30846"/>
    </mc:Choice>
    <mc:Fallback>
      <p:transition spd="slow" advTm="3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90476"/>
                                        </p:tgtEl>
                                        <p:attrNameLst>
                                          <p:attrName>style.visibility</p:attrName>
                                        </p:attrNameLst>
                                      </p:cBhvr>
                                      <p:to>
                                        <p:strVal val="visible"/>
                                      </p:to>
                                    </p:set>
                                    <p:anim calcmode="lin" valueType="num">
                                      <p:cBhvr additive="base">
                                        <p:cTn id="11" dur="500" fill="hold"/>
                                        <p:tgtEl>
                                          <p:spTgt spid="190476"/>
                                        </p:tgtEl>
                                        <p:attrNameLst>
                                          <p:attrName>ppt_x</p:attrName>
                                        </p:attrNameLst>
                                      </p:cBhvr>
                                      <p:tavLst>
                                        <p:tav tm="0">
                                          <p:val>
                                            <p:strVal val="1+#ppt_w/2"/>
                                          </p:val>
                                        </p:tav>
                                        <p:tav tm="100000">
                                          <p:val>
                                            <p:strVal val="#ppt_x"/>
                                          </p:val>
                                        </p:tav>
                                      </p:tavLst>
                                    </p:anim>
                                    <p:anim calcmode="lin" valueType="num">
                                      <p:cBhvr additive="base">
                                        <p:cTn id="12" dur="500" fill="hold"/>
                                        <p:tgtEl>
                                          <p:spTgt spid="19047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0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90475" grpId="0"/>
      <p:bldP spid="190476" grpId="0" animBg="1"/>
    </p:bldLst>
  </p:timing>
  <p:extLst>
    <p:ext uri="{3A86A75C-4F4B-4683-9AE1-C65F6400EC91}">
      <p14:laserTraceLst xmlns:p14="http://schemas.microsoft.com/office/powerpoint/2010/main">
        <p14:tracePtLst>
          <p14:tracePt t="22925" x="2525713" y="3054350"/>
          <p14:tracePt t="22973" x="2516188" y="3046413"/>
          <p14:tracePt t="22981" x="2516188" y="3009900"/>
          <p14:tracePt t="22989" x="2543175" y="2954338"/>
          <p14:tracePt t="22997" x="2589213" y="2909888"/>
          <p14:tracePt t="23004" x="2643188" y="2836863"/>
          <p14:tracePt t="23013" x="2689225" y="2790825"/>
          <p14:tracePt t="23021" x="2762250" y="2727325"/>
          <p14:tracePt t="23030" x="2825750" y="2671763"/>
          <p14:tracePt t="23037" x="2871788" y="2635250"/>
          <p14:tracePt t="23048" x="2935288" y="2581275"/>
          <p14:tracePt t="23051" x="2998788" y="2554288"/>
          <p14:tracePt t="23065" x="3063875" y="2517775"/>
          <p14:tracePt t="23067" x="3090863" y="2489200"/>
          <p14:tracePt t="23077" x="3163888" y="2452688"/>
          <p14:tracePt t="23083" x="3254375" y="2425700"/>
          <p14:tracePt t="23091" x="3336925" y="2379663"/>
          <p14:tracePt t="23099" x="3446463" y="2335213"/>
          <p14:tracePt t="23107" x="3546475" y="2298700"/>
          <p14:tracePt t="23116" x="3646488" y="2252663"/>
          <p14:tracePt t="23124" x="3765550" y="2206625"/>
          <p14:tracePt t="23133" x="3838575" y="2189163"/>
          <p14:tracePt t="23140" x="3938588" y="2160588"/>
          <p14:tracePt t="23147" x="4011613" y="2143125"/>
          <p14:tracePt t="23155" x="4075113" y="2116138"/>
          <p14:tracePt t="23164" x="4102100" y="2116138"/>
          <p14:tracePt t="23171" x="4129088" y="2106613"/>
          <p14:tracePt t="23180" x="4148138" y="2106613"/>
          <p14:tracePt t="23188" x="4157663" y="2106613"/>
          <p14:tracePt t="23196" x="4165600" y="2106613"/>
          <p14:tracePt t="23203" x="4175125" y="2106613"/>
          <p14:tracePt t="23219" x="4184650" y="2106613"/>
          <p14:tracePt t="23227" x="4194175" y="2125663"/>
          <p14:tracePt t="23235" x="4202113" y="2152650"/>
          <p14:tracePt t="23243" x="4221163" y="2197100"/>
          <p14:tracePt t="23251" x="4230688" y="2225675"/>
          <p14:tracePt t="23260" x="4257675" y="2289175"/>
          <p14:tracePt t="23267" x="4294188" y="2352675"/>
          <p14:tracePt t="23275" x="4311650" y="2398713"/>
          <p14:tracePt t="23283" x="4367213" y="2444750"/>
          <p14:tracePt t="23291" x="4413250" y="2498725"/>
          <p14:tracePt t="23299" x="4467225" y="2525713"/>
          <p14:tracePt t="23307" x="4530725" y="2571750"/>
          <p14:tracePt t="23315" x="4567238" y="2581275"/>
          <p14:tracePt t="23326" x="4603750" y="2598738"/>
          <p14:tracePt t="23332" x="4640263" y="2617788"/>
          <p14:tracePt t="23339" x="4649788" y="2625725"/>
          <p14:tracePt t="23348" x="4659313" y="2635250"/>
          <p14:tracePt t="23355" x="4667250" y="2644775"/>
          <p14:tracePt t="23364" x="4676775" y="2654300"/>
          <p14:tracePt t="23371" x="4676775" y="2671763"/>
          <p14:tracePt t="23380" x="4676775" y="2681288"/>
          <p14:tracePt t="23387" x="4676775" y="2690813"/>
          <p14:tracePt t="23396" x="4676775" y="2698750"/>
          <p14:tracePt t="23403" x="4676775" y="2708275"/>
          <p14:tracePt t="23411" x="4676775" y="2727325"/>
          <p14:tracePt t="23420" x="4659313" y="2744788"/>
          <p14:tracePt t="23427" x="4640263" y="2754313"/>
          <p14:tracePt t="23437" x="4613275" y="2771775"/>
          <p14:tracePt t="23443" x="4576763" y="2800350"/>
          <p14:tracePt t="23461" x="4567238" y="2800350"/>
          <p14:tracePt t="23472" x="4549775" y="2800350"/>
          <p14:tracePt t="23475" x="4540250" y="2800350"/>
          <p14:tracePt t="23500" x="4530725" y="2800350"/>
          <p14:tracePt t="23507" x="4513263" y="2763838"/>
          <p14:tracePt t="23517" x="4513263" y="2708275"/>
          <p14:tracePt t="23523" x="4484688" y="2635250"/>
          <p14:tracePt t="23532" x="4484688" y="2562225"/>
          <p14:tracePt t="23539" x="4484688" y="2481263"/>
          <p14:tracePt t="23547" x="4484688" y="2371725"/>
          <p14:tracePt t="23557" x="4484688" y="2316163"/>
          <p14:tracePt t="23569" x="4494213" y="2243138"/>
          <p14:tracePt t="23573" x="4549775" y="2160588"/>
          <p14:tracePt t="23582" x="4557713" y="2116138"/>
          <p14:tracePt t="23587" x="4613275" y="2033588"/>
          <p14:tracePt t="23596" x="4676775" y="1970088"/>
          <p14:tracePt t="23604" x="4722813" y="1906588"/>
          <p14:tracePt t="23611" x="4822825" y="1833563"/>
          <p14:tracePt t="23620" x="4905375" y="1778000"/>
          <p14:tracePt t="23628" x="5032375" y="1714500"/>
          <p14:tracePt t="23635" x="5205413" y="1668463"/>
          <p14:tracePt t="23643" x="5351463" y="1641475"/>
          <p14:tracePt t="23651" x="5497513" y="1624013"/>
          <p14:tracePt t="23659" x="5661025" y="1614488"/>
          <p14:tracePt t="23667" x="5807075" y="1614488"/>
          <p14:tracePt t="23684" x="6080125" y="1614488"/>
          <p14:tracePt t="23691" x="6181725" y="1660525"/>
          <p14:tracePt t="23700" x="6245225" y="1697038"/>
          <p14:tracePt t="23707" x="6281738" y="1741488"/>
          <p14:tracePt t="23715" x="6299200" y="1787525"/>
          <p14:tracePt t="23723" x="6299200" y="1833563"/>
          <p14:tracePt t="23735" x="6299200" y="1870075"/>
          <p14:tracePt t="23739" x="6299200" y="1943100"/>
          <p14:tracePt t="23749" x="6299200" y="1997075"/>
          <p14:tracePt t="23755" x="6299200" y="2089150"/>
          <p14:tracePt t="23766" x="6254750" y="2170113"/>
          <p14:tracePt t="23771" x="6235700" y="2216150"/>
          <p14:tracePt t="23780" x="6181725" y="2279650"/>
          <p14:tracePt t="23787" x="6145213" y="2335213"/>
          <p14:tracePt t="23796" x="6126163" y="2362200"/>
          <p14:tracePt t="23803" x="6089650" y="2408238"/>
          <p14:tracePt t="23811" x="6072188" y="2425700"/>
          <p14:tracePt t="23819" x="6053138" y="2452688"/>
          <p14:tracePt t="23828" x="6035675" y="2462213"/>
          <p14:tracePt t="23835" x="5989638" y="2481263"/>
          <p14:tracePt t="23844" x="5962650" y="2498725"/>
          <p14:tracePt t="23851" x="5926138" y="2508250"/>
          <p14:tracePt t="23859" x="5889625" y="2517775"/>
          <p14:tracePt t="23867" x="5826125" y="2525713"/>
          <p14:tracePt t="23875" x="5753100" y="2554288"/>
          <p14:tracePt t="23883" x="5653088" y="2581275"/>
          <p14:tracePt t="23891" x="5561013" y="2581275"/>
          <p14:tracePt t="23899" x="5451475" y="2598738"/>
          <p14:tracePt t="23907" x="5341938" y="2598738"/>
          <p14:tracePt t="23915" x="5232400" y="2598738"/>
          <p14:tracePt t="23923" x="5151438" y="2598738"/>
          <p14:tracePt t="23932" x="5078413" y="2598738"/>
          <p14:tracePt t="23939" x="5022850" y="2598738"/>
          <p14:tracePt t="23948" x="4986338" y="2598738"/>
          <p14:tracePt t="23956" x="4968875" y="2598738"/>
          <p14:tracePt t="23969" x="4922838" y="2581275"/>
          <p14:tracePt t="23972" x="4913313" y="2581275"/>
          <p14:tracePt t="23988" x="4905375" y="2571750"/>
          <p14:tracePt t="23999" x="4905375" y="2562225"/>
          <p14:tracePt t="24004" x="4905375" y="2535238"/>
          <p14:tracePt t="24012" x="4905375" y="2525713"/>
          <p14:tracePt t="24020" x="4905375" y="2489200"/>
          <p14:tracePt t="24029" x="4905375" y="2462213"/>
          <p14:tracePt t="24036" x="4905375" y="2435225"/>
          <p14:tracePt t="24048" x="4905375" y="2408238"/>
          <p14:tracePt t="24051" x="4905375" y="2389188"/>
          <p14:tracePt t="24061" x="4905375" y="2343150"/>
          <p14:tracePt t="24067" x="4932363" y="2316163"/>
          <p14:tracePt t="24080" x="4949825" y="2279650"/>
          <p14:tracePt t="24083" x="4968875" y="2252663"/>
          <p14:tracePt t="24092" x="4986338" y="2233613"/>
          <p14:tracePt t="24099" x="5041900" y="2225675"/>
          <p14:tracePt t="24107" x="5086350" y="2197100"/>
          <p14:tracePt t="24116" x="5168900" y="2189163"/>
          <p14:tracePt t="24124" x="5224463" y="2170113"/>
          <p14:tracePt t="24132" x="5334000" y="2170113"/>
          <p14:tracePt t="24140" x="5424488" y="2170113"/>
          <p14:tracePt t="24149" x="5524500" y="2170113"/>
          <p14:tracePt t="24158" x="5634038" y="2170113"/>
          <p14:tracePt t="24164" x="5743575" y="2170113"/>
          <p14:tracePt t="24171" x="5834063" y="2170113"/>
          <p14:tracePt t="24181" x="5889625" y="2170113"/>
          <p14:tracePt t="24189" x="5972175" y="2206625"/>
          <p14:tracePt t="24195" x="6007100" y="2216150"/>
          <p14:tracePt t="24203" x="6072188" y="2252663"/>
          <p14:tracePt t="24211" x="6116638" y="2279650"/>
          <p14:tracePt t="24222" x="6153150" y="2306638"/>
          <p14:tracePt t="24229" x="6172200" y="2325688"/>
          <p14:tracePt t="24237" x="6189663" y="2362200"/>
          <p14:tracePt t="24245" x="6189663" y="2379663"/>
          <p14:tracePt t="24256" x="6189663" y="2408238"/>
          <p14:tracePt t="24260" x="6199188" y="2425700"/>
          <p14:tracePt t="24268" x="6199188" y="2444750"/>
          <p14:tracePt t="24276" x="6199188" y="2471738"/>
          <p14:tracePt t="24284" x="6199188" y="2498725"/>
          <p14:tracePt t="24292" x="6199188" y="2544763"/>
          <p14:tracePt t="24299" x="6172200" y="2571750"/>
          <p14:tracePt t="24307" x="6153150" y="2589213"/>
          <p14:tracePt t="24316" x="6099175" y="2635250"/>
          <p14:tracePt t="24323" x="6062663" y="2662238"/>
          <p14:tracePt t="24332" x="5999163" y="2671763"/>
          <p14:tracePt t="24339" x="5935663" y="2698750"/>
          <p14:tracePt t="24347" x="5843588" y="2727325"/>
          <p14:tracePt t="24355" x="5770563" y="2727325"/>
          <p14:tracePt t="24363" x="5688013" y="2735263"/>
          <p14:tracePt t="24373" x="5616575" y="2735263"/>
          <p14:tracePt t="24382" x="5524500" y="2735263"/>
          <p14:tracePt t="24389" x="5434013" y="2735263"/>
          <p14:tracePt t="24399" x="5341938" y="2735263"/>
          <p14:tracePt t="24404" x="5260975" y="2717800"/>
          <p14:tracePt t="24416" x="5178425" y="2690813"/>
          <p14:tracePt t="24425" x="5132388" y="2662238"/>
          <p14:tracePt t="24428" x="5068888" y="2617788"/>
          <p14:tracePt t="24436" x="5022850" y="2571750"/>
          <p14:tracePt t="24443" x="4986338" y="2508250"/>
          <p14:tracePt t="24451" x="4941888" y="2444750"/>
          <p14:tracePt t="24459" x="4905375" y="2398713"/>
          <p14:tracePt t="24468" x="4876800" y="2298700"/>
          <p14:tracePt t="24476" x="4859338" y="2233613"/>
          <p14:tracePt t="24484" x="4840288" y="2160588"/>
          <p14:tracePt t="24493" x="4840288" y="2070100"/>
          <p14:tracePt t="24503" x="4840288" y="2016125"/>
          <p14:tracePt t="24507" x="4840288" y="1924050"/>
          <p14:tracePt t="24515" x="4840288" y="1860550"/>
          <p14:tracePt t="24525" x="4840288" y="1833563"/>
          <p14:tracePt t="24535" x="4868863" y="1760538"/>
          <p14:tracePt t="24541" x="4922838" y="1714500"/>
          <p14:tracePt t="24551" x="5005388" y="1660525"/>
          <p14:tracePt t="24557" x="5068888" y="1631950"/>
          <p14:tracePt t="24569" x="5195888" y="1604963"/>
          <p14:tracePt t="24573" x="5324475" y="1587500"/>
          <p14:tracePt t="24582" x="5434013" y="1587500"/>
          <p14:tracePt t="24589" x="5561013" y="1587500"/>
          <p14:tracePt t="24597" x="5707063" y="1587500"/>
          <p14:tracePt t="24604" x="5834063" y="1595438"/>
          <p14:tracePt t="24612" x="5953125" y="1641475"/>
          <p14:tracePt t="24620" x="6016625" y="1687513"/>
          <p14:tracePt t="24627" x="6099175" y="1778000"/>
          <p14:tracePt t="24635" x="6126163" y="1824038"/>
          <p14:tracePt t="24644" x="6135688" y="1878013"/>
          <p14:tracePt t="24651" x="6162675" y="1979613"/>
          <p14:tracePt t="24659" x="6162675" y="2033588"/>
          <p14:tracePt t="24667" x="6162675" y="2106613"/>
          <p14:tracePt t="24677" x="6162675" y="2179638"/>
          <p14:tracePt t="24685" x="6145213" y="2262188"/>
          <p14:tracePt t="24693" x="6108700" y="2343150"/>
          <p14:tracePt t="24705" x="6080125" y="2389188"/>
          <p14:tracePt t="24707" x="6035675" y="2452688"/>
          <p14:tracePt t="24716" x="5980113" y="2517775"/>
          <p14:tracePt t="24723" x="5907088" y="2581275"/>
          <p14:tracePt t="24733" x="5862638" y="2635250"/>
          <p14:tracePt t="24739" x="5797550" y="2690813"/>
          <p14:tracePt t="24750" x="5761038" y="2717800"/>
          <p14:tracePt t="24755" x="5697538" y="2771775"/>
          <p14:tracePt t="24767" x="5670550" y="2790825"/>
          <p14:tracePt t="24771" x="5634038" y="2827338"/>
          <p14:tracePt t="24780" x="5616575" y="2836863"/>
          <p14:tracePt t="24787" x="5588000" y="2863850"/>
          <p14:tracePt t="24803" x="5570538" y="2873375"/>
          <p14:tracePt t="24811" x="5561013" y="2873375"/>
          <p14:tracePt t="24819" x="5543550" y="2881313"/>
          <p14:tracePt t="24828" x="5534025" y="2881313"/>
          <p14:tracePt t="24851" x="5524500" y="2881313"/>
          <p14:tracePt t="24875" x="5514975" y="2881313"/>
          <p14:tracePt t="24883" x="5497513" y="2881313"/>
          <p14:tracePt t="24892" x="5478463" y="2881313"/>
          <p14:tracePt t="24899" x="5451475" y="2881313"/>
          <p14:tracePt t="24907" x="5424488" y="2881313"/>
          <p14:tracePt t="24915" x="5387975" y="2881313"/>
          <p14:tracePt t="24923" x="5351463" y="2881313"/>
          <p14:tracePt t="24931" x="5314950" y="2873375"/>
          <p14:tracePt t="24939" x="5287963" y="2844800"/>
          <p14:tracePt t="24947" x="5278438" y="2844800"/>
          <p14:tracePt t="24955" x="5251450" y="2836863"/>
          <p14:tracePt t="24964" x="5232400" y="2827338"/>
          <p14:tracePt t="24972" x="5214938" y="2800350"/>
          <p14:tracePt t="24979" x="5195888" y="2790825"/>
          <p14:tracePt t="24987" x="5187950" y="2771775"/>
          <p14:tracePt t="24995" x="5178425" y="2771775"/>
          <p14:tracePt t="25003" x="5168900" y="2763838"/>
          <p14:tracePt t="25011" x="5151438" y="2754313"/>
          <p14:tracePt t="25019" x="5151438" y="2744788"/>
          <p14:tracePt t="25035" x="5141913" y="2727325"/>
          <p14:tracePt t="25059" x="5132388" y="2717800"/>
          <p14:tracePt t="25067" x="5132388" y="2690813"/>
          <p14:tracePt t="25076" x="5114925" y="2662238"/>
          <p14:tracePt t="25083" x="5114925" y="2635250"/>
          <p14:tracePt t="25092" x="5114925" y="2617788"/>
          <p14:tracePt t="25100" x="5114925" y="2562225"/>
          <p14:tracePt t="25108" x="5114925" y="2517775"/>
          <p14:tracePt t="25116" x="5114925" y="2462213"/>
          <p14:tracePt t="25123" x="5122863" y="2408238"/>
          <p14:tracePt t="25131" x="5159375" y="2343150"/>
          <p14:tracePt t="25140" x="5214938" y="2270125"/>
          <p14:tracePt t="25147" x="5278438" y="2225675"/>
          <p14:tracePt t="25156" x="5360988" y="2179638"/>
          <p14:tracePt t="25167" x="5461000" y="2143125"/>
          <p14:tracePt t="25172" x="5570538" y="2106613"/>
          <p14:tracePt t="25179" x="5653088" y="2089150"/>
          <p14:tracePt t="25188" x="5761038" y="2070100"/>
          <p14:tracePt t="25197" x="5826125" y="2070100"/>
          <p14:tracePt t="25204" x="5899150" y="2070100"/>
          <p14:tracePt t="25212" x="5972175" y="2070100"/>
          <p14:tracePt t="25221" x="6035675" y="2089150"/>
          <p14:tracePt t="25227" x="6126163" y="2125663"/>
          <p14:tracePt t="25235" x="6189663" y="2179638"/>
          <p14:tracePt t="25243" x="6262688" y="2233613"/>
          <p14:tracePt t="25251" x="6326188" y="2298700"/>
          <p14:tracePt t="25259" x="6362700" y="2335213"/>
          <p14:tracePt t="25267" x="6399213" y="2416175"/>
          <p14:tracePt t="25275" x="6418263" y="2444750"/>
          <p14:tracePt t="25284" x="6427788" y="2471738"/>
          <p14:tracePt t="25291" x="6435725" y="2517775"/>
          <p14:tracePt t="25300" x="6435725" y="2544763"/>
          <p14:tracePt t="25307" x="6435725" y="2562225"/>
          <p14:tracePt t="25316" x="6435725" y="2589213"/>
          <p14:tracePt t="25323" x="6435725" y="2608263"/>
          <p14:tracePt t="25332" x="6435725" y="2617788"/>
          <p14:tracePt t="25339" x="6435725" y="2635250"/>
          <p14:tracePt t="25348" x="6435725" y="2654300"/>
          <p14:tracePt t="25364" x="6435725" y="2662238"/>
          <p14:tracePt t="25412" x="6435725" y="2671763"/>
          <p14:tracePt t="25440" x="6435725" y="2681288"/>
          <p14:tracePt t="25504" x="6427788" y="2681288"/>
          <p14:tracePt t="25525" x="6418263" y="2681288"/>
          <p14:tracePt t="25549" x="6408738" y="2671763"/>
          <p14:tracePt t="25565" x="6408738" y="2662238"/>
          <p14:tracePt t="25576" x="6408738" y="2654300"/>
          <p14:tracePt t="25604" x="6408738" y="2644775"/>
          <p14:tracePt t="25628" x="6408738" y="2635250"/>
          <p14:tracePt t="25643" x="6408738" y="2617788"/>
          <p14:tracePt t="25659" x="6408738" y="2608263"/>
          <p14:tracePt t="25677" x="6399213" y="2598738"/>
          <p14:tracePt t="26189" x="6399213" y="2581275"/>
          <p14:tracePt t="26269" x="6391275" y="2581275"/>
          <p14:tracePt t="26541" x="6391275" y="2571750"/>
          <p14:tracePt t="26579" x="6391275" y="2562225"/>
          <p14:tracePt t="26611" x="6391275" y="2554288"/>
          <p14:tracePt t="26643" x="6399213" y="2535238"/>
          <p14:tracePt t="26651" x="6418263" y="2517775"/>
          <p14:tracePt t="26659" x="6435725" y="2498725"/>
          <p14:tracePt t="26667" x="6445250" y="2489200"/>
          <p14:tracePt t="26675" x="6454775" y="2481263"/>
          <p14:tracePt t="26683" x="6472238" y="2471738"/>
          <p14:tracePt t="26693" x="6481763" y="2462213"/>
          <p14:tracePt t="26704" x="6500813" y="2462213"/>
          <p14:tracePt t="26707" x="6518275" y="2444750"/>
          <p14:tracePt t="26799" x="6518275" y="2462213"/>
          <p14:tracePt t="26819" x="6518275" y="2471738"/>
          <p14:tracePt t="26867" x="6527800" y="2489200"/>
          <p14:tracePt t="26933" x="6545263" y="2489200"/>
          <p14:tracePt t="26943" x="6554788" y="2489200"/>
          <p14:tracePt t="26948" x="6564313" y="2489200"/>
          <p14:tracePt t="26955" x="6581775" y="2489200"/>
          <p14:tracePt t="26964" x="6591300" y="2489200"/>
          <p14:tracePt t="26971" x="6610350" y="2489200"/>
          <p14:tracePt t="26980" x="6637338" y="2481263"/>
          <p14:tracePt t="26987" x="6645275" y="2471738"/>
          <p14:tracePt t="26996" x="6654800" y="2471738"/>
          <p14:tracePt t="27003" x="6681788" y="2462213"/>
          <p14:tracePt t="27011" x="6691313" y="2462213"/>
          <p14:tracePt t="27020" x="6718300" y="2462213"/>
          <p14:tracePt t="27029" x="6727825" y="2452688"/>
          <p14:tracePt t="27037" x="6727825" y="2444750"/>
          <p14:tracePt t="27045" x="6737350" y="2435225"/>
          <p14:tracePt t="27069" x="6754813" y="2425700"/>
          <p14:tracePt t="27196" x="6727825" y="2425700"/>
          <p14:tracePt t="27203" x="6673850" y="2425700"/>
          <p14:tracePt t="27212" x="6627813" y="2425700"/>
          <p14:tracePt t="27219" x="6573838" y="2425700"/>
          <p14:tracePt t="27227" x="6518275" y="2425700"/>
          <p14:tracePt t="27235" x="6454775" y="2425700"/>
          <p14:tracePt t="27243" x="6381750" y="2425700"/>
          <p14:tracePt t="27251" x="6291263" y="2425700"/>
          <p14:tracePt t="27259" x="6199188" y="2425700"/>
          <p14:tracePt t="27268" x="6126163" y="2425700"/>
          <p14:tracePt t="27275" x="6072188" y="2425700"/>
          <p14:tracePt t="27283" x="5989638" y="2425700"/>
          <p14:tracePt t="27291" x="5935663" y="2416175"/>
          <p14:tracePt t="27300" x="5870575" y="2398713"/>
          <p14:tracePt t="27309" x="5834063" y="2398713"/>
          <p14:tracePt t="27317" x="5780088" y="2398713"/>
          <p14:tracePt t="27324" x="5734050" y="2398713"/>
          <p14:tracePt t="27331" x="5680075" y="2379663"/>
          <p14:tracePt t="27339" x="5653088" y="2371725"/>
          <p14:tracePt t="27348" x="5607050" y="2371725"/>
          <p14:tracePt t="27355" x="5580063" y="2371725"/>
          <p14:tracePt t="27363" x="5570538" y="2371725"/>
          <p14:tracePt t="27371" x="5561013" y="2371725"/>
          <p14:tracePt t="27389" x="5543550" y="2371725"/>
          <p14:tracePt t="27405" x="5534025" y="2371725"/>
          <p14:tracePt t="27452" x="5524500" y="2371725"/>
          <p14:tracePt t="27475" x="5514975" y="2371725"/>
          <p14:tracePt t="27483" x="5497513" y="2371725"/>
          <p14:tracePt t="27499" x="5487988" y="2371725"/>
          <p14:tracePt t="27507" x="5478463" y="2371725"/>
          <p14:tracePt t="27515" x="5451475" y="2371725"/>
          <p14:tracePt t="27523" x="5441950" y="2379663"/>
          <p14:tracePt t="27531" x="5414963" y="2379663"/>
          <p14:tracePt t="27539" x="5397500" y="2389188"/>
          <p14:tracePt t="27564" x="5387975" y="2389188"/>
          <p14:tracePt t="27573" x="5378450" y="2389188"/>
          <p14:tracePt t="27644" x="5368925" y="2398713"/>
          <p14:tracePt t="27651" x="5360988" y="2408238"/>
          <p14:tracePt t="27700" x="5351463" y="2408238"/>
          <p14:tracePt t="27716" x="5334000" y="2408238"/>
          <p14:tracePt t="27723" x="5324475" y="2416175"/>
          <p14:tracePt t="27787" x="5324475" y="2425700"/>
          <p14:tracePt t="27875" x="5334000" y="2425700"/>
          <p14:tracePt t="27883" x="5360988" y="2425700"/>
          <p14:tracePt t="27891" x="5414963" y="2425700"/>
          <p14:tracePt t="27899" x="5461000" y="2425700"/>
          <p14:tracePt t="27907" x="5514975" y="2425700"/>
          <p14:tracePt t="27916" x="5551488" y="2435225"/>
          <p14:tracePt t="27923" x="5634038" y="2462213"/>
          <p14:tracePt t="27931" x="5697538" y="2489200"/>
          <p14:tracePt t="27939" x="5761038" y="2525713"/>
          <p14:tracePt t="27948" x="5826125" y="2544763"/>
          <p14:tracePt t="27955" x="5889625" y="2589213"/>
          <p14:tracePt t="27964" x="5916613" y="2608263"/>
          <p14:tracePt t="27972" x="5989638" y="2644775"/>
          <p14:tracePt t="27980" x="6016625" y="2662238"/>
          <p14:tracePt t="27987" x="6062663" y="2698750"/>
          <p14:tracePt t="27996" x="6116638" y="2735263"/>
          <p14:tracePt t="28003" x="6162675" y="2781300"/>
          <p14:tracePt t="28012" x="6208713" y="2817813"/>
          <p14:tracePt t="28019" x="6291263" y="2873375"/>
          <p14:tracePt t="28027" x="6372225" y="2917825"/>
          <p14:tracePt t="28036" x="6472238" y="2982913"/>
          <p14:tracePt t="28043" x="6554788" y="3054350"/>
          <p14:tracePt t="28051" x="6654800" y="3109913"/>
          <p14:tracePt t="28059" x="6754813" y="3173413"/>
          <p14:tracePt t="28067" x="6837363" y="3236913"/>
          <p14:tracePt t="28076" x="6937375" y="3282950"/>
          <p14:tracePt t="28083" x="7019925" y="3338513"/>
          <p14:tracePt t="28092" x="7083425" y="3375025"/>
          <p14:tracePt t="28099" x="7165975" y="3411538"/>
          <p14:tracePt t="28108" x="7212013" y="3438525"/>
          <p14:tracePt t="28115" x="7275513" y="3465513"/>
          <p14:tracePt t="28123" x="7292975" y="3475038"/>
          <p14:tracePt t="28132" x="7319963" y="3475038"/>
          <p14:tracePt t="28140" x="7339013" y="3492500"/>
          <p14:tracePt t="28149" x="7356475" y="3492500"/>
          <p14:tracePt t="28155" x="7366000" y="3492500"/>
          <p14:tracePt t="28171" x="7375525" y="3492500"/>
          <p14:tracePt t="28211" x="7392988" y="3492500"/>
          <p14:tracePt t="28228" x="7402513" y="3492500"/>
          <p14:tracePt t="28252" x="7412038" y="3492500"/>
          <p14:tracePt t="28300" x="7421563" y="3502025"/>
          <p14:tracePt t="28395" x="7412038" y="3502025"/>
          <p14:tracePt t="28422" x="7402513" y="3511550"/>
          <p14:tracePt t="28443" x="7392988" y="3519488"/>
          <p14:tracePt t="28451" x="7392988" y="3529013"/>
          <p14:tracePt t="28475" x="7385050" y="3529013"/>
          <p14:tracePt t="28491" x="7366000" y="3529013"/>
          <p14:tracePt t="28499" x="7339013" y="3529013"/>
          <p14:tracePt t="28507" x="7329488" y="3529013"/>
          <p14:tracePt t="28515" x="7292975" y="3538538"/>
          <p14:tracePt t="28524" x="7265988" y="3538538"/>
          <p14:tracePt t="28531" x="7212013" y="3538538"/>
          <p14:tracePt t="28539" x="7146925" y="3538538"/>
          <p14:tracePt t="28547" x="7092950" y="3538538"/>
          <p14:tracePt t="28555" x="7056438" y="3538538"/>
          <p14:tracePt t="28564" x="7010400" y="3538538"/>
          <p14:tracePt t="28573" x="6992938" y="3538538"/>
          <p14:tracePt t="28582" x="6956425" y="3538538"/>
          <p14:tracePt t="28589" x="6946900" y="3538538"/>
          <p14:tracePt t="28595" x="6919913" y="3538538"/>
          <p14:tracePt t="28603" x="6900863" y="3529013"/>
          <p14:tracePt t="28627" x="6883400" y="3529013"/>
          <p14:tracePt t="28643" x="6873875" y="3529013"/>
          <p14:tracePt t="28659" x="6864350" y="3519488"/>
          <p14:tracePt t="28667" x="6846888" y="3519488"/>
          <p14:tracePt t="28675" x="6837363" y="3519488"/>
          <p14:tracePt t="28683" x="6819900" y="3519488"/>
          <p14:tracePt t="28691" x="6800850" y="3519488"/>
          <p14:tracePt t="28699" x="6773863" y="3519488"/>
          <p14:tracePt t="28707" x="6746875" y="3519488"/>
          <p14:tracePt t="28716" x="6727825" y="3519488"/>
          <p14:tracePt t="28723" x="6691313" y="3519488"/>
          <p14:tracePt t="28733" x="6681788" y="3519488"/>
          <p14:tracePt t="28740" x="6664325" y="3519488"/>
          <p14:tracePt t="28754" x="6654800" y="3519488"/>
          <p14:tracePt t="28755" x="6645275" y="3519488"/>
          <p14:tracePt t="28788" x="6637338" y="3519488"/>
          <p14:tracePt t="28870" x="6637338" y="3511550"/>
          <p14:tracePt t="28883" x="6664325" y="3492500"/>
          <p14:tracePt t="28885" x="6718300" y="3482975"/>
          <p14:tracePt t="28893" x="6764338" y="3475038"/>
          <p14:tracePt t="28900" x="6819900" y="3465513"/>
          <p14:tracePt t="28907" x="6864350" y="3429000"/>
          <p14:tracePt t="28916" x="6910388" y="3402013"/>
          <p14:tracePt t="28923" x="6946900" y="3375025"/>
          <p14:tracePt t="28931" x="6973888" y="3365500"/>
          <p14:tracePt t="28939" x="7019925" y="3328988"/>
          <p14:tracePt t="28948" x="7037388" y="3309938"/>
          <p14:tracePt t="28955" x="7046913" y="3302000"/>
          <p14:tracePt t="28964" x="7056438" y="3282950"/>
          <p14:tracePt t="28973" x="7056438" y="3273425"/>
          <p14:tracePt t="28982" x="7065963" y="3273425"/>
          <p14:tracePt t="28988" x="7073900" y="3265488"/>
          <p14:tracePt t="29067" x="7065963" y="3265488"/>
          <p14:tracePt t="29083" x="7046913" y="3265488"/>
          <p14:tracePt t="29091" x="7029450" y="3265488"/>
          <p14:tracePt t="29099" x="7000875" y="3265488"/>
          <p14:tracePt t="29107" x="6992938" y="3265488"/>
          <p14:tracePt t="29116" x="6973888" y="3265488"/>
          <p14:tracePt t="29125" x="6946900" y="3282950"/>
          <p14:tracePt t="29131" x="6929438" y="3282950"/>
          <p14:tracePt t="29140" x="6910388" y="3282950"/>
          <p14:tracePt t="29147" x="6883400" y="3282950"/>
          <p14:tracePt t="29155" x="6856413" y="3282950"/>
          <p14:tracePt t="29164" x="6837363" y="3282950"/>
          <p14:tracePt t="29172" x="6810375" y="3282950"/>
          <p14:tracePt t="29182" x="6791325" y="3282950"/>
          <p14:tracePt t="29189" x="6754813" y="3282950"/>
          <p14:tracePt t="29197" x="6718300" y="3282950"/>
          <p14:tracePt t="29204" x="6700838" y="3282950"/>
          <p14:tracePt t="29213" x="6673850" y="3282950"/>
          <p14:tracePt t="29221" x="6645275" y="3282950"/>
          <p14:tracePt t="29228" x="6610350" y="3282950"/>
          <p14:tracePt t="29237" x="6591300" y="3282950"/>
          <p14:tracePt t="29244" x="6554788" y="3282950"/>
          <p14:tracePt t="29251" x="6537325" y="3282950"/>
          <p14:tracePt t="29259" x="6518275" y="3282950"/>
          <p14:tracePt t="29267" x="6508750" y="3282950"/>
          <p14:tracePt t="29275" x="6500813" y="3282950"/>
          <p14:tracePt t="29283" x="6481763" y="3282950"/>
          <p14:tracePt t="29307" x="6472238" y="3273425"/>
          <p14:tracePt t="29323" x="6464300" y="3265488"/>
          <p14:tracePt t="29331" x="6454775" y="3255963"/>
          <p14:tracePt t="29347" x="6445250" y="3246438"/>
          <p14:tracePt t="29355" x="6435725" y="3236913"/>
          <p14:tracePt t="29364" x="6427788" y="3228975"/>
          <p14:tracePt t="29371" x="6408738" y="3209925"/>
          <p14:tracePt t="29389" x="6391275" y="3200400"/>
          <p14:tracePt t="29395" x="6381750" y="3200400"/>
          <p14:tracePt t="29404" x="6362700" y="3192463"/>
          <p14:tracePt t="29412" x="6345238" y="3182938"/>
          <p14:tracePt t="29419" x="6335713" y="3182938"/>
          <p14:tracePt t="29427" x="6308725" y="3163888"/>
          <p14:tracePt t="29436" x="6299200" y="3163888"/>
          <p14:tracePt t="29443" x="6291263" y="3155950"/>
          <p14:tracePt t="29451" x="6281738" y="3155950"/>
          <p14:tracePt t="29459" x="6272213" y="3146425"/>
          <p14:tracePt t="29468" x="6262688" y="3146425"/>
          <p14:tracePt t="29475" x="6254750" y="3146425"/>
          <p14:tracePt t="29483" x="6245225" y="3136900"/>
          <p14:tracePt t="29499" x="6245225" y="3127375"/>
          <p14:tracePt t="29515" x="6235700" y="3109913"/>
          <p14:tracePt t="29523" x="6226175" y="3100388"/>
          <p14:tracePt t="29531" x="6226175" y="3090863"/>
          <p14:tracePt t="29539" x="6226175" y="3082925"/>
          <p14:tracePt t="29556" x="6226175" y="3073400"/>
          <p14:tracePt t="29571" x="6226175" y="3054350"/>
          <p14:tracePt t="29604" x="6226175" y="3046413"/>
          <p14:tracePt t="29627" x="6218238" y="3036888"/>
          <p14:tracePt t="29659" x="6199188" y="3036888"/>
          <p14:tracePt t="29677" x="6181725" y="30368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ja-JP" altLang="en-US"/>
              <a:t>フラグを使ってハザードを防ぐ</a:t>
            </a:r>
          </a:p>
        </p:txBody>
      </p:sp>
      <p:sp>
        <p:nvSpPr>
          <p:cNvPr id="15363" name="Rectangle 3"/>
          <p:cNvSpPr>
            <a:spLocks noGrp="1" noChangeArrowheads="1"/>
          </p:cNvSpPr>
          <p:nvPr>
            <p:ph type="body" idx="1"/>
          </p:nvPr>
        </p:nvSpPr>
        <p:spPr/>
        <p:txBody>
          <a:bodyPr/>
          <a:lstStyle/>
          <a:p>
            <a:pPr eaLnBrk="1" hangingPunct="1">
              <a:lnSpc>
                <a:spcPct val="90000"/>
              </a:lnSpc>
            </a:pPr>
            <a:r>
              <a:rPr lang="en-US" altLang="ja-JP"/>
              <a:t>RAW</a:t>
            </a:r>
            <a:r>
              <a:rPr lang="ja-JP" altLang="en-US"/>
              <a:t>ハザード：</a:t>
            </a:r>
            <a:r>
              <a:rPr lang="en-US" altLang="ja-JP"/>
              <a:t>Read After Write</a:t>
            </a:r>
            <a:r>
              <a:rPr lang="ja-JP" altLang="en-US"/>
              <a:t>ハザード</a:t>
            </a:r>
          </a:p>
          <a:p>
            <a:pPr lvl="1" eaLnBrk="1" hangingPunct="1">
              <a:lnSpc>
                <a:spcPct val="90000"/>
              </a:lnSpc>
            </a:pPr>
            <a:r>
              <a:rPr lang="ja-JP" altLang="en-US"/>
              <a:t>値が書き込まれるのを待って読み込む</a:t>
            </a:r>
          </a:p>
          <a:p>
            <a:pPr lvl="1" eaLnBrk="1" hangingPunct="1">
              <a:lnSpc>
                <a:spcPct val="90000"/>
              </a:lnSpc>
            </a:pPr>
            <a:r>
              <a:rPr lang="ja-JP" altLang="en-US"/>
              <a:t>二重読みを防ぐ</a:t>
            </a:r>
          </a:p>
          <a:p>
            <a:pPr eaLnBrk="1" hangingPunct="1">
              <a:lnSpc>
                <a:spcPct val="90000"/>
              </a:lnSpc>
            </a:pPr>
            <a:r>
              <a:rPr lang="en-US" altLang="ja-JP"/>
              <a:t>WAR</a:t>
            </a:r>
            <a:r>
              <a:rPr lang="ja-JP" altLang="en-US"/>
              <a:t>ハザード：</a:t>
            </a:r>
            <a:r>
              <a:rPr lang="en-US" altLang="ja-JP"/>
              <a:t>Write After Read</a:t>
            </a:r>
            <a:r>
              <a:rPr lang="ja-JP" altLang="en-US"/>
              <a:t>ハザード</a:t>
            </a:r>
          </a:p>
          <a:p>
            <a:pPr lvl="1" eaLnBrk="1" hangingPunct="1">
              <a:lnSpc>
                <a:spcPct val="90000"/>
              </a:lnSpc>
            </a:pPr>
            <a:r>
              <a:rPr lang="ja-JP" altLang="en-US"/>
              <a:t>値を読む前に書きこまれることがないようにする</a:t>
            </a:r>
          </a:p>
          <a:p>
            <a:pPr lvl="1" eaLnBrk="1" hangingPunct="1">
              <a:lnSpc>
                <a:spcPct val="90000"/>
              </a:lnSpc>
            </a:pPr>
            <a:r>
              <a:rPr lang="ja-JP" altLang="en-US"/>
              <a:t>書き潰しを防ぐ</a:t>
            </a:r>
          </a:p>
          <a:p>
            <a:pPr eaLnBrk="1" hangingPunct="1">
              <a:lnSpc>
                <a:spcPct val="90000"/>
              </a:lnSpc>
            </a:pPr>
            <a:r>
              <a:rPr lang="en-US" altLang="ja-JP"/>
              <a:t>WAW</a:t>
            </a:r>
            <a:r>
              <a:rPr lang="ja-JP" altLang="en-US"/>
              <a:t>ハザード：</a:t>
            </a:r>
            <a:r>
              <a:rPr lang="en-US" altLang="ja-JP"/>
              <a:t>Write After Write</a:t>
            </a:r>
            <a:r>
              <a:rPr lang="ja-JP" altLang="en-US"/>
              <a:t>ハザード</a:t>
            </a:r>
          </a:p>
          <a:p>
            <a:pPr lvl="1" eaLnBrk="1" hangingPunct="1">
              <a:lnSpc>
                <a:spcPct val="90000"/>
              </a:lnSpc>
            </a:pPr>
            <a:r>
              <a:rPr lang="ja-JP" altLang="en-US"/>
              <a:t>これも書き潰しだが、</a:t>
            </a:r>
            <a:r>
              <a:rPr lang="en-US" altLang="ja-JP"/>
              <a:t>WAR</a:t>
            </a:r>
            <a:r>
              <a:rPr lang="ja-JP" altLang="en-US"/>
              <a:t>がなければ普通大丈夫</a:t>
            </a:r>
          </a:p>
        </p:txBody>
      </p:sp>
      <p:pic>
        <p:nvPicPr>
          <p:cNvPr id="2" name="オーディオ 1">
            <a:hlinkClick r:id="" action="ppaction://media"/>
            <a:extLst>
              <a:ext uri="{FF2B5EF4-FFF2-40B4-BE49-F238E27FC236}">
                <a16:creationId xmlns:a16="http://schemas.microsoft.com/office/drawing/2014/main" id="{D3CC6B00-2462-4062-A06E-B41B7B8CB8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167"/>
    </mc:Choice>
    <mc:Fallback>
      <p:transition spd="slow" advTm="109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メモリの</a:t>
            </a:r>
            <a:r>
              <a:rPr kumimoji="1" lang="ja-JP" altLang="en-US" dirty="0"/>
              <a:t>アドレッシング</a:t>
            </a:r>
          </a:p>
        </p:txBody>
      </p:sp>
      <p:sp>
        <p:nvSpPr>
          <p:cNvPr id="3" name="コンテンツ プレースホルダー 2"/>
          <p:cNvSpPr>
            <a:spLocks noGrp="1"/>
          </p:cNvSpPr>
          <p:nvPr>
            <p:ph idx="1"/>
          </p:nvPr>
        </p:nvSpPr>
        <p:spPr/>
        <p:txBody>
          <a:bodyPr/>
          <a:lstStyle/>
          <a:p>
            <a:r>
              <a:rPr kumimoji="1" lang="en-US" altLang="ja-JP" dirty="0"/>
              <a:t>I/O</a:t>
            </a:r>
            <a:r>
              <a:rPr kumimoji="1" lang="ja-JP" altLang="en-US" dirty="0"/>
              <a:t>データは</a:t>
            </a:r>
            <a:r>
              <a:rPr kumimoji="1" lang="en-US" altLang="ja-JP" dirty="0"/>
              <a:t>8</a:t>
            </a:r>
            <a:r>
              <a:rPr kumimoji="1" lang="ja-JP" altLang="en-US" dirty="0"/>
              <a:t>ビット・</a:t>
            </a:r>
            <a:r>
              <a:rPr kumimoji="1" lang="en-US" altLang="ja-JP" dirty="0"/>
              <a:t>1</a:t>
            </a:r>
            <a:r>
              <a:rPr kumimoji="1" lang="ja-JP" altLang="en-US" dirty="0"/>
              <a:t>ビットなど短い幅が多い</a:t>
            </a:r>
            <a:endParaRPr kumimoji="1" lang="en-US" altLang="ja-JP" dirty="0"/>
          </a:p>
          <a:p>
            <a:r>
              <a:rPr lang="ja-JP" altLang="en-US" dirty="0"/>
              <a:t>データ幅が一律</a:t>
            </a:r>
            <a:r>
              <a:rPr lang="en-US" altLang="ja-JP" dirty="0"/>
              <a:t>32</a:t>
            </a:r>
            <a:r>
              <a:rPr lang="ja-JP" altLang="en-US" dirty="0"/>
              <a:t>ビットでは効率が悪い</a:t>
            </a:r>
            <a:endParaRPr lang="en-US" altLang="ja-JP" dirty="0"/>
          </a:p>
          <a:p>
            <a:r>
              <a:rPr lang="en-US" altLang="ja-JP" dirty="0"/>
              <a:t>ASCII</a:t>
            </a:r>
            <a:r>
              <a:rPr lang="ja-JP" altLang="en-US" dirty="0"/>
              <a:t>など文字コードは短い幅が多い</a:t>
            </a:r>
            <a:endParaRPr lang="en-US" altLang="ja-JP" dirty="0"/>
          </a:p>
          <a:p>
            <a:pPr marL="0" indent="0">
              <a:buNone/>
            </a:pPr>
            <a:r>
              <a:rPr lang="ja-JP" altLang="en-US" dirty="0"/>
              <a:t>　</a:t>
            </a:r>
            <a:r>
              <a:rPr lang="en-US" altLang="ja-JP" dirty="0"/>
              <a:t>man </a:t>
            </a:r>
            <a:r>
              <a:rPr lang="en-US" altLang="ja-JP" dirty="0" err="1"/>
              <a:t>ascii</a:t>
            </a:r>
            <a:r>
              <a:rPr lang="ja-JP" altLang="en-US" dirty="0"/>
              <a:t>と打ち込んで</a:t>
            </a:r>
            <a:r>
              <a:rPr lang="en-US" altLang="ja-JP" dirty="0"/>
              <a:t>ASCII</a:t>
            </a:r>
            <a:r>
              <a:rPr lang="ja-JP" altLang="en-US" dirty="0"/>
              <a:t>コードを見てみよう</a:t>
            </a:r>
            <a:endParaRPr lang="en-US" altLang="ja-JP" dirty="0"/>
          </a:p>
          <a:p>
            <a:pPr marL="0" indent="0">
              <a:buNone/>
            </a:pPr>
            <a:endParaRPr lang="en-US" altLang="ja-JP" dirty="0"/>
          </a:p>
          <a:p>
            <a:pPr marL="0" indent="0">
              <a:buNone/>
            </a:pPr>
            <a:r>
              <a:rPr kumimoji="1" lang="ja-JP" altLang="en-US" dirty="0"/>
              <a:t>→　通常の</a:t>
            </a:r>
            <a:r>
              <a:rPr kumimoji="1" lang="en-US" altLang="ja-JP" dirty="0"/>
              <a:t>CPU</a:t>
            </a:r>
            <a:r>
              <a:rPr kumimoji="1" lang="ja-JP" altLang="en-US" dirty="0"/>
              <a:t>は</a:t>
            </a:r>
            <a:r>
              <a:rPr kumimoji="1" lang="en-US" altLang="ja-JP" dirty="0"/>
              <a:t>8</a:t>
            </a:r>
            <a:r>
              <a:rPr kumimoji="1" lang="ja-JP" altLang="en-US" dirty="0"/>
              <a:t>ビット（バイト）単位にアドレスが振られている：バイトアドレッシング</a:t>
            </a:r>
          </a:p>
        </p:txBody>
      </p:sp>
      <p:pic>
        <p:nvPicPr>
          <p:cNvPr id="4" name="オーディオ 3">
            <a:hlinkClick r:id="" action="ppaction://media"/>
            <a:extLst>
              <a:ext uri="{FF2B5EF4-FFF2-40B4-BE49-F238E27FC236}">
                <a16:creationId xmlns:a16="http://schemas.microsoft.com/office/drawing/2014/main" id="{7420E17D-DB11-4F84-A592-93AEAD954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65814565"/>
      </p:ext>
    </p:extLst>
  </p:cSld>
  <p:clrMapOvr>
    <a:masterClrMapping/>
  </p:clrMapOvr>
  <mc:AlternateContent xmlns:mc="http://schemas.openxmlformats.org/markup-compatibility/2006">
    <mc:Choice xmlns:p14="http://schemas.microsoft.com/office/powerpoint/2010/main" Requires="p14">
      <p:transition spd="slow" p14:dur="2000" advTm="59638"/>
    </mc:Choice>
    <mc:Fallback>
      <p:transition spd="slow" advTm="5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ja-JP" altLang="en-US" sz="4000"/>
              <a:t>バイトアドレッシング</a:t>
            </a:r>
            <a:br>
              <a:rPr lang="ja-JP" altLang="en-US" sz="4000"/>
            </a:br>
            <a:r>
              <a:rPr lang="en-US" altLang="ja-JP" sz="4000"/>
              <a:t>32</a:t>
            </a:r>
            <a:r>
              <a:rPr lang="ja-JP" altLang="en-US" sz="4000"/>
              <a:t>ビット幅の場合</a:t>
            </a:r>
          </a:p>
        </p:txBody>
      </p:sp>
      <p:sp>
        <p:nvSpPr>
          <p:cNvPr id="20483" name="Rectangle 3"/>
          <p:cNvSpPr>
            <a:spLocks noChangeArrowheads="1"/>
          </p:cNvSpPr>
          <p:nvPr/>
        </p:nvSpPr>
        <p:spPr bwMode="auto">
          <a:xfrm>
            <a:off x="107950"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a:t>
            </a:r>
          </a:p>
        </p:txBody>
      </p:sp>
      <p:sp>
        <p:nvSpPr>
          <p:cNvPr id="20484" name="Rectangle 4"/>
          <p:cNvSpPr>
            <a:spLocks noChangeArrowheads="1"/>
          </p:cNvSpPr>
          <p:nvPr/>
        </p:nvSpPr>
        <p:spPr bwMode="auto">
          <a:xfrm>
            <a:off x="1189038"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a:t>
            </a:r>
          </a:p>
        </p:txBody>
      </p:sp>
      <p:sp>
        <p:nvSpPr>
          <p:cNvPr id="20485" name="Rectangle 5"/>
          <p:cNvSpPr>
            <a:spLocks noChangeArrowheads="1"/>
          </p:cNvSpPr>
          <p:nvPr/>
        </p:nvSpPr>
        <p:spPr bwMode="auto">
          <a:xfrm>
            <a:off x="2268538"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２</a:t>
            </a:r>
          </a:p>
        </p:txBody>
      </p:sp>
      <p:sp>
        <p:nvSpPr>
          <p:cNvPr id="20486" name="Rectangle 6"/>
          <p:cNvSpPr>
            <a:spLocks noChangeArrowheads="1"/>
          </p:cNvSpPr>
          <p:nvPr/>
        </p:nvSpPr>
        <p:spPr bwMode="auto">
          <a:xfrm>
            <a:off x="3349625"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３</a:t>
            </a:r>
          </a:p>
        </p:txBody>
      </p:sp>
      <p:sp>
        <p:nvSpPr>
          <p:cNvPr id="20487" name="Rectangle 7"/>
          <p:cNvSpPr>
            <a:spLocks noChangeArrowheads="1"/>
          </p:cNvSpPr>
          <p:nvPr/>
        </p:nvSpPr>
        <p:spPr bwMode="auto">
          <a:xfrm>
            <a:off x="107950"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４</a:t>
            </a:r>
          </a:p>
        </p:txBody>
      </p:sp>
      <p:sp>
        <p:nvSpPr>
          <p:cNvPr id="20488" name="Rectangle 8"/>
          <p:cNvSpPr>
            <a:spLocks noChangeArrowheads="1"/>
          </p:cNvSpPr>
          <p:nvPr/>
        </p:nvSpPr>
        <p:spPr bwMode="auto">
          <a:xfrm>
            <a:off x="1189038"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５</a:t>
            </a:r>
          </a:p>
        </p:txBody>
      </p:sp>
      <p:sp>
        <p:nvSpPr>
          <p:cNvPr id="20489" name="Rectangle 9"/>
          <p:cNvSpPr>
            <a:spLocks noChangeArrowheads="1"/>
          </p:cNvSpPr>
          <p:nvPr/>
        </p:nvSpPr>
        <p:spPr bwMode="auto">
          <a:xfrm>
            <a:off x="2266950"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６</a:t>
            </a:r>
          </a:p>
        </p:txBody>
      </p:sp>
      <p:sp>
        <p:nvSpPr>
          <p:cNvPr id="20490" name="Rectangle 10"/>
          <p:cNvSpPr>
            <a:spLocks noChangeArrowheads="1"/>
          </p:cNvSpPr>
          <p:nvPr/>
        </p:nvSpPr>
        <p:spPr bwMode="auto">
          <a:xfrm>
            <a:off x="3348038"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７</a:t>
            </a:r>
          </a:p>
        </p:txBody>
      </p:sp>
      <p:sp>
        <p:nvSpPr>
          <p:cNvPr id="20491" name="Rectangle 11"/>
          <p:cNvSpPr>
            <a:spLocks noChangeArrowheads="1"/>
          </p:cNvSpPr>
          <p:nvPr/>
        </p:nvSpPr>
        <p:spPr bwMode="auto">
          <a:xfrm>
            <a:off x="107950"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８</a:t>
            </a:r>
          </a:p>
        </p:txBody>
      </p:sp>
      <p:sp>
        <p:nvSpPr>
          <p:cNvPr id="20492" name="Rectangle 12"/>
          <p:cNvSpPr>
            <a:spLocks noChangeArrowheads="1"/>
          </p:cNvSpPr>
          <p:nvPr/>
        </p:nvSpPr>
        <p:spPr bwMode="auto">
          <a:xfrm>
            <a:off x="1189038"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9</a:t>
            </a:r>
          </a:p>
        </p:txBody>
      </p:sp>
      <p:sp>
        <p:nvSpPr>
          <p:cNvPr id="20493" name="Rectangle 13"/>
          <p:cNvSpPr>
            <a:spLocks noChangeArrowheads="1"/>
          </p:cNvSpPr>
          <p:nvPr/>
        </p:nvSpPr>
        <p:spPr bwMode="auto">
          <a:xfrm>
            <a:off x="2266950"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A</a:t>
            </a:r>
          </a:p>
        </p:txBody>
      </p:sp>
      <p:sp>
        <p:nvSpPr>
          <p:cNvPr id="20494" name="Rectangle 14"/>
          <p:cNvSpPr>
            <a:spLocks noChangeArrowheads="1"/>
          </p:cNvSpPr>
          <p:nvPr/>
        </p:nvSpPr>
        <p:spPr bwMode="auto">
          <a:xfrm>
            <a:off x="3348038"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B</a:t>
            </a:r>
          </a:p>
        </p:txBody>
      </p:sp>
      <p:sp>
        <p:nvSpPr>
          <p:cNvPr id="20495" name="Rectangle 15"/>
          <p:cNvSpPr>
            <a:spLocks noChangeArrowheads="1"/>
          </p:cNvSpPr>
          <p:nvPr/>
        </p:nvSpPr>
        <p:spPr bwMode="auto">
          <a:xfrm>
            <a:off x="107950" y="32845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a:t>
            </a:r>
          </a:p>
        </p:txBody>
      </p:sp>
      <p:sp>
        <p:nvSpPr>
          <p:cNvPr id="20496" name="Rectangle 16"/>
          <p:cNvSpPr>
            <a:spLocks noChangeArrowheads="1"/>
          </p:cNvSpPr>
          <p:nvPr/>
        </p:nvSpPr>
        <p:spPr bwMode="auto">
          <a:xfrm>
            <a:off x="1189038" y="32845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D</a:t>
            </a:r>
          </a:p>
        </p:txBody>
      </p:sp>
      <p:sp>
        <p:nvSpPr>
          <p:cNvPr id="20497" name="Rectangle 17"/>
          <p:cNvSpPr>
            <a:spLocks noChangeArrowheads="1"/>
          </p:cNvSpPr>
          <p:nvPr/>
        </p:nvSpPr>
        <p:spPr bwMode="auto">
          <a:xfrm>
            <a:off x="2266950" y="328612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E</a:t>
            </a:r>
          </a:p>
        </p:txBody>
      </p:sp>
      <p:sp>
        <p:nvSpPr>
          <p:cNvPr id="20498" name="Rectangle 18"/>
          <p:cNvSpPr>
            <a:spLocks noChangeArrowheads="1"/>
          </p:cNvSpPr>
          <p:nvPr/>
        </p:nvSpPr>
        <p:spPr bwMode="auto">
          <a:xfrm>
            <a:off x="3348038" y="328612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F</a:t>
            </a:r>
          </a:p>
        </p:txBody>
      </p:sp>
      <p:sp>
        <p:nvSpPr>
          <p:cNvPr id="20499" name="Rectangle 19"/>
          <p:cNvSpPr>
            <a:spLocks noChangeArrowheads="1"/>
          </p:cNvSpPr>
          <p:nvPr/>
        </p:nvSpPr>
        <p:spPr bwMode="auto">
          <a:xfrm>
            <a:off x="6877050"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a:t>
            </a:r>
          </a:p>
        </p:txBody>
      </p:sp>
      <p:sp>
        <p:nvSpPr>
          <p:cNvPr id="20500" name="Rectangle 20"/>
          <p:cNvSpPr>
            <a:spLocks noChangeArrowheads="1"/>
          </p:cNvSpPr>
          <p:nvPr/>
        </p:nvSpPr>
        <p:spPr bwMode="auto">
          <a:xfrm>
            <a:off x="4716463"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３</a:t>
            </a:r>
          </a:p>
        </p:txBody>
      </p:sp>
      <p:sp>
        <p:nvSpPr>
          <p:cNvPr id="20501" name="Rectangle 21"/>
          <p:cNvSpPr>
            <a:spLocks noChangeArrowheads="1"/>
          </p:cNvSpPr>
          <p:nvPr/>
        </p:nvSpPr>
        <p:spPr bwMode="auto">
          <a:xfrm>
            <a:off x="6877050"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５</a:t>
            </a:r>
          </a:p>
        </p:txBody>
      </p:sp>
      <p:sp>
        <p:nvSpPr>
          <p:cNvPr id="20502" name="Rectangle 22"/>
          <p:cNvSpPr>
            <a:spLocks noChangeArrowheads="1"/>
          </p:cNvSpPr>
          <p:nvPr/>
        </p:nvSpPr>
        <p:spPr bwMode="auto">
          <a:xfrm>
            <a:off x="4716463"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７</a:t>
            </a:r>
          </a:p>
        </p:txBody>
      </p:sp>
      <p:sp>
        <p:nvSpPr>
          <p:cNvPr id="20503" name="Rectangle 23"/>
          <p:cNvSpPr>
            <a:spLocks noChangeArrowheads="1"/>
          </p:cNvSpPr>
          <p:nvPr/>
        </p:nvSpPr>
        <p:spPr bwMode="auto">
          <a:xfrm>
            <a:off x="6877050"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9</a:t>
            </a:r>
          </a:p>
        </p:txBody>
      </p:sp>
      <p:sp>
        <p:nvSpPr>
          <p:cNvPr id="20504" name="Rectangle 24"/>
          <p:cNvSpPr>
            <a:spLocks noChangeArrowheads="1"/>
          </p:cNvSpPr>
          <p:nvPr/>
        </p:nvSpPr>
        <p:spPr bwMode="auto">
          <a:xfrm>
            <a:off x="4716463"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B</a:t>
            </a:r>
          </a:p>
        </p:txBody>
      </p:sp>
      <p:sp>
        <p:nvSpPr>
          <p:cNvPr id="20505" name="Rectangle 25"/>
          <p:cNvSpPr>
            <a:spLocks noChangeArrowheads="1"/>
          </p:cNvSpPr>
          <p:nvPr/>
        </p:nvSpPr>
        <p:spPr bwMode="auto">
          <a:xfrm>
            <a:off x="6877050" y="32845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D</a:t>
            </a:r>
          </a:p>
        </p:txBody>
      </p:sp>
      <p:sp>
        <p:nvSpPr>
          <p:cNvPr id="20506" name="Rectangle 26"/>
          <p:cNvSpPr>
            <a:spLocks noChangeArrowheads="1"/>
          </p:cNvSpPr>
          <p:nvPr/>
        </p:nvSpPr>
        <p:spPr bwMode="auto">
          <a:xfrm>
            <a:off x="4716463" y="32845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F</a:t>
            </a:r>
          </a:p>
        </p:txBody>
      </p:sp>
      <p:sp>
        <p:nvSpPr>
          <p:cNvPr id="20507" name="Rectangle 27"/>
          <p:cNvSpPr>
            <a:spLocks noChangeArrowheads="1"/>
          </p:cNvSpPr>
          <p:nvPr/>
        </p:nvSpPr>
        <p:spPr bwMode="auto">
          <a:xfrm>
            <a:off x="7956550"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a:t>
            </a:r>
          </a:p>
        </p:txBody>
      </p:sp>
      <p:sp>
        <p:nvSpPr>
          <p:cNvPr id="20508" name="Rectangle 28"/>
          <p:cNvSpPr>
            <a:spLocks noChangeArrowheads="1"/>
          </p:cNvSpPr>
          <p:nvPr/>
        </p:nvSpPr>
        <p:spPr bwMode="auto">
          <a:xfrm>
            <a:off x="5795963" y="24209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２</a:t>
            </a:r>
          </a:p>
        </p:txBody>
      </p:sp>
      <p:sp>
        <p:nvSpPr>
          <p:cNvPr id="20509" name="Rectangle 29"/>
          <p:cNvSpPr>
            <a:spLocks noChangeArrowheads="1"/>
          </p:cNvSpPr>
          <p:nvPr/>
        </p:nvSpPr>
        <p:spPr bwMode="auto">
          <a:xfrm>
            <a:off x="7956550"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４</a:t>
            </a:r>
          </a:p>
        </p:txBody>
      </p:sp>
      <p:sp>
        <p:nvSpPr>
          <p:cNvPr id="20510" name="Rectangle 30"/>
          <p:cNvSpPr>
            <a:spLocks noChangeArrowheads="1"/>
          </p:cNvSpPr>
          <p:nvPr/>
        </p:nvSpPr>
        <p:spPr bwMode="auto">
          <a:xfrm>
            <a:off x="5795963" y="27082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６</a:t>
            </a:r>
          </a:p>
        </p:txBody>
      </p:sp>
      <p:sp>
        <p:nvSpPr>
          <p:cNvPr id="20511" name="Rectangle 31"/>
          <p:cNvSpPr>
            <a:spLocks noChangeArrowheads="1"/>
          </p:cNvSpPr>
          <p:nvPr/>
        </p:nvSpPr>
        <p:spPr bwMode="auto">
          <a:xfrm>
            <a:off x="7956550"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８</a:t>
            </a:r>
          </a:p>
        </p:txBody>
      </p:sp>
      <p:sp>
        <p:nvSpPr>
          <p:cNvPr id="20512" name="Rectangle 32"/>
          <p:cNvSpPr>
            <a:spLocks noChangeArrowheads="1"/>
          </p:cNvSpPr>
          <p:nvPr/>
        </p:nvSpPr>
        <p:spPr bwMode="auto">
          <a:xfrm>
            <a:off x="5795963" y="29972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A</a:t>
            </a:r>
          </a:p>
        </p:txBody>
      </p:sp>
      <p:sp>
        <p:nvSpPr>
          <p:cNvPr id="20513" name="Rectangle 33"/>
          <p:cNvSpPr>
            <a:spLocks noChangeArrowheads="1"/>
          </p:cNvSpPr>
          <p:nvPr/>
        </p:nvSpPr>
        <p:spPr bwMode="auto">
          <a:xfrm>
            <a:off x="7956550" y="32845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a:t>
            </a:r>
          </a:p>
        </p:txBody>
      </p:sp>
      <p:sp>
        <p:nvSpPr>
          <p:cNvPr id="20514" name="Rectangle 34"/>
          <p:cNvSpPr>
            <a:spLocks noChangeArrowheads="1"/>
          </p:cNvSpPr>
          <p:nvPr/>
        </p:nvSpPr>
        <p:spPr bwMode="auto">
          <a:xfrm>
            <a:off x="5795963" y="32845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E</a:t>
            </a:r>
          </a:p>
        </p:txBody>
      </p:sp>
      <p:sp>
        <p:nvSpPr>
          <p:cNvPr id="20515" name="Text Box 35"/>
          <p:cNvSpPr txBox="1">
            <a:spLocks noChangeArrowheads="1"/>
          </p:cNvSpPr>
          <p:nvPr/>
        </p:nvSpPr>
        <p:spPr bwMode="auto">
          <a:xfrm>
            <a:off x="1547813" y="3925888"/>
            <a:ext cx="137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Big Endian</a:t>
            </a:r>
          </a:p>
        </p:txBody>
      </p:sp>
      <p:sp>
        <p:nvSpPr>
          <p:cNvPr id="20516" name="Text Box 36"/>
          <p:cNvSpPr txBox="1">
            <a:spLocks noChangeArrowheads="1"/>
          </p:cNvSpPr>
          <p:nvPr/>
        </p:nvSpPr>
        <p:spPr bwMode="auto">
          <a:xfrm>
            <a:off x="2824163" y="20081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0517" name="Text Box 37"/>
          <p:cNvSpPr txBox="1">
            <a:spLocks noChangeArrowheads="1"/>
          </p:cNvSpPr>
          <p:nvPr/>
        </p:nvSpPr>
        <p:spPr bwMode="auto">
          <a:xfrm>
            <a:off x="612775" y="20605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0518" name="Text Box 38"/>
          <p:cNvSpPr txBox="1">
            <a:spLocks noChangeArrowheads="1"/>
          </p:cNvSpPr>
          <p:nvPr/>
        </p:nvSpPr>
        <p:spPr bwMode="auto">
          <a:xfrm>
            <a:off x="5724525" y="386080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Little Endian</a:t>
            </a:r>
          </a:p>
        </p:txBody>
      </p:sp>
      <p:sp>
        <p:nvSpPr>
          <p:cNvPr id="20519" name="Text Box 39"/>
          <p:cNvSpPr txBox="1">
            <a:spLocks noChangeArrowheads="1"/>
          </p:cNvSpPr>
          <p:nvPr/>
        </p:nvSpPr>
        <p:spPr bwMode="auto">
          <a:xfrm>
            <a:off x="7308850" y="198913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0520" name="Text Box 40"/>
          <p:cNvSpPr txBox="1">
            <a:spLocks noChangeArrowheads="1"/>
          </p:cNvSpPr>
          <p:nvPr/>
        </p:nvSpPr>
        <p:spPr bwMode="auto">
          <a:xfrm>
            <a:off x="5003800" y="19891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0521" name="Line 41"/>
          <p:cNvSpPr>
            <a:spLocks noChangeShapeType="1"/>
          </p:cNvSpPr>
          <p:nvPr/>
        </p:nvSpPr>
        <p:spPr bwMode="auto">
          <a:xfrm>
            <a:off x="4429125" y="2420938"/>
            <a:ext cx="0" cy="2303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2" name="Line 42"/>
          <p:cNvSpPr>
            <a:spLocks noChangeShapeType="1"/>
          </p:cNvSpPr>
          <p:nvPr/>
        </p:nvSpPr>
        <p:spPr bwMode="auto">
          <a:xfrm>
            <a:off x="9036050" y="2420938"/>
            <a:ext cx="0" cy="2303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3" name="Text Box 43"/>
          <p:cNvSpPr txBox="1">
            <a:spLocks noChangeArrowheads="1"/>
          </p:cNvSpPr>
          <p:nvPr/>
        </p:nvSpPr>
        <p:spPr bwMode="auto">
          <a:xfrm>
            <a:off x="3740150" y="3933825"/>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End</a:t>
            </a:r>
          </a:p>
        </p:txBody>
      </p:sp>
      <p:sp>
        <p:nvSpPr>
          <p:cNvPr id="20524" name="Text Box 44"/>
          <p:cNvSpPr txBox="1">
            <a:spLocks noChangeArrowheads="1"/>
          </p:cNvSpPr>
          <p:nvPr/>
        </p:nvSpPr>
        <p:spPr bwMode="auto">
          <a:xfrm>
            <a:off x="8420100" y="3854450"/>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End</a:t>
            </a:r>
          </a:p>
        </p:txBody>
      </p:sp>
      <p:sp>
        <p:nvSpPr>
          <p:cNvPr id="20525" name="Text Box 45"/>
          <p:cNvSpPr txBox="1">
            <a:spLocks noChangeArrowheads="1"/>
          </p:cNvSpPr>
          <p:nvPr/>
        </p:nvSpPr>
        <p:spPr bwMode="auto">
          <a:xfrm>
            <a:off x="879475" y="57388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20526" name="Text Box 47"/>
          <p:cNvSpPr txBox="1">
            <a:spLocks noChangeArrowheads="1"/>
          </p:cNvSpPr>
          <p:nvPr/>
        </p:nvSpPr>
        <p:spPr bwMode="auto">
          <a:xfrm>
            <a:off x="3235325" y="5367338"/>
            <a:ext cx="40559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64</a:t>
            </a:r>
            <a:r>
              <a:rPr lang="ja-JP" altLang="en-US" b="1" dirty="0"/>
              <a:t>ビットデータでも同様</a:t>
            </a:r>
            <a:endParaRPr lang="en-US" altLang="ja-JP" b="1" dirty="0"/>
          </a:p>
          <a:p>
            <a:pPr eaLnBrk="1" hangingPunct="1"/>
            <a:endParaRPr lang="en-US" altLang="ja-JP" b="1" dirty="0"/>
          </a:p>
          <a:p>
            <a:pPr eaLnBrk="1" hangingPunct="1"/>
            <a:r>
              <a:rPr lang="en-US" altLang="ja-JP" b="1" dirty="0"/>
              <a:t>RISC-V</a:t>
            </a:r>
            <a:r>
              <a:rPr lang="ja-JP" altLang="en-US" b="1" dirty="0"/>
              <a:t>は</a:t>
            </a:r>
            <a:r>
              <a:rPr lang="en-US" altLang="ja-JP" b="1" dirty="0"/>
              <a:t>Little</a:t>
            </a:r>
            <a:r>
              <a:rPr lang="ja-JP" altLang="en-US" b="1" dirty="0"/>
              <a:t> </a:t>
            </a:r>
            <a:r>
              <a:rPr lang="en-US" altLang="ja-JP" b="1" dirty="0"/>
              <a:t>Endian</a:t>
            </a:r>
            <a:r>
              <a:rPr lang="ja-JP" altLang="en-US" b="1" dirty="0"/>
              <a:t>を採用している</a:t>
            </a:r>
          </a:p>
        </p:txBody>
      </p:sp>
      <p:pic>
        <p:nvPicPr>
          <p:cNvPr id="2" name="オーディオ 1">
            <a:hlinkClick r:id="" action="ppaction://media"/>
            <a:extLst>
              <a:ext uri="{FF2B5EF4-FFF2-40B4-BE49-F238E27FC236}">
                <a16:creationId xmlns:a16="http://schemas.microsoft.com/office/drawing/2014/main" id="{21E69303-A00A-4547-A025-CF568AD612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43383333"/>
      </p:ext>
    </p:extLst>
  </p:cSld>
  <p:clrMapOvr>
    <a:masterClrMapping/>
  </p:clrMapOvr>
  <mc:AlternateContent xmlns:mc="http://schemas.openxmlformats.org/markup-compatibility/2006">
    <mc:Choice xmlns:p14="http://schemas.microsoft.com/office/powerpoint/2010/main" Requires="p14">
      <p:transition spd="slow" p14:dur="2000" advTm="196845"/>
    </mc:Choice>
    <mc:Fallback>
      <p:transition spd="slow" advTm="19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413" x="6135688" y="3036888"/>
          <p14:tracePt t="28422" x="6053138" y="3036888"/>
          <p14:tracePt t="28429" x="5853113" y="3036888"/>
          <p14:tracePt t="28441" x="5670550" y="3036888"/>
          <p14:tracePt t="28443" x="5487988" y="3017838"/>
          <p14:tracePt t="28453" x="5324475" y="2954338"/>
          <p14:tracePt t="28460" x="5224463" y="2927350"/>
          <p14:tracePt t="28468" x="5122863" y="2873375"/>
          <p14:tracePt t="28476" x="5095875" y="2844800"/>
          <p14:tracePt t="28484" x="5068888" y="2808288"/>
          <p14:tracePt t="28492" x="5059363" y="2800350"/>
          <p14:tracePt t="28500" x="5049838" y="2771775"/>
          <p14:tracePt t="28508" x="5049838" y="2744788"/>
          <p14:tracePt t="28516" x="5041900" y="2698750"/>
          <p14:tracePt t="28524" x="5014913" y="2644775"/>
          <p14:tracePt t="28532" x="5005388" y="2608263"/>
          <p14:tracePt t="28540" x="4995863" y="2554288"/>
          <p14:tracePt t="28548" x="4978400" y="2517775"/>
          <p14:tracePt t="28556" x="4959350" y="2481263"/>
          <p14:tracePt t="28565" x="4959350" y="2462213"/>
          <p14:tracePt t="28572" x="4949825" y="2435225"/>
          <p14:tracePt t="28580" x="4949825" y="2425700"/>
          <p14:tracePt t="28588" x="4941888" y="2416175"/>
          <p14:tracePt t="28597" x="4941888" y="2408238"/>
          <p14:tracePt t="28604" x="4932363" y="2379663"/>
          <p14:tracePt t="28613" x="4913313" y="2362200"/>
          <p14:tracePt t="28637" x="4913313" y="2343150"/>
          <p14:tracePt t="28656" x="4895850" y="2325688"/>
          <p14:tracePt t="28668" x="4886325" y="2289175"/>
          <p14:tracePt t="28692" x="4886325" y="2262188"/>
          <p14:tracePt t="28700" x="4886325" y="2252663"/>
          <p14:tracePt t="28708" x="4886325" y="2243138"/>
          <p14:tracePt t="28716" x="4886325" y="2216150"/>
          <p14:tracePt t="28724" x="4886325" y="2197100"/>
          <p14:tracePt t="28732" x="4886325" y="2189163"/>
          <p14:tracePt t="28740" x="4886325" y="2170113"/>
          <p14:tracePt t="28748" x="4886325" y="2160588"/>
          <p14:tracePt t="28756" x="4886325" y="2152650"/>
          <p14:tracePt t="28764" x="4886325" y="2125663"/>
          <p14:tracePt t="28774" x="4886325" y="2106613"/>
          <p14:tracePt t="28782" x="4886325" y="2089150"/>
          <p14:tracePt t="28789" x="4886325" y="2079625"/>
          <p14:tracePt t="28799" x="4886325" y="2070100"/>
          <p14:tracePt t="28807" x="4886325" y="2043113"/>
          <p14:tracePt t="28821" x="4886325" y="2024063"/>
          <p14:tracePt t="28832" x="4905375" y="1987550"/>
          <p14:tracePt t="28839" x="4905375" y="1979613"/>
          <p14:tracePt t="28844" x="4913313" y="1943100"/>
          <p14:tracePt t="28852" x="4922838" y="1914525"/>
          <p14:tracePt t="28860" x="4922838" y="1887538"/>
          <p14:tracePt t="28868" x="4922838" y="1860550"/>
          <p14:tracePt t="28876" x="4922838" y="1841500"/>
          <p14:tracePt t="28884" x="4922838" y="1814513"/>
          <p14:tracePt t="28892" x="4922838" y="1804988"/>
          <p14:tracePt t="28900" x="4922838" y="1787525"/>
          <p14:tracePt t="28908" x="4922838" y="1760538"/>
          <p14:tracePt t="28925" x="4922838" y="1751013"/>
          <p14:tracePt t="28941" x="4922838" y="1714500"/>
          <p14:tracePt t="28956" x="4913313" y="1704975"/>
          <p14:tracePt t="28981" x="4913313" y="1697038"/>
          <p14:tracePt t="28989" x="4913313" y="1687513"/>
          <p14:tracePt t="29004" x="4905375" y="1677988"/>
          <p14:tracePt t="29020" x="4895850" y="1677988"/>
          <p14:tracePt t="29044" x="4886325" y="1668463"/>
          <p14:tracePt t="29062" x="4876800" y="1668463"/>
          <p14:tracePt t="29084" x="4868863" y="1660525"/>
          <p14:tracePt t="29118" x="4859338" y="1651000"/>
          <p14:tracePt t="29238" x="4859338" y="1641475"/>
          <p14:tracePt t="29446" x="4859338" y="1660525"/>
          <p14:tracePt t="29467" x="4876800" y="1677988"/>
          <p14:tracePt t="29501" x="4876800" y="1687513"/>
          <p14:tracePt t="29693" x="4876800" y="1704975"/>
          <p14:tracePt t="29756" x="4876800" y="1714500"/>
          <p14:tracePt t="29805" x="4876800" y="1724025"/>
          <p14:tracePt t="29852" x="4876800" y="1741488"/>
          <p14:tracePt t="29868" x="4886325" y="1760538"/>
          <p14:tracePt t="29974" x="4905375" y="1760538"/>
          <p14:tracePt t="30004" x="4922838" y="1760538"/>
          <p14:tracePt t="30028" x="4932363" y="1751013"/>
          <p14:tracePt t="30084" x="4949825" y="1751013"/>
          <p14:tracePt t="30092" x="4959350" y="1741488"/>
          <p14:tracePt t="30616" x="4959350" y="1751013"/>
          <p14:tracePt t="30653" x="4959350" y="1760538"/>
          <p14:tracePt t="30662" x="4949825" y="1768475"/>
          <p14:tracePt t="30718" x="4949825" y="1787525"/>
          <p14:tracePt t="30725" x="4941888" y="1787525"/>
          <p14:tracePt t="31214" x="4932363" y="1797050"/>
          <p14:tracePt t="31327" x="4932363" y="1804988"/>
          <p14:tracePt t="31359" x="4922838" y="1814513"/>
          <p14:tracePt t="31575" x="4913313" y="1814513"/>
          <p14:tracePt t="31596" x="4905375" y="1824038"/>
          <p14:tracePt t="31605" x="4895850" y="1833563"/>
          <p14:tracePt t="31612" x="4886325" y="1841500"/>
          <p14:tracePt t="32820" x="4876800" y="1841500"/>
          <p14:tracePt t="32828" x="4868863" y="1851025"/>
          <p14:tracePt t="32836" x="4868863" y="1860550"/>
          <p14:tracePt t="32844" x="4859338" y="1870075"/>
          <p14:tracePt t="32853" x="4849813" y="1878013"/>
          <p14:tracePt t="32973" x="4849813" y="1887538"/>
          <p14:tracePt t="32988" x="4859338" y="1906588"/>
          <p14:tracePt t="33037" x="4859338" y="1914525"/>
          <p14:tracePt t="33053" x="4859338" y="1924050"/>
          <p14:tracePt t="33067" x="4859338" y="1943100"/>
          <p14:tracePt t="33085" x="4859338" y="1951038"/>
          <p14:tracePt t="33095" x="4859338" y="1960563"/>
          <p14:tracePt t="33101" x="4859338" y="1970088"/>
          <p14:tracePt t="33108" x="4859338" y="1979613"/>
          <p14:tracePt t="33116" x="4859338" y="1987550"/>
          <p14:tracePt t="33124" x="4859338" y="1997075"/>
          <p14:tracePt t="33132" x="4859338" y="2006600"/>
          <p14:tracePt t="33140" x="4859338" y="2033588"/>
          <p14:tracePt t="33150" x="4859338" y="2043113"/>
          <p14:tracePt t="33155" x="4868863" y="2043113"/>
          <p14:tracePt t="33164" x="4886325" y="2070100"/>
          <p14:tracePt t="33172" x="4895850" y="2079625"/>
          <p14:tracePt t="33180" x="4905375" y="2116138"/>
          <p14:tracePt t="33188" x="4905375" y="2125663"/>
          <p14:tracePt t="33196" x="4913313" y="2133600"/>
          <p14:tracePt t="33204" x="4922838" y="2143125"/>
          <p14:tracePt t="33236" x="4932363" y="2152650"/>
          <p14:tracePt t="33381" x="4932363" y="2160588"/>
          <p14:tracePt t="33405" x="4932363" y="2170113"/>
          <p14:tracePt t="33413" x="4922838" y="2189163"/>
          <p14:tracePt t="33421" x="4913313" y="2206625"/>
          <p14:tracePt t="33436" x="4905375" y="2243138"/>
          <p14:tracePt t="33446" x="4895850" y="2262188"/>
          <p14:tracePt t="33452" x="4886325" y="2262188"/>
          <p14:tracePt t="33464" x="4876800" y="2270125"/>
          <p14:tracePt t="33467" x="4876800" y="2279650"/>
          <p14:tracePt t="33477" x="4868863" y="2289175"/>
          <p14:tracePt t="33500" x="4868863" y="2298700"/>
          <p14:tracePt t="33530" x="4868863" y="2306638"/>
          <p14:tracePt t="33556" x="4868863" y="2316163"/>
          <p14:tracePt t="33564" x="4859338" y="2325688"/>
          <p14:tracePt t="33597" x="4849813" y="2335213"/>
          <p14:tracePt t="33621" x="4840288" y="2343150"/>
          <p14:tracePt t="33645" x="4840288" y="2362200"/>
          <p14:tracePt t="33661" x="4832350" y="2371725"/>
          <p14:tracePt t="33752" x="4822825" y="2379663"/>
          <p14:tracePt t="33829" x="4822825" y="2371725"/>
          <p14:tracePt t="33838" x="4849813" y="2352675"/>
          <p14:tracePt t="33845" x="4895850" y="2352675"/>
          <p14:tracePt t="33856" x="4949825" y="2325688"/>
          <p14:tracePt t="33860" x="5014913" y="2306638"/>
          <p14:tracePt t="33868" x="5068888" y="2289175"/>
          <p14:tracePt t="33876" x="5132388" y="2270125"/>
          <p14:tracePt t="33884" x="5195888" y="2252663"/>
          <p14:tracePt t="33892" x="5268913" y="2243138"/>
          <p14:tracePt t="33901" x="5368925" y="2197100"/>
          <p14:tracePt t="33908" x="5441950" y="2189163"/>
          <p14:tracePt t="33916" x="5543550" y="2160588"/>
          <p14:tracePt t="33924" x="5634038" y="2133600"/>
          <p14:tracePt t="33932" x="5743575" y="2116138"/>
          <p14:tracePt t="33940" x="5862638" y="2106613"/>
          <p14:tracePt t="33948" x="5972175" y="2089150"/>
          <p14:tracePt t="33956" x="6116638" y="2060575"/>
          <p14:tracePt t="33964" x="6245225" y="2060575"/>
          <p14:tracePt t="33973" x="6408738" y="2043113"/>
          <p14:tracePt t="33983" x="6573838" y="2043113"/>
          <p14:tracePt t="33989" x="6737350" y="2043113"/>
          <p14:tracePt t="33999" x="6900863" y="2043113"/>
          <p14:tracePt t="34005" x="7046913" y="2043113"/>
          <p14:tracePt t="34016" x="7175500" y="2043113"/>
          <p14:tracePt t="34020" x="7302500" y="2043113"/>
          <p14:tracePt t="34033" x="7429500" y="2052638"/>
          <p14:tracePt t="34037" x="7558088" y="2079625"/>
          <p14:tracePt t="34045" x="7675563" y="2097088"/>
          <p14:tracePt t="34052" x="7748588" y="2125663"/>
          <p14:tracePt t="34060" x="7831138" y="2133600"/>
          <p14:tracePt t="34068" x="7904163" y="2160588"/>
          <p14:tracePt t="34076" x="7967663" y="2189163"/>
          <p14:tracePt t="34084" x="7994650" y="2197100"/>
          <p14:tracePt t="34092" x="8013700" y="2197100"/>
          <p14:tracePt t="34100" x="8031163" y="2206625"/>
          <p14:tracePt t="34108" x="8050213" y="2216150"/>
          <p14:tracePt t="34125" x="8059738" y="2216150"/>
          <p14:tracePt t="34138" x="8086725" y="2225675"/>
          <p14:tracePt t="34148" x="8096250" y="2233613"/>
          <p14:tracePt t="34156" x="8104188" y="2233613"/>
          <p14:tracePt t="34172" x="8113713" y="2243138"/>
          <p14:tracePt t="34181" x="8132763" y="2252663"/>
          <p14:tracePt t="34188" x="8150225" y="2270125"/>
          <p14:tracePt t="34196" x="8186738" y="2298700"/>
          <p14:tracePt t="34204" x="8232775" y="2306638"/>
          <p14:tracePt t="34217" x="8296275" y="2343150"/>
          <p14:tracePt t="34226" x="8342313" y="2343150"/>
          <p14:tracePt t="34229" x="8396288" y="2371725"/>
          <p14:tracePt t="34238" x="8415338" y="2371725"/>
          <p14:tracePt t="34243" x="8451850" y="2379663"/>
          <p14:tracePt t="34253" x="8478838" y="2389188"/>
          <p14:tracePt t="34261" x="8496300" y="2398713"/>
          <p14:tracePt t="34276" x="8505825" y="2408238"/>
          <p14:tracePt t="34316" x="8515350" y="2408238"/>
          <p14:tracePt t="34380" x="8523288" y="2416175"/>
          <p14:tracePt t="34475" x="8459788" y="2416175"/>
          <p14:tracePt t="34476" x="8350250" y="2416175"/>
          <p14:tracePt t="34484" x="8204200" y="2416175"/>
          <p14:tracePt t="34492" x="8023225" y="2416175"/>
          <p14:tracePt t="34500" x="7840663" y="2416175"/>
          <p14:tracePt t="34508" x="7675563" y="2416175"/>
          <p14:tracePt t="34516" x="7502525" y="2416175"/>
          <p14:tracePt t="34524" x="7319963" y="2416175"/>
          <p14:tracePt t="34532" x="7175500" y="2408238"/>
          <p14:tracePt t="34540" x="7000875" y="2362200"/>
          <p14:tracePt t="34549" x="6837363" y="2362200"/>
          <p14:tracePt t="34557" x="6710363" y="2362200"/>
          <p14:tracePt t="34565" x="6573838" y="2362200"/>
          <p14:tracePt t="34572" x="6445250" y="2362200"/>
          <p14:tracePt t="34580" x="6318250" y="2362200"/>
          <p14:tracePt t="34588" x="6172200" y="2362200"/>
          <p14:tracePt t="34597" x="6026150" y="2362200"/>
          <p14:tracePt t="34604" x="5880100" y="2362200"/>
          <p14:tracePt t="34613" x="5716588" y="2362200"/>
          <p14:tracePt t="34620" x="5570538" y="2362200"/>
          <p14:tracePt t="34629" x="5441950" y="2371725"/>
          <p14:tracePt t="34636" x="5324475" y="2379663"/>
          <p14:tracePt t="34644" x="5214938" y="2398713"/>
          <p14:tracePt t="34654" x="5141913" y="2398713"/>
          <p14:tracePt t="34660" x="5049838" y="2408238"/>
          <p14:tracePt t="34668" x="4995863" y="2408238"/>
          <p14:tracePt t="34676" x="4949825" y="2408238"/>
          <p14:tracePt t="34684" x="4913313" y="2408238"/>
          <p14:tracePt t="34692" x="4876800" y="2408238"/>
          <p14:tracePt t="34700" x="4859338" y="2408238"/>
          <p14:tracePt t="34708" x="4832350" y="2408238"/>
          <p14:tracePt t="34716" x="4813300" y="2408238"/>
          <p14:tracePt t="34724" x="4795838" y="2408238"/>
          <p14:tracePt t="34741" x="4776788" y="2408238"/>
          <p14:tracePt t="34750" x="4759325" y="2408238"/>
          <p14:tracePt t="34758" x="4722813" y="2425700"/>
          <p14:tracePt t="34768" x="4713288" y="2425700"/>
          <p14:tracePt t="34774" x="4703763" y="2425700"/>
          <p14:tracePt t="34780" x="4695825" y="2425700"/>
          <p14:tracePt t="34788" x="4686300" y="2435225"/>
          <p14:tracePt t="34876" x="4676775" y="2435225"/>
          <p14:tracePt t="34956" x="4667250" y="2425700"/>
          <p14:tracePt t="34964" x="4649788" y="2425700"/>
          <p14:tracePt t="34972" x="4622800" y="2425700"/>
          <p14:tracePt t="34980" x="4567238" y="2425700"/>
          <p14:tracePt t="34988" x="4540250" y="2425700"/>
          <p14:tracePt t="34996" x="4484688" y="2425700"/>
          <p14:tracePt t="35004" x="4457700" y="2425700"/>
          <p14:tracePt t="35013" x="4440238" y="2425700"/>
          <p14:tracePt t="35020" x="4413250" y="2425700"/>
          <p14:tracePt t="35030" x="4403725" y="2425700"/>
          <p14:tracePt t="35036" x="4394200" y="2425700"/>
          <p14:tracePt t="35044" x="4376738" y="2425700"/>
          <p14:tracePt t="35052" x="4367213" y="2416175"/>
          <p14:tracePt t="35124" x="4367213" y="2408238"/>
          <p14:tracePt t="35148" x="4367213" y="2398713"/>
          <p14:tracePt t="35156" x="4367213" y="2389188"/>
          <p14:tracePt t="35164" x="4367213" y="2379663"/>
          <p14:tracePt t="35172" x="4367213" y="2362200"/>
          <p14:tracePt t="35198" x="4367213" y="2352675"/>
          <p14:tracePt t="35218" x="4367213" y="2343150"/>
          <p14:tracePt t="35223" x="4367213" y="2325688"/>
          <p14:tracePt t="35248" x="4367213" y="2316163"/>
          <p14:tracePt t="35269" x="4357688" y="2298700"/>
          <p14:tracePt t="35284" x="4330700" y="2289175"/>
          <p14:tracePt t="35292" x="4284663" y="2289175"/>
          <p14:tracePt t="35300" x="4257675" y="2270125"/>
          <p14:tracePt t="35308" x="4211638" y="2262188"/>
          <p14:tracePt t="35316" x="4175125" y="2252663"/>
          <p14:tracePt t="35324" x="4129088" y="2252663"/>
          <p14:tracePt t="35332" x="4075113" y="2252663"/>
          <p14:tracePt t="35340" x="4002088" y="2233613"/>
          <p14:tracePt t="35348" x="3938588" y="2216150"/>
          <p14:tracePt t="35357" x="3856038" y="2197100"/>
          <p14:tracePt t="35364" x="3746500" y="2197100"/>
          <p14:tracePt t="35372" x="3656013" y="2189163"/>
          <p14:tracePt t="35380" x="3600450" y="2170113"/>
          <p14:tracePt t="35388" x="3519488" y="2133600"/>
          <p14:tracePt t="35396" x="3409950" y="2133600"/>
          <p14:tracePt t="35404" x="3346450" y="2125663"/>
          <p14:tracePt t="35412" x="3254375" y="2079625"/>
          <p14:tracePt t="35420" x="3208338" y="2079625"/>
          <p14:tracePt t="35430" x="3154363" y="2070100"/>
          <p14:tracePt t="35436" x="3108325" y="2070100"/>
          <p14:tracePt t="35444" x="3054350" y="2060575"/>
          <p14:tracePt t="35452" x="2998788" y="2060575"/>
          <p14:tracePt t="35461" x="2944813" y="2060575"/>
          <p14:tracePt t="35468" x="2871788" y="2060575"/>
          <p14:tracePt t="35476" x="2798763" y="2060575"/>
          <p14:tracePt t="35484" x="2698750" y="2060575"/>
          <p14:tracePt t="35493" x="2625725" y="2060575"/>
          <p14:tracePt t="35500" x="2552700" y="2060575"/>
          <p14:tracePt t="35508" x="2479675" y="2060575"/>
          <p14:tracePt t="35516" x="2389188" y="2060575"/>
          <p14:tracePt t="35524" x="2287588" y="2016125"/>
          <p14:tracePt t="35532" x="2197100" y="2016125"/>
          <p14:tracePt t="35540" x="2087563" y="1987550"/>
          <p14:tracePt t="35548" x="2014538" y="1987550"/>
          <p14:tracePt t="35557" x="1914525" y="1979613"/>
          <p14:tracePt t="35564" x="1841500" y="1979613"/>
          <p14:tracePt t="35572" x="1778000" y="1951038"/>
          <p14:tracePt t="35580" x="1722438" y="1943100"/>
          <p14:tracePt t="35588" x="1677988" y="1943100"/>
          <p14:tracePt t="35596" x="1649413" y="1943100"/>
          <p14:tracePt t="35604" x="1595438" y="1924050"/>
          <p14:tracePt t="35614" x="1549400" y="1924050"/>
          <p14:tracePt t="35621" x="1512888" y="1924050"/>
          <p14:tracePt t="35634" x="1476375" y="1924050"/>
          <p14:tracePt t="35636" x="1439863" y="1924050"/>
          <p14:tracePt t="35644" x="1403350" y="1924050"/>
          <p14:tracePt t="35654" x="1358900" y="1924050"/>
          <p14:tracePt t="35660" x="1322388" y="1924050"/>
          <p14:tracePt t="35668" x="1293813" y="1924050"/>
          <p14:tracePt t="35676" x="1249363" y="1924050"/>
          <p14:tracePt t="35684" x="1212850" y="1924050"/>
          <p14:tracePt t="35692" x="1193800" y="1924050"/>
          <p14:tracePt t="35700" x="1149350" y="1924050"/>
          <p14:tracePt t="35708" x="1112838" y="1924050"/>
          <p14:tracePt t="35716" x="1066800" y="1924050"/>
          <p14:tracePt t="35724" x="1039813" y="1924050"/>
          <p14:tracePt t="35732" x="1011238" y="1924050"/>
          <p14:tracePt t="35740" x="966788" y="1924050"/>
          <p14:tracePt t="35748" x="947738" y="1924050"/>
          <p14:tracePt t="35758" x="939800" y="1924050"/>
          <p14:tracePt t="35764" x="920750" y="1924050"/>
          <p14:tracePt t="35772" x="903288" y="1924050"/>
          <p14:tracePt t="35789" x="884238" y="1924050"/>
          <p14:tracePt t="35796" x="874713" y="1924050"/>
          <p14:tracePt t="35806" x="866775" y="1924050"/>
          <p14:tracePt t="35828" x="857250" y="1924050"/>
          <p14:tracePt t="35846" x="838200" y="1924050"/>
          <p14:tracePt t="35860" x="820738" y="1924050"/>
          <p14:tracePt t="35868" x="820738" y="1933575"/>
          <p14:tracePt t="35885" x="801688" y="1943100"/>
          <p14:tracePt t="35892" x="793750" y="1951038"/>
          <p14:tracePt t="35900" x="784225" y="1951038"/>
          <p14:tracePt t="35909" x="765175" y="1960563"/>
          <p14:tracePt t="35918" x="757238" y="1960563"/>
          <p14:tracePt t="35925" x="738188" y="1970088"/>
          <p14:tracePt t="35933" x="728663" y="1979613"/>
          <p14:tracePt t="35941" x="728663" y="1987550"/>
          <p14:tracePt t="35949" x="720725" y="1987550"/>
          <p14:tracePt t="35958" x="711200" y="1987550"/>
          <p14:tracePt t="35972" x="701675" y="1997075"/>
          <p14:tracePt t="35988" x="692150" y="1997075"/>
          <p14:tracePt t="36004" x="684213" y="2006600"/>
          <p14:tracePt t="36013" x="674688" y="2016125"/>
          <p14:tracePt t="36020" x="674688" y="2024063"/>
          <p14:tracePt t="36036" x="665163" y="2033588"/>
          <p14:tracePt t="36052" x="655638" y="2043113"/>
          <p14:tracePt t="36060" x="638175" y="2052638"/>
          <p14:tracePt t="36083" x="611188" y="2070100"/>
          <p14:tracePt t="36090" x="601663" y="2079625"/>
          <p14:tracePt t="36093" x="574675" y="2097088"/>
          <p14:tracePt t="36102" x="574675" y="2106613"/>
          <p14:tracePt t="36108" x="555625" y="2125663"/>
          <p14:tracePt t="36117" x="538163" y="2133600"/>
          <p14:tracePt t="36125" x="528638" y="2143125"/>
          <p14:tracePt t="36132" x="511175" y="2160588"/>
          <p14:tracePt t="36141" x="492125" y="2170113"/>
          <p14:tracePt t="36149" x="474663" y="2189163"/>
          <p14:tracePt t="36155" x="455613" y="2197100"/>
          <p14:tracePt t="36172" x="446088" y="2206625"/>
          <p14:tracePt t="36180" x="438150" y="2216150"/>
          <p14:tracePt t="36188" x="409575" y="2216150"/>
          <p14:tracePt t="36204" x="401638" y="2225675"/>
          <p14:tracePt t="36214" x="392113" y="2233613"/>
          <p14:tracePt t="36253" x="382588" y="2243138"/>
          <p14:tracePt t="36677" x="392113" y="2233613"/>
          <p14:tracePt t="36687" x="401638" y="2225675"/>
          <p14:tracePt t="36710" x="409575" y="2225675"/>
          <p14:tracePt t="36896" x="419100" y="2225675"/>
          <p14:tracePt t="36964" x="428625" y="2225675"/>
          <p14:tracePt t="37165" x="438150" y="2233613"/>
          <p14:tracePt t="37254" x="438150" y="2243138"/>
          <p14:tracePt t="37365" x="446088" y="2252663"/>
          <p14:tracePt t="37886" x="455613" y="2262188"/>
          <p14:tracePt t="37896" x="455613" y="2270125"/>
          <p14:tracePt t="37908" x="455613" y="2279650"/>
          <p14:tracePt t="37916" x="455613" y="2298700"/>
          <p14:tracePt t="37924" x="455613" y="2316163"/>
          <p14:tracePt t="37932" x="455613" y="2343150"/>
          <p14:tracePt t="37940" x="455613" y="2352675"/>
          <p14:tracePt t="37948" x="455613" y="2362200"/>
          <p14:tracePt t="37956" x="455613" y="2371725"/>
          <p14:tracePt t="37964" x="455613" y="2398713"/>
          <p14:tracePt t="37972" x="455613" y="2408238"/>
          <p14:tracePt t="37988" x="455613" y="2425700"/>
          <p14:tracePt t="37996" x="455613" y="2435225"/>
          <p14:tracePt t="38004" x="455613" y="2452688"/>
          <p14:tracePt t="38013" x="455613" y="2471738"/>
          <p14:tracePt t="38020" x="455613" y="2481263"/>
          <p14:tracePt t="38036" x="455613" y="2489200"/>
          <p14:tracePt t="38052" x="455613" y="2508250"/>
          <p14:tracePt t="38084" x="455613" y="2517775"/>
          <p14:tracePt t="38108" x="455613" y="2525713"/>
          <p14:tracePt t="38133" x="455613" y="2535238"/>
          <p14:tracePt t="38252" x="465138" y="2544763"/>
          <p14:tracePt t="38308" x="474663" y="2544763"/>
          <p14:tracePt t="38316" x="492125" y="2544763"/>
          <p14:tracePt t="38332" x="511175" y="2525713"/>
          <p14:tracePt t="38340" x="538163" y="2508250"/>
          <p14:tracePt t="38348" x="584200" y="2498725"/>
          <p14:tracePt t="38356" x="638175" y="2489200"/>
          <p14:tracePt t="38364" x="728663" y="2489200"/>
          <p14:tracePt t="38372" x="874713" y="2489200"/>
          <p14:tracePt t="38380" x="1020763" y="2489200"/>
          <p14:tracePt t="38388" x="1203325" y="2489200"/>
          <p14:tracePt t="38396" x="1366838" y="2489200"/>
          <p14:tracePt t="38404" x="1512888" y="2489200"/>
          <p14:tracePt t="38412" x="1658938" y="2489200"/>
          <p14:tracePt t="38420" x="1804988" y="2489200"/>
          <p14:tracePt t="38429" x="1914525" y="2489200"/>
          <p14:tracePt t="38437" x="2005013" y="2489200"/>
          <p14:tracePt t="38444" x="2078038" y="2489200"/>
          <p14:tracePt t="38453" x="2133600" y="2489200"/>
          <p14:tracePt t="38460" x="2179638" y="2489200"/>
          <p14:tracePt t="38476" x="2187575" y="2489200"/>
          <p14:tracePt t="38597" x="2197100" y="2489200"/>
          <p14:tracePt t="38620" x="2197100" y="2498725"/>
          <p14:tracePt t="38693" x="2197100" y="2508250"/>
          <p14:tracePt t="38764" x="2197100" y="2517775"/>
          <p14:tracePt t="38788" x="2197100" y="2535238"/>
          <p14:tracePt t="38804" x="2197100" y="2544763"/>
          <p14:tracePt t="38820" x="2197100" y="2554288"/>
          <p14:tracePt t="38828" x="2197100" y="2562225"/>
          <p14:tracePt t="38844" x="2197100" y="2571750"/>
          <p14:tracePt t="38852" x="2197100" y="2581275"/>
          <p14:tracePt t="38860" x="2206625" y="2598738"/>
          <p14:tracePt t="38868" x="2214563" y="2608263"/>
          <p14:tracePt t="38876" x="2214563" y="2617788"/>
          <p14:tracePt t="38884" x="2214563" y="2625725"/>
          <p14:tracePt t="38893" x="2224088" y="2625725"/>
          <p14:tracePt t="38901" x="2224088" y="2635250"/>
          <p14:tracePt t="38915" x="2233613" y="2654300"/>
          <p14:tracePt t="38924" x="2233613" y="2662238"/>
          <p14:tracePt t="38948" x="2243138" y="2681288"/>
          <p14:tracePt t="38981" x="2243138" y="2690813"/>
          <p14:tracePt t="39004" x="2251075" y="2698750"/>
          <p14:tracePt t="39061" x="2260600" y="2698750"/>
          <p14:tracePt t="39110" x="2270125" y="2698750"/>
          <p14:tracePt t="39116" x="2287588" y="2698750"/>
          <p14:tracePt t="39124" x="2306638" y="2698750"/>
          <p14:tracePt t="39134" x="2316163" y="2698750"/>
          <p14:tracePt t="39140" x="2324100" y="2690813"/>
          <p14:tracePt t="39156" x="2343150" y="2681288"/>
          <p14:tracePt t="39165" x="2352675" y="2671763"/>
          <p14:tracePt t="39172" x="2360613" y="2662238"/>
          <p14:tracePt t="39180" x="2370138" y="2654300"/>
          <p14:tracePt t="39188" x="2379663" y="2644775"/>
          <p14:tracePt t="39196" x="2389188" y="2644775"/>
          <p14:tracePt t="39204" x="2389188" y="2635250"/>
          <p14:tracePt t="39229" x="2397125" y="2625725"/>
          <p14:tracePt t="39236" x="2406650" y="2617788"/>
          <p14:tracePt t="39245" x="2416175" y="2617788"/>
          <p14:tracePt t="39252" x="2425700" y="2617788"/>
          <p14:tracePt t="39260" x="2452688" y="2608263"/>
          <p14:tracePt t="39268" x="2479675" y="2608263"/>
          <p14:tracePt t="39276" x="2525713" y="2589213"/>
          <p14:tracePt t="39284" x="2579688" y="2589213"/>
          <p14:tracePt t="39293" x="2635250" y="2571750"/>
          <p14:tracePt t="39301" x="2716213" y="2571750"/>
          <p14:tracePt t="39309" x="2771775" y="2571750"/>
          <p14:tracePt t="39317" x="2825750" y="2571750"/>
          <p14:tracePt t="39327" x="2881313" y="2571750"/>
          <p14:tracePt t="39333" x="2935288" y="2571750"/>
          <p14:tracePt t="39340" x="2981325" y="2571750"/>
          <p14:tracePt t="39348" x="3008313" y="2571750"/>
          <p14:tracePt t="39356" x="3027363" y="2571750"/>
          <p14:tracePt t="39364" x="3035300" y="2571750"/>
          <p14:tracePt t="39428" x="3044825" y="2571750"/>
          <p14:tracePt t="39444" x="3054350" y="2581275"/>
          <p14:tracePt t="39461" x="3054350" y="2589213"/>
          <p14:tracePt t="39492" x="3054350" y="2608263"/>
          <p14:tracePt t="39500" x="3054350" y="2617788"/>
          <p14:tracePt t="39516" x="3063875" y="2617788"/>
          <p14:tracePt t="39532" x="3071813" y="2625725"/>
          <p14:tracePt t="39548" x="3081338" y="2644775"/>
          <p14:tracePt t="39575" x="3090863" y="2654300"/>
          <p14:tracePt t="39588" x="3108325" y="2662238"/>
          <p14:tracePt t="39636" x="3117850" y="2662238"/>
          <p14:tracePt t="39644" x="3117850" y="2671763"/>
          <p14:tracePt t="39684" x="3127375" y="2681288"/>
          <p14:tracePt t="39716" x="3136900" y="2681288"/>
          <p14:tracePt t="39726" x="3144838" y="2690813"/>
          <p14:tracePt t="39733" x="3154363" y="2690813"/>
          <p14:tracePt t="39742" x="3181350" y="2698750"/>
          <p14:tracePt t="39749" x="3208338" y="2698750"/>
          <p14:tracePt t="39758" x="3236913" y="2698750"/>
          <p14:tracePt t="39764" x="3290888" y="2698750"/>
          <p14:tracePt t="39772" x="3346450" y="2698750"/>
          <p14:tracePt t="39784" x="3409950" y="2698750"/>
          <p14:tracePt t="39792" x="3463925" y="2698750"/>
          <p14:tracePt t="39796" x="3519488" y="2698750"/>
          <p14:tracePt t="39804" x="3592513" y="2698750"/>
          <p14:tracePt t="39812" x="3646488" y="2698750"/>
          <p14:tracePt t="39820" x="3729038" y="2681288"/>
          <p14:tracePt t="39829" x="3775075" y="2671763"/>
          <p14:tracePt t="39837" x="3829050" y="2662238"/>
          <p14:tracePt t="39845" x="3892550" y="2625725"/>
          <p14:tracePt t="39852" x="3919538" y="2617788"/>
          <p14:tracePt t="39860" x="3938588" y="2608263"/>
          <p14:tracePt t="39868" x="3984625" y="2581275"/>
          <p14:tracePt t="39884" x="3992563" y="2571750"/>
          <p14:tracePt t="39892" x="4002088" y="2571750"/>
          <p14:tracePt t="39924" x="4011613" y="2562225"/>
          <p14:tracePt t="39980" x="4021138" y="2562225"/>
          <p14:tracePt t="40004" x="4029075" y="2562225"/>
          <p14:tracePt t="40020" x="4057650" y="2562225"/>
          <p14:tracePt t="40044" x="4065588" y="2571750"/>
          <p14:tracePt t="40076" x="4075113" y="2589213"/>
          <p14:tracePt t="40116" x="4075113" y="2608263"/>
          <p14:tracePt t="40124" x="4075113" y="2617788"/>
          <p14:tracePt t="40141" x="4075113" y="2625725"/>
          <p14:tracePt t="40157" x="4075113" y="2635250"/>
          <p14:tracePt t="40165" x="4075113" y="2654300"/>
          <p14:tracePt t="40180" x="4075113" y="2662238"/>
          <p14:tracePt t="40196" x="4075113" y="2671763"/>
          <p14:tracePt t="40220" x="4075113" y="2690813"/>
          <p14:tracePt t="40236" x="4075113" y="2698750"/>
          <p14:tracePt t="40244" x="4075113" y="2708275"/>
          <p14:tracePt t="40268" x="4065588" y="2717800"/>
          <p14:tracePt t="40285" x="4065588" y="2727325"/>
          <p14:tracePt t="40293" x="4057650" y="2735263"/>
          <p14:tracePt t="40392" x="4057650" y="2744788"/>
          <p14:tracePt t="40404" x="4057650" y="2754313"/>
          <p14:tracePt t="40420" x="4057650" y="2771775"/>
          <p14:tracePt t="40476" x="4048125" y="2790825"/>
          <p14:tracePt t="40804" x="4048125" y="2808288"/>
          <p14:tracePt t="40812" x="4048125" y="2817813"/>
          <p14:tracePt t="40820" x="4038600" y="2836863"/>
          <p14:tracePt t="40828" x="4029075" y="2844800"/>
          <p14:tracePt t="40836" x="4021138" y="2863850"/>
          <p14:tracePt t="40845" x="4011613" y="2881313"/>
          <p14:tracePt t="40852" x="4011613" y="2900363"/>
          <p14:tracePt t="40860" x="3992563" y="2927350"/>
          <p14:tracePt t="40868" x="3965575" y="2954338"/>
          <p14:tracePt t="40876" x="3948113" y="3017838"/>
          <p14:tracePt t="40884" x="3929063" y="3046413"/>
          <p14:tracePt t="40892" x="3902075" y="3073400"/>
          <p14:tracePt t="40900" x="3892550" y="3109913"/>
          <p14:tracePt t="40910" x="3875088" y="3136900"/>
          <p14:tracePt t="40916" x="3865563" y="3163888"/>
          <p14:tracePt t="40926" x="3856038" y="3228975"/>
          <p14:tracePt t="40932" x="3838575" y="3265488"/>
          <p14:tracePt t="40941" x="3819525" y="3309938"/>
          <p14:tracePt t="40948" x="3819525" y="3338513"/>
          <p14:tracePt t="40956" x="3792538" y="3402013"/>
          <p14:tracePt t="40964" x="3775075" y="3465513"/>
          <p14:tracePt t="40972" x="3746500" y="3502025"/>
          <p14:tracePt t="40980" x="3729038" y="3565525"/>
          <p14:tracePt t="40988" x="3683000" y="3629025"/>
          <p14:tracePt t="40997" x="3673475" y="3694113"/>
          <p14:tracePt t="41004" x="3636963" y="3738563"/>
          <p14:tracePt t="41014" x="3629025" y="3767138"/>
          <p14:tracePt t="41021" x="3619500" y="3803650"/>
          <p14:tracePt t="41033" x="3609975" y="3821113"/>
          <p14:tracePt t="41037" x="3592513" y="3848100"/>
          <p14:tracePt t="41049" x="3573463" y="3867150"/>
          <p14:tracePt t="41052" x="3573463" y="3884613"/>
          <p14:tracePt t="41063" x="3563938" y="3894138"/>
          <p14:tracePt t="41068" x="3556000" y="3903663"/>
          <p14:tracePt t="41093" x="3546475" y="3911600"/>
          <p14:tracePt t="41157" x="3536950" y="3911600"/>
          <p14:tracePt t="41181" x="3536950" y="3921125"/>
          <p14:tracePt t="41189" x="3527425" y="3930650"/>
          <p14:tracePt t="41197" x="3527425" y="3940175"/>
          <p14:tracePt t="41204" x="3519488" y="3948113"/>
          <p14:tracePt t="41220" x="3509963" y="3967163"/>
          <p14:tracePt t="41230" x="3500438" y="3976688"/>
          <p14:tracePt t="41260" x="3490913" y="3984625"/>
          <p14:tracePt t="41342" x="3482975" y="3994150"/>
          <p14:tracePt t="41357" x="3482975" y="4003675"/>
          <p14:tracePt t="41364" x="3463925" y="4021138"/>
          <p14:tracePt t="41380" x="3455988" y="4030663"/>
          <p14:tracePt t="41396" x="3419475" y="4040188"/>
          <p14:tracePt t="41404" x="3409950" y="4049713"/>
          <p14:tracePt t="41414" x="3390900" y="4067175"/>
          <p14:tracePt t="41420" x="3373438" y="4076700"/>
          <p14:tracePt t="41430" x="3346450" y="4103688"/>
          <p14:tracePt t="41436" x="3317875" y="4122738"/>
          <p14:tracePt t="41445" x="3263900" y="4167188"/>
          <p14:tracePt t="41452" x="3236913" y="4195763"/>
          <p14:tracePt t="41460" x="3181350" y="4240213"/>
          <p14:tracePt t="41469" x="3108325" y="4295775"/>
          <p14:tracePt t="41483" x="3044825" y="4340225"/>
          <p14:tracePt t="41485" x="2998788" y="4376738"/>
          <p14:tracePt t="41493" x="2935288" y="4432300"/>
          <p14:tracePt t="41501" x="2852738" y="4486275"/>
          <p14:tracePt t="41510" x="2789238" y="4522788"/>
          <p14:tracePt t="41519" x="2735263" y="4578350"/>
          <p14:tracePt t="41524" x="2652713" y="4632325"/>
          <p14:tracePt t="41532" x="2570163" y="4687888"/>
          <p14:tracePt t="41540" x="2506663" y="4741863"/>
          <p14:tracePt t="41549" x="2425700" y="4778375"/>
          <p14:tracePt t="41557" x="2360613" y="4814888"/>
          <p14:tracePt t="41564" x="2316163" y="4824413"/>
          <p14:tracePt t="41573" x="2251075" y="4870450"/>
          <p14:tracePt t="41580" x="2214563" y="4878388"/>
          <p14:tracePt t="41588" x="2170113" y="4878388"/>
          <p14:tracePt t="41597" x="2114550" y="4887913"/>
          <p14:tracePt t="41605" x="2060575" y="4887913"/>
          <p14:tracePt t="41612" x="1968500" y="4887913"/>
          <p14:tracePt t="41620" x="1878013" y="4887913"/>
          <p14:tracePt t="41628" x="1804988" y="4887913"/>
          <p14:tracePt t="41636" x="1704975" y="4870450"/>
          <p14:tracePt t="41645" x="1612900" y="4841875"/>
          <p14:tracePt t="41653" x="1549400" y="4833938"/>
          <p14:tracePt t="41671" x="1468438" y="4797425"/>
          <p14:tracePt t="41675" x="1439863" y="4778375"/>
          <p14:tracePt t="41684" x="1422400" y="4768850"/>
          <p14:tracePt t="41692" x="1403350" y="4751388"/>
          <p14:tracePt t="41708" x="1395413" y="4741863"/>
          <p14:tracePt t="41716" x="1395413" y="4714875"/>
          <p14:tracePt t="41724" x="1385888" y="4697413"/>
          <p14:tracePt t="41731" x="1385888" y="4668838"/>
          <p14:tracePt t="41740" x="1376363" y="4651375"/>
          <p14:tracePt t="41748" x="1366838" y="4587875"/>
          <p14:tracePt t="41756" x="1358900" y="4568825"/>
          <p14:tracePt t="41764" x="1358900" y="4541838"/>
          <p14:tracePt t="41772" x="1349375" y="4505325"/>
          <p14:tracePt t="41782" x="1349375" y="4459288"/>
          <p14:tracePt t="41789" x="1349375" y="4422775"/>
          <p14:tracePt t="41800" x="1339850" y="4405313"/>
          <p14:tracePt t="41807" x="1339850" y="4359275"/>
          <p14:tracePt t="41815" x="1339850" y="4349750"/>
          <p14:tracePt t="41820" x="1339850" y="4340225"/>
          <p14:tracePt t="41830" x="1339850" y="4322763"/>
          <p14:tracePt t="41836" x="1339850" y="4303713"/>
          <p14:tracePt t="41846" x="1339850" y="4286250"/>
          <p14:tracePt t="41853" x="1339850" y="4249738"/>
          <p14:tracePt t="41861" x="1349375" y="4232275"/>
          <p14:tracePt t="41870" x="1366838" y="4213225"/>
          <p14:tracePt t="41876" x="1376363" y="4195763"/>
          <p14:tracePt t="41884" x="1395413" y="4167188"/>
          <p14:tracePt t="41892" x="1439863" y="4140200"/>
          <p14:tracePt t="41900" x="1476375" y="4122738"/>
          <p14:tracePt t="41908" x="1541463" y="4103688"/>
          <p14:tracePt t="41916" x="1622425" y="4086225"/>
          <p14:tracePt t="41924" x="1704975" y="4049713"/>
          <p14:tracePt t="41932" x="1795463" y="4030663"/>
          <p14:tracePt t="41940" x="1905000" y="4021138"/>
          <p14:tracePt t="41948" x="2005013" y="3994150"/>
          <p14:tracePt t="41956" x="2133600" y="3994150"/>
          <p14:tracePt t="41964" x="2243138" y="3994150"/>
          <p14:tracePt t="41972" x="2333625" y="3994150"/>
          <p14:tracePt t="41980" x="2462213" y="3994150"/>
          <p14:tracePt t="41988" x="2552700" y="3994150"/>
          <p14:tracePt t="41996" x="2662238" y="3994150"/>
          <p14:tracePt t="42004" x="2716213" y="3994150"/>
          <p14:tracePt t="42012" x="2781300" y="4003675"/>
          <p14:tracePt t="42020" x="2825750" y="4021138"/>
          <p14:tracePt t="42029" x="2852738" y="4049713"/>
          <p14:tracePt t="42036" x="2881313" y="4067175"/>
          <p14:tracePt t="42045" x="2889250" y="4076700"/>
          <p14:tracePt t="42052" x="2898775" y="4094163"/>
          <p14:tracePt t="42065" x="2898775" y="4122738"/>
          <p14:tracePt t="42068" x="2908300" y="4140200"/>
          <p14:tracePt t="42076" x="2908300" y="4167188"/>
          <p14:tracePt t="42084" x="2908300" y="4186238"/>
          <p14:tracePt t="42093" x="2908300" y="4222750"/>
          <p14:tracePt t="42102" x="2908300" y="4249738"/>
          <p14:tracePt t="42108" x="2908300" y="4276725"/>
          <p14:tracePt t="42116" x="2908300" y="4295775"/>
          <p14:tracePt t="42124" x="2908300" y="4322763"/>
          <p14:tracePt t="42133" x="2889250" y="4340225"/>
          <p14:tracePt t="42141" x="2881313" y="4349750"/>
          <p14:tracePt t="42150" x="2871788" y="4368800"/>
          <p14:tracePt t="42155" x="2862263" y="4376738"/>
          <p14:tracePt t="42164" x="2862263" y="4386263"/>
          <p14:tracePt t="42172" x="2852738" y="4395788"/>
          <p14:tracePt t="42188" x="2844800" y="4405313"/>
          <p14:tracePt t="42204" x="2835275" y="4405313"/>
          <p14:tracePt t="42244" x="2835275" y="4413250"/>
          <p14:tracePt t="42269" x="2835275" y="4422775"/>
          <p14:tracePt t="42284" x="2881313" y="4422775"/>
          <p14:tracePt t="42285" x="2971800" y="4422775"/>
          <p14:tracePt t="42295" x="3136900" y="4422775"/>
          <p14:tracePt t="42300" x="3317875" y="4422775"/>
          <p14:tracePt t="42308" x="3500438" y="4422775"/>
          <p14:tracePt t="42316" x="3719513" y="4422775"/>
          <p14:tracePt t="42324" x="3948113" y="4422775"/>
          <p14:tracePt t="42332" x="4175125" y="4422775"/>
          <p14:tracePt t="42340" x="4430713" y="4422775"/>
          <p14:tracePt t="42348" x="4659313" y="4422775"/>
          <p14:tracePt t="42356" x="4922838" y="4422775"/>
          <p14:tracePt t="42364" x="5151438" y="4422775"/>
          <p14:tracePt t="42372" x="5314950" y="4441825"/>
          <p14:tracePt t="42380" x="5507038" y="4441825"/>
          <p14:tracePt t="42388" x="5661025" y="4468813"/>
          <p14:tracePt t="42396" x="5789613" y="4486275"/>
          <p14:tracePt t="42405" x="5880100" y="4486275"/>
          <p14:tracePt t="42414" x="5989638" y="4495800"/>
          <p14:tracePt t="42420" x="6062663" y="4495800"/>
          <p14:tracePt t="42428" x="6126163" y="4505325"/>
          <p14:tracePt t="42436" x="6181725" y="4505325"/>
          <p14:tracePt t="42445" x="6226175" y="4532313"/>
          <p14:tracePt t="42452" x="6254750" y="4541838"/>
          <p14:tracePt t="42460" x="6291263" y="4541838"/>
          <p14:tracePt t="42478" x="6318250" y="4541838"/>
          <p14:tracePt t="42485" x="6335713" y="4551363"/>
          <p14:tracePt t="42509" x="6345238" y="4551363"/>
          <p14:tracePt t="42525" x="6362700" y="4551363"/>
          <p14:tracePt t="42566" x="6372225" y="4551363"/>
          <p14:tracePt t="42609" x="6381750" y="4551363"/>
          <p14:tracePt t="42620" x="6391275" y="4551363"/>
          <p14:tracePt t="42800" x="6354763" y="4551363"/>
          <p14:tracePt t="42804" x="6272213" y="4551363"/>
          <p14:tracePt t="42812" x="6208713" y="4551363"/>
          <p14:tracePt t="42820" x="6135688" y="4551363"/>
          <p14:tracePt t="42829" x="6062663" y="4551363"/>
          <p14:tracePt t="42836" x="6007100" y="4551363"/>
          <p14:tracePt t="42845" x="5943600" y="4532313"/>
          <p14:tracePt t="42852" x="5889625" y="4522788"/>
          <p14:tracePt t="42860" x="5826125" y="4514850"/>
          <p14:tracePt t="42868" x="5780088" y="4505325"/>
          <p14:tracePt t="42876" x="5753100" y="4478338"/>
          <p14:tracePt t="42884" x="5724525" y="4468813"/>
          <p14:tracePt t="42892" x="5707063" y="4459288"/>
          <p14:tracePt t="42901" x="5697538" y="4449763"/>
          <p14:tracePt t="42909" x="5680075" y="4432300"/>
          <p14:tracePt t="42919" x="5670550" y="4413250"/>
          <p14:tracePt t="42923" x="5670550" y="4395788"/>
          <p14:tracePt t="42933" x="5653088" y="4368800"/>
          <p14:tracePt t="42941" x="5653088" y="4359275"/>
          <p14:tracePt t="42948" x="5643563" y="4340225"/>
          <p14:tracePt t="42957" x="5643563" y="4313238"/>
          <p14:tracePt t="42965" x="5643563" y="4286250"/>
          <p14:tracePt t="42973" x="5643563" y="4259263"/>
          <p14:tracePt t="42982" x="5643563" y="4240213"/>
          <p14:tracePt t="42989" x="5643563" y="4213225"/>
          <p14:tracePt t="42997" x="5643563" y="4176713"/>
          <p14:tracePt t="43004" x="5643563" y="4159250"/>
          <p14:tracePt t="43013" x="5643563" y="4149725"/>
          <p14:tracePt t="43020" x="5643563" y="4130675"/>
          <p14:tracePt t="43030" x="5643563" y="4113213"/>
          <p14:tracePt t="43036" x="5653088" y="4076700"/>
          <p14:tracePt t="43045" x="5661025" y="4049713"/>
          <p14:tracePt t="43053" x="5670550" y="4021138"/>
          <p14:tracePt t="43069" x="5734050" y="3957638"/>
          <p14:tracePt t="43082" x="5780088" y="3921125"/>
          <p14:tracePt t="43084" x="5834063" y="3884613"/>
          <p14:tracePt t="43092" x="5889625" y="3857625"/>
          <p14:tracePt t="43100" x="5953125" y="3821113"/>
          <p14:tracePt t="43109" x="5999163" y="3811588"/>
          <p14:tracePt t="43117" x="6053138" y="3803650"/>
          <p14:tracePt t="43125" x="6135688" y="3775075"/>
          <p14:tracePt t="43136" x="6199188" y="3757613"/>
          <p14:tracePt t="43140" x="6254750" y="3748088"/>
          <p14:tracePt t="43148" x="6372225" y="3721100"/>
          <p14:tracePt t="43156" x="6427788" y="3711575"/>
          <p14:tracePt t="43166" x="6518275" y="3694113"/>
          <p14:tracePt t="43172" x="6610350" y="3694113"/>
          <p14:tracePt t="43181" x="6673850" y="3684588"/>
          <p14:tracePt t="43188" x="6746875" y="3684588"/>
          <p14:tracePt t="43196" x="6800850" y="3684588"/>
          <p14:tracePt t="43204" x="6864350" y="3684588"/>
          <p14:tracePt t="43212" x="6919913" y="3684588"/>
          <p14:tracePt t="43220" x="6973888" y="3684588"/>
          <p14:tracePt t="43230" x="7029450" y="3684588"/>
          <p14:tracePt t="43236" x="7056438" y="3684588"/>
          <p14:tracePt t="43245" x="7083425" y="3684588"/>
          <p14:tracePt t="43252" x="7146925" y="3711575"/>
          <p14:tracePt t="43260" x="7202488" y="3721100"/>
          <p14:tracePt t="43268" x="7265988" y="3757613"/>
          <p14:tracePt t="43276" x="7312025" y="3767138"/>
          <p14:tracePt t="43284" x="7329488" y="3784600"/>
          <p14:tracePt t="43292" x="7356475" y="3794125"/>
          <p14:tracePt t="43300" x="7366000" y="3794125"/>
          <p14:tracePt t="43308" x="7385050" y="3811588"/>
          <p14:tracePt t="43316" x="7385050" y="3821113"/>
          <p14:tracePt t="43324" x="7402513" y="3848100"/>
          <p14:tracePt t="43342" x="7402513" y="3857625"/>
          <p14:tracePt t="43349" x="7402513" y="3884613"/>
          <p14:tracePt t="43356" x="7412038" y="3903663"/>
          <p14:tracePt t="43364" x="7412038" y="3911600"/>
          <p14:tracePt t="43373" x="7412038" y="3940175"/>
          <p14:tracePt t="43380" x="7412038" y="3948113"/>
          <p14:tracePt t="43388" x="7412038" y="3967163"/>
          <p14:tracePt t="43396" x="7412038" y="3984625"/>
          <p14:tracePt t="43404" x="7412038" y="4021138"/>
          <p14:tracePt t="43412" x="7412038" y="4030663"/>
          <p14:tracePt t="43420" x="7412038" y="4067175"/>
          <p14:tracePt t="43429" x="7412038" y="4086225"/>
          <p14:tracePt t="43436" x="7412038" y="4113213"/>
          <p14:tracePt t="43446" x="7412038" y="4122738"/>
          <p14:tracePt t="43452" x="7412038" y="4159250"/>
          <p14:tracePt t="43462" x="7412038" y="4176713"/>
          <p14:tracePt t="43468" x="7402513" y="4203700"/>
          <p14:tracePt t="43478" x="7402513" y="4222750"/>
          <p14:tracePt t="43484" x="7402513" y="4249738"/>
          <p14:tracePt t="43492" x="7392988" y="4268788"/>
          <p14:tracePt t="43500" x="7385050" y="4295775"/>
          <p14:tracePt t="43508" x="7366000" y="4322763"/>
          <p14:tracePt t="43516" x="7356475" y="4322763"/>
          <p14:tracePt t="43524" x="7339013" y="4368800"/>
          <p14:tracePt t="43532" x="7319963" y="4386263"/>
          <p14:tracePt t="43540" x="7312025" y="4405313"/>
          <p14:tracePt t="43551" x="7283450" y="4432300"/>
          <p14:tracePt t="43557" x="7256463" y="4468813"/>
          <p14:tracePt t="43564" x="7229475" y="4486275"/>
          <p14:tracePt t="43574" x="7192963" y="4505325"/>
          <p14:tracePt t="43582" x="7165975" y="4522788"/>
          <p14:tracePt t="43589" x="7119938" y="4532313"/>
          <p14:tracePt t="43598" x="7092950" y="4559300"/>
          <p14:tracePt t="43605" x="7037388" y="4578350"/>
          <p14:tracePt t="43612" x="6992938" y="4578350"/>
          <p14:tracePt t="43621" x="6956425" y="4578350"/>
          <p14:tracePt t="43629" x="6910388" y="4578350"/>
          <p14:tracePt t="43636" x="6892925" y="4578350"/>
          <p14:tracePt t="43646" x="6856413" y="4578350"/>
          <p14:tracePt t="43654" x="6837363" y="4578350"/>
          <p14:tracePt t="43660" x="6810375" y="4578350"/>
          <p14:tracePt t="43668" x="6773863" y="4578350"/>
          <p14:tracePt t="43676" x="6746875" y="4578350"/>
          <p14:tracePt t="43684" x="6700838" y="4568825"/>
          <p14:tracePt t="43693" x="6645275" y="4559300"/>
          <p14:tracePt t="43701" x="6591300" y="4559300"/>
          <p14:tracePt t="43709" x="6545263" y="4541838"/>
          <p14:tracePt t="43717" x="6491288" y="4541838"/>
          <p14:tracePt t="43724" x="6445250" y="4532313"/>
          <p14:tracePt t="43732" x="6408738" y="4532313"/>
          <p14:tracePt t="43740" x="6362700" y="4505325"/>
          <p14:tracePt t="43748" x="6318250" y="4505325"/>
          <p14:tracePt t="43756" x="6299200" y="4495800"/>
          <p14:tracePt t="43764" x="6281738" y="4486275"/>
          <p14:tracePt t="43773" x="6272213" y="4486275"/>
          <p14:tracePt t="43780" x="6262688" y="4468813"/>
          <p14:tracePt t="43796" x="6226175" y="4449763"/>
          <p14:tracePt t="43853" x="6218238" y="4449763"/>
          <p14:tracePt t="43989" x="6199188" y="4459288"/>
          <p14:tracePt t="44430" x="6189663" y="4459288"/>
          <p14:tracePt t="45061" x="6181725" y="4468813"/>
          <p14:tracePt t="45071" x="6172200" y="4478338"/>
          <p14:tracePt t="45081" x="6162675" y="4486275"/>
          <p14:tracePt t="45087" x="6153150" y="4495800"/>
          <p14:tracePt t="45092" x="6145213" y="4505325"/>
          <p14:tracePt t="45246" x="6145213" y="4495800"/>
          <p14:tracePt t="45252" x="6145213" y="4486275"/>
          <p14:tracePt t="45269" x="6145213" y="4478338"/>
          <p14:tracePt t="45285" x="6145213" y="4468813"/>
          <p14:tracePt t="45293" x="6153150" y="4468813"/>
          <p14:tracePt t="45332" x="6162675" y="4459288"/>
          <p14:tracePt t="45389" x="6162675" y="4449763"/>
          <p14:tracePt t="45404" x="6172200" y="4441825"/>
          <p14:tracePt t="45428" x="6181725" y="4432300"/>
          <p14:tracePt t="45478" x="6181725" y="4422775"/>
          <p14:tracePt t="45530" x="6181725" y="4413250"/>
          <p14:tracePt t="45692" x="6189663" y="4413250"/>
          <p14:tracePt t="45918" x="6181725" y="4422775"/>
          <p14:tracePt t="45966" x="6172200" y="4432300"/>
          <p14:tracePt t="45981" x="6162675" y="4449763"/>
          <p14:tracePt t="45997" x="6145213" y="4468813"/>
          <p14:tracePt t="46020" x="6135688" y="4478338"/>
          <p14:tracePt t="46140" x="6135688" y="4468813"/>
          <p14:tracePt t="46148" x="6135688" y="4459288"/>
          <p14:tracePt t="46164" x="6126163" y="4441825"/>
          <p14:tracePt t="46172" x="6126163" y="4422775"/>
          <p14:tracePt t="46181" x="6116638" y="4405313"/>
          <p14:tracePt t="46188" x="6099175" y="4368800"/>
          <p14:tracePt t="46196" x="6089650" y="4368800"/>
          <p14:tracePt t="46204" x="6080125" y="4340225"/>
          <p14:tracePt t="46212" x="6072188" y="4322763"/>
          <p14:tracePt t="46221" x="6062663" y="4276725"/>
          <p14:tracePt t="46231" x="6043613" y="4249738"/>
          <p14:tracePt t="46236" x="6016625" y="4222750"/>
          <p14:tracePt t="46245" x="5999163" y="4203700"/>
          <p14:tracePt t="46252" x="5980113" y="4186238"/>
          <p14:tracePt t="46261" x="5926138" y="4167188"/>
          <p14:tracePt t="46268" x="5862638" y="4122738"/>
          <p14:tracePt t="46276" x="5743575" y="4094163"/>
          <p14:tracePt t="46285" x="5616575" y="4057650"/>
          <p14:tracePt t="46293" x="5497513" y="4021138"/>
          <p14:tracePt t="46301" x="5351463" y="3976688"/>
          <p14:tracePt t="46309" x="5241925" y="3967163"/>
          <p14:tracePt t="46317" x="5159375" y="3940175"/>
          <p14:tracePt t="46325" x="5095875" y="3911600"/>
          <p14:tracePt t="46334" x="5049838" y="3894138"/>
          <p14:tracePt t="46341" x="5032375" y="3884613"/>
          <p14:tracePt t="46348" x="4995863" y="3875088"/>
          <p14:tracePt t="46356" x="4986338" y="3867150"/>
          <p14:tracePt t="46364" x="4978400" y="3857625"/>
          <p14:tracePt t="46380" x="4959350" y="3840163"/>
          <p14:tracePt t="46396" x="4949825" y="3830638"/>
          <p14:tracePt t="46413" x="4941888" y="3821113"/>
          <p14:tracePt t="46428" x="4941888" y="3811588"/>
          <p14:tracePt t="46436" x="4932363" y="3794125"/>
          <p14:tracePt t="46444" x="4932363" y="3784600"/>
          <p14:tracePt t="46452" x="4922838" y="3767138"/>
          <p14:tracePt t="46461" x="4913313" y="3748088"/>
          <p14:tracePt t="46468" x="4905375" y="3730625"/>
          <p14:tracePt t="46476" x="4895850" y="3694113"/>
          <p14:tracePt t="46484" x="4886325" y="3675063"/>
          <p14:tracePt t="46492" x="4886325" y="3665538"/>
          <p14:tracePt t="46500" x="4876800" y="3629025"/>
          <p14:tracePt t="46508" x="4859338" y="3611563"/>
          <p14:tracePt t="46516" x="4840288" y="3592513"/>
          <p14:tracePt t="46524" x="4822825" y="3584575"/>
          <p14:tracePt t="46533" x="4803775" y="3575050"/>
          <p14:tracePt t="46541" x="4776788" y="3565525"/>
          <p14:tracePt t="46551" x="4713288" y="3548063"/>
          <p14:tracePt t="46557" x="4695825" y="3529013"/>
          <p14:tracePt t="46565" x="4659313" y="3529013"/>
          <p14:tracePt t="46573" x="4613275" y="3519488"/>
          <p14:tracePt t="46581" x="4557713" y="3519488"/>
          <p14:tracePt t="46594" x="4513263" y="3511550"/>
          <p14:tracePt t="46596" x="4484688" y="3502025"/>
          <p14:tracePt t="46605" x="4440238" y="3482975"/>
          <p14:tracePt t="46612" x="4403725" y="3475038"/>
          <p14:tracePt t="46620" x="4384675" y="3475038"/>
          <p14:tracePt t="46629" x="4340225" y="3455988"/>
          <p14:tracePt t="46636" x="4311650" y="3438525"/>
          <p14:tracePt t="46645" x="4267200" y="3429000"/>
          <p14:tracePt t="46652" x="4238625" y="3429000"/>
          <p14:tracePt t="46661" x="4194175" y="3429000"/>
          <p14:tracePt t="46669" x="4184650" y="3429000"/>
          <p14:tracePt t="46678" x="4148138" y="3429000"/>
          <p14:tracePt t="46686" x="4111625" y="3429000"/>
          <p14:tracePt t="46697" x="4094163" y="3429000"/>
          <p14:tracePt t="46700" x="4065588" y="3429000"/>
          <p14:tracePt t="46708" x="4038600" y="3429000"/>
          <p14:tracePt t="46716" x="4002088" y="3429000"/>
          <p14:tracePt t="46724" x="3984625" y="3429000"/>
          <p14:tracePt t="46732" x="3975100" y="3429000"/>
          <p14:tracePt t="46740" x="3956050" y="3429000"/>
          <p14:tracePt t="46748" x="3919538" y="3429000"/>
          <p14:tracePt t="46756" x="3892550" y="3429000"/>
          <p14:tracePt t="46764" x="3856038" y="3429000"/>
          <p14:tracePt t="46772" x="3810000" y="3429000"/>
          <p14:tracePt t="46782" x="3775075" y="3429000"/>
          <p14:tracePt t="46793" x="3746500" y="3429000"/>
          <p14:tracePt t="46796" x="3702050" y="3429000"/>
          <p14:tracePt t="46804" x="3665538" y="3429000"/>
          <p14:tracePt t="46812" x="3619500" y="3419475"/>
          <p14:tracePt t="46820" x="3592513" y="3419475"/>
          <p14:tracePt t="46829" x="3556000" y="3411538"/>
          <p14:tracePt t="46836" x="3527425" y="3411538"/>
          <p14:tracePt t="46845" x="3490913" y="3411538"/>
          <p14:tracePt t="46852" x="3436938" y="3411538"/>
          <p14:tracePt t="46862" x="3382963" y="3411538"/>
          <p14:tracePt t="46868" x="3300413" y="3382963"/>
          <p14:tracePt t="46876" x="3227388" y="3365500"/>
          <p14:tracePt t="46884" x="3144838" y="3365500"/>
          <p14:tracePt t="46892" x="3071813" y="3355975"/>
          <p14:tracePt t="46900" x="2998788" y="3346450"/>
          <p14:tracePt t="46908" x="2917825" y="3319463"/>
          <p14:tracePt t="46916" x="2825750" y="3319463"/>
          <p14:tracePt t="46924" x="2744788" y="3302000"/>
          <p14:tracePt t="46932" x="2689225" y="3292475"/>
          <p14:tracePt t="46942" x="2616200" y="3292475"/>
          <p14:tracePt t="46948" x="2533650" y="3282950"/>
          <p14:tracePt t="46956" x="2498725" y="3282950"/>
          <p14:tracePt t="46964" x="2443163" y="3282950"/>
          <p14:tracePt t="46973" x="2397125" y="3282950"/>
          <p14:tracePt t="46980" x="2343150" y="3282950"/>
          <p14:tracePt t="46988" x="2287588" y="3282950"/>
          <p14:tracePt t="46996" x="2233613" y="3282950"/>
          <p14:tracePt t="47004" x="2197100" y="3282950"/>
          <p14:tracePt t="47018" x="2151063" y="3282950"/>
          <p14:tracePt t="47020" x="2124075" y="3282950"/>
          <p14:tracePt t="47029" x="2078038" y="3282950"/>
          <p14:tracePt t="47036" x="2041525" y="3282950"/>
          <p14:tracePt t="47045" x="2024063" y="3282950"/>
          <p14:tracePt t="47052" x="1978025" y="3282950"/>
          <p14:tracePt t="47063" x="1951038" y="3282950"/>
          <p14:tracePt t="47068" x="1924050" y="3255963"/>
          <p14:tracePt t="47076" x="1878013" y="3246438"/>
          <p14:tracePt t="47084" x="1831975" y="3228975"/>
          <p14:tracePt t="47092" x="1787525" y="3192463"/>
          <p14:tracePt t="47100" x="1731963" y="3182938"/>
          <p14:tracePt t="47108" x="1668463" y="3136900"/>
          <p14:tracePt t="47116" x="1604963" y="3127375"/>
          <p14:tracePt t="47124" x="1541463" y="3100388"/>
          <p14:tracePt t="47133" x="1468438" y="3073400"/>
          <p14:tracePt t="47142" x="1385888" y="3054350"/>
          <p14:tracePt t="47156" x="1249363" y="3036888"/>
          <p14:tracePt t="47164" x="1193800" y="3017838"/>
          <p14:tracePt t="47172" x="1103313" y="3017838"/>
          <p14:tracePt t="47181" x="1066800" y="3000375"/>
          <p14:tracePt t="47188" x="1011238" y="3000375"/>
          <p14:tracePt t="47197" x="957263" y="2990850"/>
          <p14:tracePt t="47204" x="911225" y="2990850"/>
          <p14:tracePt t="47212" x="884238" y="2990850"/>
          <p14:tracePt t="47220" x="866775" y="2990850"/>
          <p14:tracePt t="47229" x="830263" y="2990850"/>
          <p14:tracePt t="47236" x="820738" y="2990850"/>
          <p14:tracePt t="47245" x="793750" y="2990850"/>
          <p14:tracePt t="47252" x="784225" y="2990850"/>
          <p14:tracePt t="47261" x="765175" y="2990850"/>
          <p14:tracePt t="47276" x="747713" y="2990850"/>
          <p14:tracePt t="47284" x="728663" y="2982913"/>
          <p14:tracePt t="47300" x="720725" y="2982913"/>
          <p14:tracePt t="47317" x="711200" y="2982913"/>
          <p14:tracePt t="47325" x="701675" y="2982913"/>
          <p14:tracePt t="47342" x="692150" y="2982913"/>
          <p14:tracePt t="47350" x="684213" y="2973388"/>
          <p14:tracePt t="47356" x="674688" y="2963863"/>
          <p14:tracePt t="47414" x="674688" y="2954338"/>
          <p14:tracePt t="47421" x="674688" y="2927350"/>
          <p14:tracePt t="47432" x="674688" y="2917825"/>
          <p14:tracePt t="47436" x="674688" y="2909888"/>
          <p14:tracePt t="47445" x="674688" y="2881313"/>
          <p14:tracePt t="47452" x="674688" y="2863850"/>
          <p14:tracePt t="47468" x="684213" y="2836863"/>
          <p14:tracePt t="47476" x="701675" y="2827338"/>
          <p14:tracePt t="47486" x="701675" y="2817813"/>
          <p14:tracePt t="47493" x="711200" y="2808288"/>
          <p14:tracePt t="47502" x="711200" y="2800350"/>
          <p14:tracePt t="47509" x="720725" y="2781300"/>
          <p14:tracePt t="47529" x="720725" y="2763838"/>
          <p14:tracePt t="47531" x="720725" y="2744788"/>
          <p14:tracePt t="47540" x="720725" y="2735263"/>
          <p14:tracePt t="47548" x="720725" y="2717800"/>
          <p14:tracePt t="47556" x="720725" y="2698750"/>
          <p14:tracePt t="47564" x="720725" y="2690813"/>
          <p14:tracePt t="47572" x="720725" y="2671763"/>
          <p14:tracePt t="47580" x="720725" y="2654300"/>
          <p14:tracePt t="47588" x="720725" y="2608263"/>
          <p14:tracePt t="47596" x="720725" y="2571750"/>
          <p14:tracePt t="47605" x="720725" y="2554288"/>
          <p14:tracePt t="47612" x="720725" y="2508250"/>
          <p14:tracePt t="47620" x="720725" y="2481263"/>
          <p14:tracePt t="47628" x="720725" y="2471738"/>
          <p14:tracePt t="47636" x="720725" y="2462213"/>
          <p14:tracePt t="47644" x="720725" y="2435225"/>
          <p14:tracePt t="47665" x="720725" y="2425700"/>
          <p14:tracePt t="47684" x="720725" y="2398713"/>
          <p14:tracePt t="47693" x="720725" y="2389188"/>
          <p14:tracePt t="47701" x="720725" y="2379663"/>
          <p14:tracePt t="47709" x="720725" y="2371725"/>
          <p14:tracePt t="47717" x="720725" y="2352675"/>
          <p14:tracePt t="47725" x="711200" y="2335213"/>
          <p14:tracePt t="47732" x="701675" y="2316163"/>
          <p14:tracePt t="47741" x="701675" y="2306638"/>
          <p14:tracePt t="47749" x="692150" y="2298700"/>
          <p14:tracePt t="47756" x="684213" y="2279650"/>
          <p14:tracePt t="47764" x="684213" y="2270125"/>
          <p14:tracePt t="47776" x="684213" y="2262188"/>
          <p14:tracePt t="47869" x="684213" y="2252663"/>
          <p14:tracePt t="47904" x="684213" y="2233613"/>
          <p14:tracePt t="47924" x="684213" y="2225675"/>
          <p14:tracePt t="47940" x="684213" y="2206625"/>
          <p14:tracePt t="47964" x="692150" y="2197100"/>
          <p14:tracePt t="47988" x="692150" y="2189163"/>
          <p14:tracePt t="47996" x="692150" y="2179638"/>
          <p14:tracePt t="48012" x="684213" y="2179638"/>
          <p14:tracePt t="48028" x="674688" y="2179638"/>
          <p14:tracePt t="48044" x="665163" y="2179638"/>
          <p14:tracePt t="48052" x="655638" y="2179638"/>
          <p14:tracePt t="48062" x="647700" y="2179638"/>
          <p14:tracePt t="48068" x="628650" y="2179638"/>
          <p14:tracePt t="48076" x="620713" y="2179638"/>
          <p14:tracePt t="48117" x="611188" y="2179638"/>
          <p14:tracePt t="48152" x="584200" y="2179638"/>
          <p14:tracePt t="48236" x="584200" y="2189163"/>
          <p14:tracePt t="48252" x="584200" y="2206625"/>
          <p14:tracePt t="48260" x="584200" y="2216150"/>
          <p14:tracePt t="48268" x="584200" y="2225675"/>
          <p14:tracePt t="48276" x="584200" y="2233613"/>
          <p14:tracePt t="48284" x="584200" y="2252663"/>
          <p14:tracePt t="48293" x="584200" y="2262188"/>
          <p14:tracePt t="48301" x="584200" y="2270125"/>
          <p14:tracePt t="48309" x="584200" y="2289175"/>
          <p14:tracePt t="48317" x="584200" y="2298700"/>
          <p14:tracePt t="48341" x="584200" y="2306638"/>
          <p14:tracePt t="48956" x="584200" y="2316163"/>
          <p14:tracePt t="48963" x="584200" y="2325688"/>
          <p14:tracePt t="48973" x="574675" y="2335213"/>
          <p14:tracePt t="48982" x="574675" y="2352675"/>
          <p14:tracePt t="48989" x="565150" y="2379663"/>
          <p14:tracePt t="48998" x="555625" y="2398713"/>
          <p14:tracePt t="49005" x="547688" y="2435225"/>
          <p14:tracePt t="49013" x="528638" y="2452688"/>
          <p14:tracePt t="49021" x="519113" y="2462213"/>
          <p14:tracePt t="49033" x="519113" y="2471738"/>
          <p14:tracePt t="49038" x="511175" y="2481263"/>
          <p14:tracePt t="49061" x="511175" y="2489200"/>
          <p14:tracePt t="49076" x="501650" y="2498725"/>
          <p14:tracePt t="49097" x="492125" y="2508250"/>
          <p14:tracePt t="49116" x="492125" y="2517775"/>
          <p14:tracePt t="49124" x="482600" y="2525713"/>
          <p14:tracePt t="49133" x="474663" y="2535238"/>
          <p14:tracePt t="49148" x="465138" y="2544763"/>
          <p14:tracePt t="49157" x="446088" y="2571750"/>
          <p14:tracePt t="49164" x="428625" y="2589213"/>
          <p14:tracePt t="49173" x="401638" y="2617788"/>
          <p14:tracePt t="49185" x="382588" y="2635250"/>
          <p14:tracePt t="49188" x="373063" y="2654300"/>
          <p14:tracePt t="49196" x="336550" y="2690813"/>
          <p14:tracePt t="49204" x="328613" y="2708275"/>
          <p14:tracePt t="49213" x="319088" y="2717800"/>
          <p14:tracePt t="49220" x="301625" y="2735263"/>
          <p14:tracePt t="49236" x="292100" y="2735263"/>
          <p14:tracePt t="49245" x="292100" y="2744788"/>
          <p14:tracePt t="49389" x="282575" y="2754313"/>
          <p14:tracePt t="49430" x="282575" y="2744788"/>
          <p14:tracePt t="49444" x="282575" y="2727325"/>
          <p14:tracePt t="49452" x="282575" y="2717800"/>
          <p14:tracePt t="49461" x="282575" y="2708275"/>
          <p14:tracePt t="49468" x="282575" y="2698750"/>
          <p14:tracePt t="49476" x="282575" y="2681288"/>
          <p14:tracePt t="49493" x="282575" y="2671763"/>
          <p14:tracePt t="49500" x="282575" y="2662238"/>
          <p14:tracePt t="49508" x="282575" y="2644775"/>
          <p14:tracePt t="49516" x="282575" y="2625725"/>
          <p14:tracePt t="49525" x="282575" y="2617788"/>
          <p14:tracePt t="49540" x="282575" y="2598738"/>
          <p14:tracePt t="49564" x="273050" y="2581275"/>
          <p14:tracePt t="49588" x="265113" y="2571750"/>
          <p14:tracePt t="49872" x="265113" y="2554288"/>
          <p14:tracePt t="49885" x="265113" y="2544763"/>
          <p14:tracePt t="49893" x="265113" y="2535238"/>
          <p14:tracePt t="49917" x="265113" y="2525713"/>
          <p14:tracePt t="49924" x="265113" y="2517775"/>
          <p14:tracePt t="49940" x="265113" y="2508250"/>
          <p14:tracePt t="49948" x="265113" y="2498725"/>
          <p14:tracePt t="49964" x="265113" y="2481263"/>
          <p14:tracePt t="49972" x="255588" y="2471738"/>
          <p14:tracePt t="50013" x="255588" y="2462213"/>
          <p14:tracePt t="52974" x="255588" y="2435225"/>
          <p14:tracePt t="52982" x="246063" y="2416175"/>
          <p14:tracePt t="52989" x="246063" y="2408238"/>
          <p14:tracePt t="52998" x="246063" y="2389188"/>
          <p14:tracePt t="53006" x="246063" y="2379663"/>
          <p14:tracePt t="53012" x="246063" y="2371725"/>
          <p14:tracePt t="53020" x="246063" y="2335213"/>
          <p14:tracePt t="53028" x="265113" y="2325688"/>
          <p14:tracePt t="53036" x="282575" y="2316163"/>
          <p14:tracePt t="53044" x="292100" y="2316163"/>
          <p14:tracePt t="53100" x="301625" y="2316163"/>
          <p14:tracePt t="53116" x="301625" y="2325688"/>
          <p14:tracePt t="53134" x="301625" y="2335213"/>
          <p14:tracePt t="53140" x="301625" y="2343150"/>
          <p14:tracePt t="53180" x="301625" y="2362200"/>
          <p14:tracePt t="53199" x="301625" y="2371725"/>
          <p14:tracePt t="53212" x="301625" y="2379663"/>
          <p14:tracePt t="53230" x="301625" y="2389188"/>
          <p14:tracePt t="53236" x="301625" y="2416175"/>
          <p14:tracePt t="53252" x="301625" y="2435225"/>
          <p14:tracePt t="53260" x="301625" y="2452688"/>
          <p14:tracePt t="53278" x="301625" y="2462213"/>
          <p14:tracePt t="53284" x="301625" y="2471738"/>
          <p14:tracePt t="53292" x="301625" y="2489200"/>
          <p14:tracePt t="53300" x="301625" y="2508250"/>
          <p14:tracePt t="53309" x="309563" y="2517775"/>
          <p14:tracePt t="53316" x="319088" y="2517775"/>
          <p14:tracePt t="53324" x="336550" y="2525713"/>
          <p14:tracePt t="53332" x="365125" y="2544763"/>
          <p14:tracePt t="53341" x="409575" y="2554288"/>
          <p14:tracePt t="53350" x="465138" y="2554288"/>
          <p14:tracePt t="53357" x="519113" y="2554288"/>
          <p14:tracePt t="53365" x="592138" y="2554288"/>
          <p14:tracePt t="53373" x="701675" y="2554288"/>
          <p14:tracePt t="53381" x="774700" y="2554288"/>
          <p14:tracePt t="53388" x="893763" y="2535238"/>
          <p14:tracePt t="53396" x="984250" y="2525713"/>
          <p14:tracePt t="53404" x="1057275" y="2508250"/>
          <p14:tracePt t="53412" x="1103313" y="2489200"/>
          <p14:tracePt t="53420" x="1112838" y="2489200"/>
          <p14:tracePt t="53431" x="1130300" y="2489200"/>
          <p14:tracePt t="53444" x="1139825" y="2489200"/>
          <p14:tracePt t="53452" x="1149350" y="2517775"/>
          <p14:tracePt t="53461" x="1149350" y="2525713"/>
          <p14:tracePt t="53468" x="1149350" y="2562225"/>
          <p14:tracePt t="53479" x="1149350" y="2589213"/>
          <p14:tracePt t="53484" x="1149350" y="2617788"/>
          <p14:tracePt t="53492" x="1149350" y="2662238"/>
          <p14:tracePt t="53500" x="1149350" y="2671763"/>
          <p14:tracePt t="53508" x="1166813" y="2717800"/>
          <p14:tracePt t="53516" x="1185863" y="2735263"/>
          <p14:tracePt t="53525" x="1193800" y="2744788"/>
          <p14:tracePt t="53541" x="1212850" y="2763838"/>
          <p14:tracePt t="53550" x="1222375" y="2763838"/>
          <p14:tracePt t="53559" x="1230313" y="2763838"/>
          <p14:tracePt t="53574" x="1249363" y="2763838"/>
          <p14:tracePt t="53589" x="1266825" y="2763838"/>
          <p14:tracePt t="53629" x="1266825" y="2754313"/>
          <p14:tracePt t="53692" x="1266825" y="2744788"/>
          <p14:tracePt t="53717" x="1285875" y="2735263"/>
          <p14:tracePt t="53725" x="1395413" y="2690813"/>
          <p14:tracePt t="53733" x="1485900" y="2662238"/>
          <p14:tracePt t="53741" x="1604963" y="2625725"/>
          <p14:tracePt t="53749" x="1704975" y="2562225"/>
          <p14:tracePt t="53761" x="1814513" y="2508250"/>
          <p14:tracePt t="53764" x="1878013" y="2481263"/>
          <p14:tracePt t="53772" x="1941513" y="2435225"/>
          <p14:tracePt t="53780" x="1987550" y="2416175"/>
          <p14:tracePt t="53789" x="2005013" y="2398713"/>
          <p14:tracePt t="53868" x="2014538" y="2398713"/>
          <p14:tracePt t="53884" x="2014538" y="2408238"/>
          <p14:tracePt t="53892" x="2024063" y="2435225"/>
          <p14:tracePt t="53909" x="2033588" y="2452688"/>
          <p14:tracePt t="53925" x="2051050" y="2462213"/>
          <p14:tracePt t="53950" x="2060575" y="2462213"/>
          <p14:tracePt t="53957" x="2078038" y="2462213"/>
          <p14:tracePt t="53973" x="2087563" y="2462213"/>
          <p14:tracePt t="53980" x="2087563" y="2471738"/>
          <p14:tracePt t="53988" x="2097088" y="2489200"/>
          <p14:tracePt t="54004" x="2097088" y="2498725"/>
          <p14:tracePt t="54013" x="2097088" y="2525713"/>
          <p14:tracePt t="54021" x="2106613" y="2544763"/>
          <p14:tracePt t="54031" x="2133600" y="2562225"/>
          <p14:tracePt t="54037" x="2133600" y="2571750"/>
          <p14:tracePt t="54055" x="2143125" y="2581275"/>
          <p14:tracePt t="54108" x="2160588" y="2581275"/>
          <p14:tracePt t="54117" x="2170113" y="2589213"/>
          <p14:tracePt t="54124" x="2187575" y="2589213"/>
          <p14:tracePt t="54134" x="2243138" y="2589213"/>
          <p14:tracePt t="54140" x="2333625" y="2589213"/>
          <p14:tracePt t="54149" x="2406650" y="2589213"/>
          <p14:tracePt t="54156" x="2479675" y="2589213"/>
          <p14:tracePt t="54164" x="2570163" y="2589213"/>
          <p14:tracePt t="54172" x="2662238" y="2589213"/>
          <p14:tracePt t="54180" x="2752725" y="2589213"/>
          <p14:tracePt t="54188" x="2852738" y="2589213"/>
          <p14:tracePt t="54196" x="2944813" y="2589213"/>
          <p14:tracePt t="54204" x="2998788" y="2589213"/>
          <p14:tracePt t="54212" x="3071813" y="2571750"/>
          <p14:tracePt t="54220" x="3136900" y="2554288"/>
          <p14:tracePt t="54228" x="3200400" y="2525713"/>
          <p14:tracePt t="54237" x="3263900" y="2498725"/>
          <p14:tracePt t="54247" x="3327400" y="2481263"/>
          <p14:tracePt t="54254" x="3400425" y="2435225"/>
          <p14:tracePt t="54264" x="3446463" y="2416175"/>
          <p14:tracePt t="54272" x="3527425" y="2398713"/>
          <p14:tracePt t="54277" x="3619500" y="2371725"/>
          <p14:tracePt t="54284" x="3738563" y="2362200"/>
          <p14:tracePt t="54293" x="3865563" y="2343150"/>
          <p14:tracePt t="54302" x="3992563" y="2343150"/>
          <p14:tracePt t="54309" x="4102100" y="2343150"/>
          <p14:tracePt t="54316" x="4157663" y="2343150"/>
          <p14:tracePt t="54324" x="4202113" y="2371725"/>
          <p14:tracePt t="54333" x="4238625" y="2389188"/>
          <p14:tracePt t="54344" x="4257675" y="2408238"/>
          <p14:tracePt t="54348" x="4275138" y="2435225"/>
          <p14:tracePt t="54356" x="4284663" y="2435225"/>
          <p14:tracePt t="54372" x="4284663" y="2444750"/>
          <p14:tracePt t="54485" x="4284663" y="2435225"/>
          <p14:tracePt t="54492" x="4275138" y="2435225"/>
          <p14:tracePt t="54500" x="4230688" y="2435225"/>
          <p14:tracePt t="54508" x="4157663" y="2435225"/>
          <p14:tracePt t="54517" x="4002088" y="2489200"/>
          <p14:tracePt t="54524" x="3756025" y="2581275"/>
          <p14:tracePt t="54532" x="3463925" y="2654300"/>
          <p14:tracePt t="54540" x="3144838" y="2698750"/>
          <p14:tracePt t="54548" x="2708275" y="2790825"/>
          <p14:tracePt t="54556" x="2251075" y="2836863"/>
          <p14:tracePt t="54564" x="1895475" y="2873375"/>
          <p14:tracePt t="54572" x="1612900" y="2909888"/>
          <p14:tracePt t="54580" x="1312863" y="2909888"/>
          <p14:tracePt t="54589" x="1120775" y="2909888"/>
          <p14:tracePt t="54598" x="957263" y="2909888"/>
          <p14:tracePt t="54605" x="884238" y="2909888"/>
          <p14:tracePt t="54614" x="874713" y="2909888"/>
          <p14:tracePt t="54620" x="866775" y="2909888"/>
          <p14:tracePt t="54637" x="857250" y="2909888"/>
          <p14:tracePt t="54798" x="857250" y="2946400"/>
          <p14:tracePt t="54806" x="857250" y="2982913"/>
          <p14:tracePt t="54813" x="847725" y="3000375"/>
          <p14:tracePt t="54820" x="830263" y="3017838"/>
          <p14:tracePt t="54829" x="830263" y="3036888"/>
          <p14:tracePt t="54836" x="830263" y="3054350"/>
          <p14:tracePt t="54852" x="830263" y="3063875"/>
          <p14:tracePt t="54861" x="830263" y="3073400"/>
          <p14:tracePt t="54894" x="830263" y="3082925"/>
          <p14:tracePt t="54900" x="857250" y="3082925"/>
          <p14:tracePt t="54908" x="884238" y="3082925"/>
          <p14:tracePt t="54916" x="939800" y="3054350"/>
          <p14:tracePt t="54924" x="1003300" y="3009900"/>
          <p14:tracePt t="54933" x="1084263" y="2954338"/>
          <p14:tracePt t="54941" x="1139825" y="2917825"/>
          <p14:tracePt t="54954" x="1185863" y="2881313"/>
          <p14:tracePt t="54956" x="1212850" y="2854325"/>
          <p14:tracePt t="54964" x="1249363" y="2844800"/>
          <p14:tracePt t="54972" x="1276350" y="2827338"/>
          <p14:tracePt t="54980" x="1285875" y="2827338"/>
          <p14:tracePt t="54988" x="1312863" y="2827338"/>
          <p14:tracePt t="55004" x="1330325" y="2817813"/>
          <p14:tracePt t="55015" x="1366838" y="2817813"/>
          <p14:tracePt t="55020" x="1403350" y="2817813"/>
          <p14:tracePt t="55029" x="1476375" y="2817813"/>
          <p14:tracePt t="55036" x="1531938" y="2817813"/>
          <p14:tracePt t="55044" x="1585913" y="2817813"/>
          <p14:tracePt t="55052" x="1641475" y="2817813"/>
          <p14:tracePt t="55061" x="1695450" y="2817813"/>
          <p14:tracePt t="55068" x="1741488" y="2817813"/>
          <p14:tracePt t="55088" x="1795463" y="2817813"/>
          <p14:tracePt t="55093" x="1804988" y="2817813"/>
          <p14:tracePt t="55149" x="1814513" y="2817813"/>
          <p14:tracePt t="55172" x="1814513" y="2827338"/>
          <p14:tracePt t="55180" x="1814513" y="2836863"/>
          <p14:tracePt t="55198" x="1814513" y="2863850"/>
          <p14:tracePt t="55237" x="1814513" y="2873375"/>
          <p14:tracePt t="55254" x="1831975" y="2881313"/>
          <p14:tracePt t="55266" x="1851025" y="2890838"/>
          <p14:tracePt t="55278" x="1860550" y="2890838"/>
          <p14:tracePt t="55284" x="1878013" y="2890838"/>
          <p14:tracePt t="55292" x="1895475" y="2890838"/>
          <p14:tracePt t="55308" x="1924050" y="2900363"/>
          <p14:tracePt t="55316" x="1931988" y="2909888"/>
          <p14:tracePt t="55324" x="1941513" y="2909888"/>
          <p14:tracePt t="55332" x="1968500" y="2909888"/>
          <p14:tracePt t="55340" x="1987550" y="2909888"/>
          <p14:tracePt t="55348" x="2014538" y="2909888"/>
          <p14:tracePt t="55357" x="2041525" y="2909888"/>
          <p14:tracePt t="55364" x="2087563" y="2909888"/>
          <p14:tracePt t="55372" x="2114550" y="2900363"/>
          <p14:tracePt t="55380" x="2170113" y="2890838"/>
          <p14:tracePt t="55388" x="2214563" y="2863850"/>
          <p14:tracePt t="55396" x="2316163" y="2854325"/>
          <p14:tracePt t="55404" x="2425700" y="2827338"/>
          <p14:tracePt t="55413" x="2552700" y="2781300"/>
          <p14:tracePt t="55420" x="2671763" y="2763838"/>
          <p14:tracePt t="55428" x="2817813" y="2763838"/>
          <p14:tracePt t="55436" x="2944813" y="2763838"/>
          <p14:tracePt t="55445" x="3035300" y="2763838"/>
          <p14:tracePt t="55452" x="3090863" y="2763838"/>
          <p14:tracePt t="55462" x="3117850" y="2763838"/>
          <p14:tracePt t="55468" x="3117850" y="2771775"/>
          <p14:tracePt t="55478" x="3117850" y="2781300"/>
          <p14:tracePt t="55484" x="3117850" y="2790825"/>
          <p14:tracePt t="55492" x="3117850" y="2808288"/>
          <p14:tracePt t="55500" x="3108325" y="2836863"/>
          <p14:tracePt t="55510" x="3090863" y="2844800"/>
          <p14:tracePt t="55516" x="3044825" y="2881313"/>
          <p14:tracePt t="55524" x="3027363" y="2890838"/>
          <p14:tracePt t="55532" x="3008313" y="2900363"/>
          <p14:tracePt t="55541" x="2981325" y="2909888"/>
          <p14:tracePt t="55548" x="2971800" y="2917825"/>
          <p14:tracePt t="55609" x="2971800" y="2927350"/>
          <p14:tracePt t="55628" x="2971800" y="2936875"/>
          <p14:tracePt t="55645" x="2998788" y="2936875"/>
          <p14:tracePt t="55656" x="3035300" y="2936875"/>
          <p14:tracePt t="55662" x="3071813" y="2936875"/>
          <p14:tracePt t="55668" x="3127375" y="2936875"/>
          <p14:tracePt t="55677" x="3200400" y="2936875"/>
          <p14:tracePt t="55684" x="3309938" y="2936875"/>
          <p14:tracePt t="55692" x="3419475" y="2936875"/>
          <p14:tracePt t="55700" x="3582988" y="2936875"/>
          <p14:tracePt t="55708" x="3765550" y="2936875"/>
          <p14:tracePt t="55716" x="3929063" y="2936875"/>
          <p14:tracePt t="55724" x="4129088" y="2936875"/>
          <p14:tracePt t="55733" x="4294188" y="2936875"/>
          <p14:tracePt t="55741" x="4413250" y="2936875"/>
          <p14:tracePt t="55749" x="4513263" y="2936875"/>
          <p14:tracePt t="55765" x="4557713" y="2917825"/>
          <p14:tracePt t="55822" x="4549775" y="2927350"/>
          <p14:tracePt t="55828" x="4540250" y="2936875"/>
          <p14:tracePt t="55836" x="4521200" y="2954338"/>
          <p14:tracePt t="55844" x="4513263" y="2963863"/>
          <p14:tracePt t="55861" x="4503738" y="2963863"/>
          <p14:tracePt t="56044" x="4494213" y="2973388"/>
          <p14:tracePt t="56261" x="4476750" y="2973388"/>
          <p14:tracePt t="56280" x="4457700" y="2973388"/>
          <p14:tracePt t="56284" x="4440238" y="2973388"/>
          <p14:tracePt t="56292" x="4430713" y="2973388"/>
          <p14:tracePt t="56300" x="4421188" y="2973388"/>
          <p14:tracePt t="56308" x="4403725" y="2954338"/>
          <p14:tracePt t="56324" x="4394200" y="2946400"/>
          <p14:tracePt t="56348" x="4384675" y="2946400"/>
          <p14:tracePt t="56389" x="4376738" y="2936875"/>
          <p14:tracePt t="56413" x="4367213" y="2927350"/>
          <p14:tracePt t="56444" x="4367213" y="2917825"/>
          <p14:tracePt t="56462" x="4357688" y="2909888"/>
          <p14:tracePt t="56492" x="4348163" y="2900363"/>
          <p14:tracePt t="56629" x="4340225" y="2900363"/>
          <p14:tracePt t="56644" x="4330700" y="2900363"/>
          <p14:tracePt t="56652" x="4321175" y="2909888"/>
          <p14:tracePt t="56663" x="4311650" y="2909888"/>
          <p14:tracePt t="56669" x="4303713" y="2917825"/>
          <p14:tracePt t="56695" x="4294188" y="2917825"/>
          <p14:tracePt t="56764" x="4284663" y="2927350"/>
          <p14:tracePt t="57085" x="4284663" y="2936875"/>
          <p14:tracePt t="57134" x="4284663" y="2946400"/>
          <p14:tracePt t="57270" x="4284663" y="2954338"/>
          <p14:tracePt t="57294" x="4275138" y="2954338"/>
          <p14:tracePt t="57316" x="4267200" y="2954338"/>
          <p14:tracePt t="57348" x="4257675" y="2954338"/>
          <p14:tracePt t="57364" x="4238625" y="2954338"/>
          <p14:tracePt t="57396" x="4230688" y="2946400"/>
          <p14:tracePt t="57412" x="4221163" y="2936875"/>
          <p14:tracePt t="57445" x="4211638" y="2917825"/>
          <p14:tracePt t="57468" x="4194175" y="2917825"/>
          <p14:tracePt t="57492" x="4184650" y="2917825"/>
          <p14:tracePt t="57500" x="4184650" y="2909888"/>
          <p14:tracePt t="57524" x="4175125" y="2900363"/>
          <p14:tracePt t="57548" x="4165600" y="2900363"/>
          <p14:tracePt t="57556" x="4157663" y="2900363"/>
          <p14:tracePt t="57564" x="4148138" y="2890838"/>
          <p14:tracePt t="57580" x="4148138" y="2881313"/>
          <p14:tracePt t="57589" x="4148138" y="2873375"/>
          <p14:tracePt t="57607" x="4148138" y="2844800"/>
          <p14:tracePt t="57612" x="4148138" y="2836863"/>
          <p14:tracePt t="57620" x="4148138" y="2827338"/>
          <p14:tracePt t="57636" x="4148138" y="2808288"/>
          <p14:tracePt t="57644" x="4148138" y="2800350"/>
          <p14:tracePt t="57661" x="4148138" y="2771775"/>
          <p14:tracePt t="57668" x="4157663" y="2763838"/>
          <p14:tracePt t="57684" x="4165600" y="2744788"/>
          <p14:tracePt t="57712" x="4184650" y="2727325"/>
          <p14:tracePt t="57724" x="4184650" y="2717800"/>
          <p14:tracePt t="57732" x="4194175" y="2698750"/>
          <p14:tracePt t="57749" x="4202113" y="2698750"/>
          <p14:tracePt t="57764" x="4211638" y="2690813"/>
          <p14:tracePt t="57772" x="4221163" y="2671763"/>
          <p14:tracePt t="57788" x="4230688" y="2671763"/>
          <p14:tracePt t="57877" x="4238625" y="2662238"/>
          <p14:tracePt t="57932" x="4238625" y="2654300"/>
          <p14:tracePt t="57948" x="4230688" y="2654300"/>
          <p14:tracePt t="57956" x="4211638" y="2654300"/>
          <p14:tracePt t="57964" x="4194175" y="2654300"/>
          <p14:tracePt t="57972" x="4184650" y="2654300"/>
          <p14:tracePt t="57980" x="4175125" y="2654300"/>
          <p14:tracePt t="57996" x="4157663" y="2654300"/>
          <p14:tracePt t="58023" x="4148138" y="2654300"/>
          <p14:tracePt t="58033" x="4138613" y="2654300"/>
          <p14:tracePt t="58110" x="4129088" y="2644775"/>
          <p14:tracePt t="58123" x="4129088" y="2635250"/>
          <p14:tracePt t="58134" x="4129088" y="2625725"/>
          <p14:tracePt t="58148" x="4129088" y="2617788"/>
          <p14:tracePt t="58156" x="4129088" y="2598738"/>
          <p14:tracePt t="58172" x="4138613" y="2589213"/>
          <p14:tracePt t="58180" x="4148138" y="2581275"/>
          <p14:tracePt t="58212" x="4148138" y="2571750"/>
          <p14:tracePt t="58252" x="4157663" y="2571750"/>
          <p14:tracePt t="58269" x="4184650" y="2562225"/>
          <p14:tracePt t="58316" x="4194175" y="2562225"/>
          <p14:tracePt t="58476" x="4202113" y="2562225"/>
          <p14:tracePt t="58493" x="4211638" y="2571750"/>
          <p14:tracePt t="58540" x="4211638" y="2581275"/>
          <p14:tracePt t="58572" x="4221163" y="2598738"/>
          <p14:tracePt t="58589" x="4230688" y="2608263"/>
          <p14:tracePt t="58597" x="4230688" y="2617788"/>
          <p14:tracePt t="58675" x="4238625" y="2635250"/>
          <p14:tracePt t="58720" x="4238625" y="2654300"/>
          <p14:tracePt t="58735" x="4238625" y="2662238"/>
          <p14:tracePt t="58740" x="4238625" y="2671763"/>
          <p14:tracePt t="58748" x="4238625" y="2681288"/>
          <p14:tracePt t="58756" x="4238625" y="2708275"/>
          <p14:tracePt t="58764" x="4238625" y="2717800"/>
          <p14:tracePt t="58772" x="4230688" y="2717800"/>
          <p14:tracePt t="58780" x="4221163" y="2727325"/>
          <p14:tracePt t="58789" x="4221163" y="2735263"/>
          <p14:tracePt t="58813" x="4221163" y="2744788"/>
          <p14:tracePt t="58836" x="4211638" y="2754313"/>
          <p14:tracePt t="58860" x="4194175" y="2771775"/>
          <p14:tracePt t="58940" x="4175125" y="2781300"/>
          <p14:tracePt t="58996" x="4165600" y="2790825"/>
          <p14:tracePt t="59045" x="4165600" y="2800350"/>
          <p14:tracePt t="59077" x="4157663" y="2808288"/>
          <p14:tracePt t="59087" x="4148138" y="2817813"/>
          <p14:tracePt t="59104" x="4148138" y="2827338"/>
          <p14:tracePt t="59134" x="4148138" y="2836863"/>
          <p14:tracePt t="59222" x="4148138" y="2844800"/>
          <p14:tracePt t="59253" x="4129088" y="2863850"/>
          <p14:tracePt t="59269" x="4121150" y="2863850"/>
          <p14:tracePt t="59278" x="4111625" y="2863850"/>
          <p14:tracePt t="59286" x="4094163" y="2873375"/>
          <p14:tracePt t="59316" x="4075113" y="2873375"/>
          <p14:tracePt t="59468" x="4065588" y="2873375"/>
          <p14:tracePt t="59645" x="4075113" y="2873375"/>
          <p14:tracePt t="59862" x="4084638" y="2873375"/>
          <p14:tracePt t="59924" x="4094163" y="2873375"/>
          <p14:tracePt t="59941" x="4102100" y="2863850"/>
          <p14:tracePt t="59957" x="4111625" y="2854325"/>
          <p14:tracePt t="60443" x="4111625" y="2844800"/>
          <p14:tracePt t="60460" x="4111625" y="2836863"/>
          <p14:tracePt t="60484" x="4121150" y="2827338"/>
          <p14:tracePt t="60540" x="4121150" y="2817813"/>
          <p14:tracePt t="60548" x="4129088" y="2817813"/>
          <p14:tracePt t="60564" x="4138613" y="2808288"/>
          <p14:tracePt t="60580" x="4138613" y="2800350"/>
          <p14:tracePt t="60588" x="4138613" y="2790825"/>
          <p14:tracePt t="60604" x="4138613" y="2781300"/>
          <p14:tracePt t="60623" x="4138613" y="2763838"/>
          <p14:tracePt t="60644" x="4138613" y="2754313"/>
          <p14:tracePt t="60660" x="4138613" y="2744788"/>
          <p14:tracePt t="61028" x="4138613" y="2727325"/>
          <p14:tracePt t="61253" x="4138613" y="2717800"/>
          <p14:tracePt t="61327" x="4138613" y="2708275"/>
          <p14:tracePt t="61333" x="4148138" y="2698750"/>
          <p14:tracePt t="61396" x="4157663" y="2690813"/>
          <p14:tracePt t="62101" x="4165600" y="2681288"/>
          <p14:tracePt t="62116" x="4175125" y="2681288"/>
          <p14:tracePt t="62140" x="4184650" y="2681288"/>
          <p14:tracePt t="62156" x="4194175" y="2681288"/>
          <p14:tracePt t="62172" x="4211638" y="2681288"/>
          <p14:tracePt t="62205" x="4221163" y="2681288"/>
          <p14:tracePt t="62302" x="4230688" y="2681288"/>
          <p14:tracePt t="62364" x="4238625" y="2681288"/>
          <p14:tracePt t="62372" x="4248150" y="2681288"/>
          <p14:tracePt t="62388" x="4257675" y="2681288"/>
          <p14:tracePt t="62396" x="4267200" y="2681288"/>
          <p14:tracePt t="62404" x="4275138" y="2681288"/>
          <p14:tracePt t="62412" x="4294188" y="2681288"/>
          <p14:tracePt t="62420" x="4303713" y="2681288"/>
          <p14:tracePt t="62428" x="4311650" y="2681288"/>
          <p14:tracePt t="62436" x="4330700" y="2681288"/>
          <p14:tracePt t="62444" x="4340225" y="2681288"/>
          <p14:tracePt t="62460" x="4348163" y="2681288"/>
          <p14:tracePt t="62480" x="4357688" y="2681288"/>
          <p14:tracePt t="62495" x="4367213" y="2681288"/>
          <p14:tracePt t="62508" x="4376738" y="2681288"/>
          <p14:tracePt t="62543" x="4384675" y="2681288"/>
          <p14:tracePt t="62548" x="4394200" y="2681288"/>
          <p14:tracePt t="62558" x="4413250" y="2681288"/>
          <p14:tracePt t="62564" x="4421188" y="2681288"/>
          <p14:tracePt t="62572" x="4430713" y="2681288"/>
          <p14:tracePt t="62588" x="4448175" y="2681288"/>
          <p14:tracePt t="62596" x="4457700" y="2681288"/>
          <p14:tracePt t="62605" x="4467225" y="2681288"/>
          <p14:tracePt t="62621" x="4476750" y="2681288"/>
          <p14:tracePt t="62630" x="4494213" y="2681288"/>
          <p14:tracePt t="62648" x="4503738" y="2681288"/>
          <p14:tracePt t="62663" x="4513263" y="2681288"/>
          <p14:tracePt t="62669" x="4530725" y="2681288"/>
          <p14:tracePt t="62685" x="4540250" y="2681288"/>
          <p14:tracePt t="62698" x="4549775" y="2681288"/>
          <p14:tracePt t="62701" x="4557713" y="2681288"/>
          <p14:tracePt t="62845" x="4567238" y="2681288"/>
          <p14:tracePt t="62932" x="4576763" y="2681288"/>
          <p14:tracePt t="62973" x="4576763" y="2698750"/>
          <p14:tracePt t="62989" x="4576763" y="2708275"/>
          <p14:tracePt t="62996" x="4576763" y="2717800"/>
          <p14:tracePt t="63012" x="4576763" y="2727325"/>
          <p14:tracePt t="63141" x="4576763" y="2754313"/>
          <p14:tracePt t="63165" x="4594225" y="2754313"/>
          <p14:tracePt t="63172" x="4613275" y="2754313"/>
          <p14:tracePt t="63181" x="4640263" y="2754313"/>
          <p14:tracePt t="63188" x="4676775" y="2754313"/>
          <p14:tracePt t="63196" x="4686300" y="2754313"/>
          <p14:tracePt t="63204" x="4730750" y="2754313"/>
          <p14:tracePt t="63212" x="4767263" y="2754313"/>
          <p14:tracePt t="63221" x="4813300" y="2754313"/>
          <p14:tracePt t="63233" x="4832350" y="2754313"/>
          <p14:tracePt t="63235" x="4859338" y="2754313"/>
          <p14:tracePt t="63244" x="4876800" y="2754313"/>
          <p14:tracePt t="63252" x="4913313" y="2754313"/>
          <p14:tracePt t="63260" x="4932363" y="2754313"/>
          <p14:tracePt t="63268" x="4949825" y="2754313"/>
          <p14:tracePt t="63277" x="4968875" y="2754313"/>
          <p14:tracePt t="63285" x="4978400" y="2754313"/>
          <p14:tracePt t="63298" x="5005388" y="2744788"/>
          <p14:tracePt t="63301" x="5014913" y="2744788"/>
          <p14:tracePt t="63312" x="5022850" y="2735263"/>
          <p14:tracePt t="63317" x="5049838" y="2727325"/>
          <p14:tracePt t="63333" x="5059363" y="2717800"/>
          <p14:tracePt t="63388" x="5059363" y="2708275"/>
          <p14:tracePt t="63508" x="5078413" y="2708275"/>
          <p14:tracePt t="63540" x="5086350" y="2708275"/>
          <p14:tracePt t="63556" x="5095875" y="2708275"/>
          <p14:tracePt t="63564" x="5105400" y="2708275"/>
          <p14:tracePt t="63580" x="5122863" y="2698750"/>
          <p14:tracePt t="63596" x="5132388" y="2698750"/>
          <p14:tracePt t="63604" x="5151438" y="2690813"/>
          <p14:tracePt t="63612" x="5159375" y="2690813"/>
          <p14:tracePt t="63620" x="5168900" y="2690813"/>
          <p14:tracePt t="63628" x="5187950" y="2690813"/>
          <p14:tracePt t="63637" x="5205413" y="2690813"/>
          <p14:tracePt t="63644" x="5224463" y="2681288"/>
          <p14:tracePt t="63652" x="5232400" y="2681288"/>
          <p14:tracePt t="63668" x="5241925" y="2681288"/>
          <p14:tracePt t="63677" x="5251450" y="2681288"/>
          <p14:tracePt t="63684" x="5260975" y="2671763"/>
          <p14:tracePt t="63709" x="5278438" y="2662238"/>
          <p14:tracePt t="63724" x="5287963" y="2662238"/>
          <p14:tracePt t="63748" x="5305425" y="2654300"/>
          <p14:tracePt t="63916" x="5305425" y="2662238"/>
          <p14:tracePt t="63924" x="5305425" y="2671763"/>
          <p14:tracePt t="63932" x="5297488" y="2671763"/>
          <p14:tracePt t="63956" x="5287963" y="2681288"/>
          <p14:tracePt t="64057" x="5287963" y="2698750"/>
          <p14:tracePt t="64069" x="5287963" y="2708275"/>
          <p14:tracePt t="64084" x="5287963" y="2717800"/>
          <p14:tracePt t="64100" x="5287963" y="2727325"/>
          <p14:tracePt t="64108" x="5287963" y="2744788"/>
          <p14:tracePt t="64133" x="5287963" y="2763838"/>
          <p14:tracePt t="64140" x="5287963" y="2781300"/>
          <p14:tracePt t="64149" x="5287963" y="2800350"/>
          <p14:tracePt t="64156" x="5287963" y="2827338"/>
          <p14:tracePt t="64164" x="5287963" y="2854325"/>
          <p14:tracePt t="64172" x="5278438" y="2900363"/>
          <p14:tracePt t="64180" x="5278438" y="2909888"/>
          <p14:tracePt t="64188" x="5278438" y="2946400"/>
          <p14:tracePt t="64196" x="5278438" y="2954338"/>
          <p14:tracePt t="64204" x="5278438" y="2982913"/>
          <p14:tracePt t="64212" x="5268913" y="3000375"/>
          <p14:tracePt t="64230" x="5260975" y="3000375"/>
          <p14:tracePt t="64508" x="5251450" y="3000375"/>
          <p14:tracePt t="64525" x="5241925" y="3000375"/>
          <p14:tracePt t="64541" x="5241925" y="2990850"/>
          <p14:tracePt t="64549" x="5241925" y="2982913"/>
          <p14:tracePt t="64556" x="5241925" y="2973388"/>
          <p14:tracePt t="64581" x="5241925" y="2946400"/>
          <p14:tracePt t="64588" x="5232400" y="2936875"/>
          <p14:tracePt t="64596" x="5224463" y="2936875"/>
          <p14:tracePt t="64612" x="5214938" y="2927350"/>
          <p14:tracePt t="64628" x="5214938" y="2917825"/>
          <p14:tracePt t="64636" x="5205413" y="2909888"/>
          <p14:tracePt t="64652" x="5195888" y="2900363"/>
          <p14:tracePt t="64735" x="5195888" y="2890838"/>
          <p14:tracePt t="64925" x="5195888" y="2881313"/>
          <p14:tracePt t="64940" x="5195888" y="2873375"/>
          <p14:tracePt t="64982" x="5205413" y="2873375"/>
          <p14:tracePt t="65004" x="5214938" y="2873375"/>
          <p14:tracePt t="65020" x="5224463" y="2873375"/>
          <p14:tracePt t="65028" x="5232400" y="2873375"/>
          <p14:tracePt t="65036" x="5232400" y="2863850"/>
          <p14:tracePt t="65044" x="5251450" y="2863850"/>
          <p14:tracePt t="65053" x="5260975" y="2854325"/>
          <p14:tracePt t="65063" x="5287963" y="2844800"/>
          <p14:tracePt t="65069" x="5297488" y="2844800"/>
          <p14:tracePt t="65079" x="5314950" y="2827338"/>
          <p14:tracePt t="65086" x="5324475" y="2817813"/>
          <p14:tracePt t="65102" x="5334000" y="2808288"/>
          <p14:tracePt t="65110" x="5341938" y="2800350"/>
          <p14:tracePt t="65124" x="5360988" y="2790825"/>
          <p14:tracePt t="65140" x="5368925" y="2790825"/>
          <p14:tracePt t="65172" x="5378450" y="2781300"/>
          <p14:tracePt t="65221" x="5387975" y="2771775"/>
          <p14:tracePt t="65245" x="5397500" y="2763838"/>
          <p14:tracePt t="65365" x="5405438" y="2754313"/>
          <p14:tracePt t="65398" x="5405438" y="2744788"/>
          <p14:tracePt t="65406" x="5405438" y="2735263"/>
          <p14:tracePt t="65420" x="5387975" y="2717800"/>
          <p14:tracePt t="65430" x="5378450" y="2708275"/>
          <p14:tracePt t="65436" x="5368925" y="2698750"/>
          <p14:tracePt t="65444" x="5351463" y="2690813"/>
          <p14:tracePt t="65452" x="5341938" y="2681288"/>
          <p14:tracePt t="65462" x="5324475" y="2671763"/>
          <p14:tracePt t="65468" x="5324475" y="2662238"/>
          <p14:tracePt t="65479" x="5314950" y="2654300"/>
          <p14:tracePt t="65483" x="5305425" y="2654300"/>
          <p14:tracePt t="65493" x="5297488" y="2644775"/>
          <p14:tracePt t="65516" x="5287963" y="2644775"/>
          <p14:tracePt t="65532" x="5268913" y="2644775"/>
          <p14:tracePt t="65556" x="5260975" y="2635250"/>
          <p14:tracePt t="65726" x="5278438" y="2625725"/>
          <p14:tracePt t="65735" x="5368925" y="2625725"/>
          <p14:tracePt t="65741" x="5441950" y="2617788"/>
          <p14:tracePt t="65748" x="5570538" y="2598738"/>
          <p14:tracePt t="65760" x="5670550" y="2581275"/>
          <p14:tracePt t="65763" x="5797550" y="2554288"/>
          <p14:tracePt t="65772" x="5870575" y="2544763"/>
          <p14:tracePt t="65780" x="5989638" y="2525713"/>
          <p14:tracePt t="65788" x="6062663" y="2517775"/>
          <p14:tracePt t="65796" x="6135688" y="2517775"/>
          <p14:tracePt t="65810" x="6199188" y="2489200"/>
          <p14:tracePt t="65812" x="6254750" y="2489200"/>
          <p14:tracePt t="65821" x="6299200" y="2481263"/>
          <p14:tracePt t="65828" x="6335713" y="2481263"/>
          <p14:tracePt t="65837" x="6381750" y="2471738"/>
          <p14:tracePt t="65845" x="6435725" y="2471738"/>
          <p14:tracePt t="65853" x="6491288" y="2462213"/>
          <p14:tracePt t="65860" x="6573838" y="2462213"/>
          <p14:tracePt t="65868" x="6681788" y="2435225"/>
          <p14:tracePt t="65876" x="6810375" y="2416175"/>
          <p14:tracePt t="65884" x="6956425" y="2398713"/>
          <p14:tracePt t="65893" x="7129463" y="2352675"/>
          <p14:tracePt t="65901" x="7312025" y="2343150"/>
          <p14:tracePt t="65908" x="7458075" y="2325688"/>
          <p14:tracePt t="65918" x="7621588" y="2306638"/>
          <p14:tracePt t="65924" x="7785100" y="2279650"/>
          <p14:tracePt t="65932" x="7913688" y="2270125"/>
          <p14:tracePt t="65940" x="8040688" y="2252663"/>
          <p14:tracePt t="65949" x="8140700" y="2243138"/>
          <p14:tracePt t="65956" x="8196263" y="2243138"/>
          <p14:tracePt t="65964" x="8240713" y="2216150"/>
          <p14:tracePt t="65972" x="8250238" y="2216150"/>
          <p14:tracePt t="65988" x="8250238" y="2206625"/>
          <p14:tracePt t="66076" x="8269288" y="2225675"/>
          <p14:tracePt t="66092" x="8277225" y="2233613"/>
          <p14:tracePt t="66102" x="8286750" y="2252663"/>
          <p14:tracePt t="66108" x="8296275" y="2262188"/>
          <p14:tracePt t="66116" x="8313738" y="2262188"/>
          <p14:tracePt t="66124" x="8323263" y="2270125"/>
          <p14:tracePt t="66134" x="8332788" y="2270125"/>
          <p14:tracePt t="66141" x="8342313" y="2270125"/>
          <p14:tracePt t="66149" x="8369300" y="2289175"/>
          <p14:tracePt t="66213" x="8396288" y="2298700"/>
          <p14:tracePt t="66229" x="8405813" y="2306638"/>
          <p14:tracePt t="66243" x="8415338" y="2316163"/>
          <p14:tracePt t="66244" x="8442325" y="2335213"/>
          <p14:tracePt t="66252" x="8469313" y="2352675"/>
          <p14:tracePt t="66260" x="8505825" y="2379663"/>
          <p14:tracePt t="66269" x="8523288" y="2398713"/>
          <p14:tracePt t="66280" x="8542338" y="2416175"/>
          <p14:tracePt t="66285" x="8551863" y="2444750"/>
          <p14:tracePt t="66297" x="8559800" y="2462213"/>
          <p14:tracePt t="66301" x="8559800" y="2481263"/>
          <p14:tracePt t="66313" x="8559800" y="2489200"/>
          <p14:tracePt t="66317" x="8559800" y="2498725"/>
          <p14:tracePt t="66324" x="8559800" y="2508250"/>
          <p14:tracePt t="66332" x="8559800" y="2517775"/>
          <p14:tracePt t="66486" x="8569325" y="2517775"/>
          <p14:tracePt t="66694" x="8569325" y="2498725"/>
          <p14:tracePt t="66700" x="8569325" y="2489200"/>
          <p14:tracePt t="66716" x="8569325" y="2471738"/>
          <p14:tracePt t="66732" x="8569325" y="2452688"/>
          <p14:tracePt t="66740" x="8569325" y="2444750"/>
          <p14:tracePt t="66756" x="8569325" y="2435225"/>
          <p14:tracePt t="66809" x="8569325" y="2416175"/>
          <p14:tracePt t="66812" x="8569325" y="2408238"/>
          <p14:tracePt t="66828" x="8569325" y="2398713"/>
          <p14:tracePt t="66844" x="8569325" y="2389188"/>
          <p14:tracePt t="66884" x="8569325" y="2371725"/>
          <p14:tracePt t="66957" x="8569325" y="2362200"/>
          <p14:tracePt t="67565" x="8569325" y="2371725"/>
          <p14:tracePt t="67592" x="8569325" y="2389188"/>
          <p14:tracePt t="67612" x="8569325" y="2398713"/>
          <p14:tracePt t="67644" x="8569325" y="2408238"/>
          <p14:tracePt t="67668" x="8569325" y="2416175"/>
          <p14:tracePt t="68215" x="8569325" y="2408238"/>
          <p14:tracePt t="68229" x="8569325" y="2398713"/>
          <p14:tracePt t="68265" x="8569325" y="2389188"/>
          <p14:tracePt t="68741" x="8578850" y="2379663"/>
          <p14:tracePt t="68748" x="8588375" y="2379663"/>
          <p14:tracePt t="68800" x="8596313" y="2379663"/>
          <p14:tracePt t="68815" x="8596313" y="2371725"/>
          <p14:tracePt t="69692" x="8596313" y="2379663"/>
          <p14:tracePt t="69780" x="8596313" y="2389188"/>
          <p14:tracePt t="69805" x="8596313" y="2398713"/>
          <p14:tracePt t="69812" x="8588375" y="2408238"/>
          <p14:tracePt t="69853" x="8578850" y="2416175"/>
          <p14:tracePt t="70013" x="8578850" y="2435225"/>
          <p14:tracePt t="70060" x="8578850" y="2444750"/>
          <p14:tracePt t="70076" x="8569325" y="2452688"/>
          <p14:tracePt t="70102" x="8569325" y="2471738"/>
          <p14:tracePt t="70108" x="8559800" y="2481263"/>
          <p14:tracePt t="70117" x="8551863" y="2489200"/>
          <p14:tracePt t="70133" x="8542338" y="2498725"/>
          <p14:tracePt t="70182" x="8532813" y="2508250"/>
          <p14:tracePt t="70209" x="8532813" y="2517775"/>
          <p14:tracePt t="70540" x="8532813" y="2508250"/>
          <p14:tracePt t="70716" x="8523288" y="2508250"/>
          <p14:tracePt t="70724" x="8515350" y="2498725"/>
          <p14:tracePt t="70757" x="8515350" y="2489200"/>
          <p14:tracePt t="70772" x="8515350" y="2481263"/>
          <p14:tracePt t="70781" x="8505825" y="2471738"/>
          <p14:tracePt t="70804" x="8505825" y="2452688"/>
          <p14:tracePt t="70820" x="8505825" y="2444750"/>
          <p14:tracePt t="70854" x="8505825" y="2435225"/>
          <p14:tracePt t="70860" x="8505825" y="2416175"/>
          <p14:tracePt t="70876" x="8505825" y="2408238"/>
          <p14:tracePt t="70888" x="8505825" y="2389188"/>
          <p14:tracePt t="70892" x="8505825" y="2371725"/>
          <p14:tracePt t="70900" x="8505825" y="2352675"/>
          <p14:tracePt t="70909" x="8505825" y="2325688"/>
          <p14:tracePt t="70917" x="8505825" y="2316163"/>
          <p14:tracePt t="70927" x="8505825" y="2306638"/>
          <p14:tracePt t="70932" x="8505825" y="2289175"/>
          <p14:tracePt t="70940" x="8505825" y="2279650"/>
          <p14:tracePt t="70948" x="8505825" y="2270125"/>
          <p14:tracePt t="70956" x="8505825" y="2262188"/>
          <p14:tracePt t="70964" x="8505825" y="2243138"/>
          <p14:tracePt t="70972" x="8505825" y="2233613"/>
          <p14:tracePt t="71029" x="8496300" y="2216150"/>
          <p14:tracePt t="71229" x="8478838" y="2216150"/>
          <p14:tracePt t="71486" x="8469313" y="2225675"/>
          <p14:tracePt t="71494" x="8469313" y="2252663"/>
          <p14:tracePt t="71501" x="8459788" y="2298700"/>
          <p14:tracePt t="71511" x="8459788" y="2335213"/>
          <p14:tracePt t="71516" x="8451850" y="2362200"/>
          <p14:tracePt t="71527" x="8442325" y="2398713"/>
          <p14:tracePt t="71532" x="8442325" y="2425700"/>
          <p14:tracePt t="71540" x="8432800" y="2444750"/>
          <p14:tracePt t="71548" x="8423275" y="2452688"/>
          <p14:tracePt t="71556" x="8423275" y="2462213"/>
          <p14:tracePt t="71580" x="8423275" y="2471738"/>
          <p14:tracePt t="71661" x="8415338" y="2481263"/>
          <p14:tracePt t="71668" x="8405813" y="2481263"/>
          <p14:tracePt t="71676" x="8359775" y="2481263"/>
          <p14:tracePt t="71685" x="8305800" y="2481263"/>
          <p14:tracePt t="71696" x="8213725" y="2481263"/>
          <p14:tracePt t="71701" x="8123238" y="2481263"/>
          <p14:tracePt t="71712" x="8013700" y="2481263"/>
          <p14:tracePt t="71718" x="7921625" y="2481263"/>
          <p14:tracePt t="71729" x="7777163" y="2481263"/>
          <p14:tracePt t="71733" x="7648575" y="2481263"/>
          <p14:tracePt t="71741" x="7575550" y="2481263"/>
          <p14:tracePt t="71749" x="7494588" y="2481263"/>
          <p14:tracePt t="71767" x="7412038" y="2481263"/>
          <p14:tracePt t="71781" x="7402513" y="2481263"/>
          <p14:tracePt t="71845" x="7385050" y="2481263"/>
          <p14:tracePt t="71855" x="7375525" y="2489200"/>
          <p14:tracePt t="72020" x="7375525" y="2508250"/>
          <p14:tracePt t="72028" x="7356475" y="2535238"/>
          <p14:tracePt t="72036" x="7256463" y="2589213"/>
          <p14:tracePt t="72044" x="7102475" y="2617788"/>
          <p14:tracePt t="72054" x="6937375" y="2662238"/>
          <p14:tracePt t="72064" x="6710363" y="2698750"/>
          <p14:tracePt t="72070" x="6418263" y="2754313"/>
          <p14:tracePt t="72081" x="6135688" y="2790825"/>
          <p14:tracePt t="72087" x="5953125" y="2817813"/>
          <p14:tracePt t="72092" x="5770563" y="2836863"/>
          <p14:tracePt t="72100" x="5661025" y="2836863"/>
          <p14:tracePt t="72109" x="5588000" y="2836863"/>
          <p14:tracePt t="72116" x="5570538" y="2836863"/>
          <p14:tracePt t="72124" x="5561013" y="2836863"/>
          <p14:tracePt t="72180" x="5570538" y="2836863"/>
          <p14:tracePt t="72188" x="5580063" y="2836863"/>
          <p14:tracePt t="72196" x="5597525" y="2836863"/>
          <p14:tracePt t="72213" x="5607050" y="2827338"/>
          <p14:tracePt t="72447" x="5588000" y="2827338"/>
          <p14:tracePt t="72452" x="5507038" y="2836863"/>
          <p14:tracePt t="72460" x="5414963" y="2836863"/>
          <p14:tracePt t="72468" x="5287963" y="2844800"/>
          <p14:tracePt t="72477" x="5141913" y="2863850"/>
          <p14:tracePt t="72485" x="4995863" y="2881313"/>
          <p14:tracePt t="72497" x="4840288" y="2917825"/>
          <p14:tracePt t="72501" x="4749800" y="2917825"/>
          <p14:tracePt t="72517" x="4603750" y="2917825"/>
          <p14:tracePt t="72532" x="4586288" y="2917825"/>
          <p14:tracePt t="72549" x="4576763" y="2917825"/>
          <p14:tracePt t="72564" x="4567238" y="2917825"/>
          <p14:tracePt t="72580" x="4586288" y="2909888"/>
          <p14:tracePt t="72588" x="4603750" y="2909888"/>
          <p14:tracePt t="72596" x="4630738" y="2900363"/>
          <p14:tracePt t="72604" x="4659313" y="2873375"/>
          <p14:tracePt t="72615" x="4676775" y="2873375"/>
          <p14:tracePt t="72620" x="4686300" y="2873375"/>
          <p14:tracePt t="72629" x="4713288" y="2873375"/>
          <p14:tracePt t="72636" x="4722813" y="2873375"/>
          <p14:tracePt t="72645" x="4730750" y="2873375"/>
          <p14:tracePt t="72669" x="4749800" y="2873375"/>
          <p14:tracePt t="72682" x="4759325" y="2873375"/>
          <p14:tracePt t="72695" x="4776788" y="2873375"/>
          <p14:tracePt t="72700" x="4803775" y="2873375"/>
          <p14:tracePt t="72711" x="4822825" y="2873375"/>
          <p14:tracePt t="72716" x="4876800" y="2873375"/>
          <p14:tracePt t="72726" x="4968875" y="2873375"/>
          <p14:tracePt t="72732" x="5114925" y="2873375"/>
          <p14:tracePt t="72742" x="5314950" y="2873375"/>
          <p14:tracePt t="72749" x="5561013" y="2873375"/>
          <p14:tracePt t="72758" x="5935663" y="2873375"/>
          <p14:tracePt t="72765" x="6418263" y="2873375"/>
          <p14:tracePt t="72774" x="6873875" y="2827338"/>
          <p14:tracePt t="72781" x="7239000" y="2763838"/>
          <p14:tracePt t="72789" x="7621588" y="2727325"/>
          <p14:tracePt t="72796" x="7804150" y="2727325"/>
          <p14:tracePt t="72805" x="7967663" y="2681288"/>
          <p14:tracePt t="72816" x="8067675" y="2681288"/>
          <p14:tracePt t="72820" x="8123238" y="2681288"/>
          <p14:tracePt t="72828" x="8150225" y="2681288"/>
          <p14:tracePt t="72836" x="8159750" y="2681288"/>
          <p14:tracePt t="72893" x="8177213" y="2681288"/>
          <p14:tracePt t="72900" x="8196263" y="2690813"/>
          <p14:tracePt t="72909" x="8223250" y="2698750"/>
          <p14:tracePt t="72916" x="8277225" y="2717800"/>
          <p14:tracePt t="72924" x="8323263" y="2717800"/>
          <p14:tracePt t="72932" x="8396288" y="2744788"/>
          <p14:tracePt t="72940" x="8451850" y="2744788"/>
          <p14:tracePt t="72948" x="8542338" y="2744788"/>
          <p14:tracePt t="72956" x="8615363" y="2744788"/>
          <p14:tracePt t="72964" x="8669338" y="2744788"/>
          <p14:tracePt t="72972" x="8734425" y="2744788"/>
          <p14:tracePt t="72980" x="8770938" y="2744788"/>
          <p14:tracePt t="72988" x="8778875" y="2744788"/>
          <p14:tracePt t="72997" x="8788400" y="2744788"/>
          <p14:tracePt t="73046" x="8778875" y="2735263"/>
          <p14:tracePt t="73054" x="8770938" y="2727325"/>
          <p14:tracePt t="73061" x="8734425" y="2727325"/>
          <p14:tracePt t="73070" x="8688388" y="2717800"/>
          <p14:tracePt t="73081" x="8669338" y="2717800"/>
          <p14:tracePt t="73084" x="8632825" y="2717800"/>
          <p14:tracePt t="73093" x="8624888" y="2717800"/>
          <p14:tracePt t="73100" x="8596313" y="2717800"/>
          <p14:tracePt t="73110" x="8588375" y="2717800"/>
          <p14:tracePt t="73181" x="8569325" y="2717800"/>
          <p14:tracePt t="73197" x="8559800" y="2717800"/>
          <p14:tracePt t="73205" x="8542338" y="2717800"/>
          <p14:tracePt t="73215" x="8515350" y="2717800"/>
          <p14:tracePt t="73220" x="8469313" y="2717800"/>
          <p14:tracePt t="73228" x="8396288" y="2735263"/>
          <p14:tracePt t="73236" x="8323263" y="2735263"/>
          <p14:tracePt t="73244" x="8213725" y="2735263"/>
          <p14:tracePt t="73252" x="8123238" y="2735263"/>
          <p14:tracePt t="73260" x="8013700" y="2735263"/>
          <p14:tracePt t="73268" x="7921625" y="2735263"/>
          <p14:tracePt t="73277" x="7850188" y="2735263"/>
          <p14:tracePt t="73284" x="7804150" y="2735263"/>
          <p14:tracePt t="73293" x="7767638" y="2735263"/>
          <p14:tracePt t="73300" x="7748588" y="2735263"/>
          <p14:tracePt t="73310" x="7721600" y="2735263"/>
          <p14:tracePt t="73317" x="7712075" y="2735263"/>
          <p14:tracePt t="73333" x="7675563" y="2744788"/>
          <p14:tracePt t="73340" x="7667625" y="2744788"/>
          <p14:tracePt t="73348" x="7639050" y="2754313"/>
          <p14:tracePt t="73364" x="7621588" y="2763838"/>
          <p14:tracePt t="73372" x="7585075" y="2771775"/>
          <p14:tracePt t="73380" x="7585075" y="2781300"/>
          <p14:tracePt t="73389" x="7575550" y="2781300"/>
          <p14:tracePt t="73550" x="7567613" y="2790825"/>
          <p14:tracePt t="73561" x="7567613" y="2808288"/>
          <p14:tracePt t="73567" x="7548563" y="2836863"/>
          <p14:tracePt t="73577" x="7439025" y="2890838"/>
          <p14:tracePt t="73582" x="7312025" y="2917825"/>
          <p14:tracePt t="73590" x="7165975" y="2963863"/>
          <p14:tracePt t="73596" x="6964363" y="2982913"/>
          <p14:tracePt t="73604" x="6783388" y="2990850"/>
          <p14:tracePt t="73612" x="6573838" y="3027363"/>
          <p14:tracePt t="73620" x="6427788" y="3054350"/>
          <p14:tracePt t="73628" x="6281738" y="3054350"/>
          <p14:tracePt t="73636" x="6208713" y="3054350"/>
          <p14:tracePt t="73645" x="6153150" y="3054350"/>
          <p14:tracePt t="73653" x="6116638" y="3054350"/>
          <p14:tracePt t="73876" x="6108700" y="3054350"/>
          <p14:tracePt t="73884" x="6062663" y="3054350"/>
          <p14:tracePt t="73892" x="5980113" y="3073400"/>
          <p14:tracePt t="73900" x="5870575" y="3100388"/>
          <p14:tracePt t="73910" x="5789613" y="3127375"/>
          <p14:tracePt t="73916" x="5680075" y="3136900"/>
          <p14:tracePt t="73925" x="5580063" y="3163888"/>
          <p14:tracePt t="73932" x="5524500" y="3173413"/>
          <p14:tracePt t="73940" x="5451475" y="3173413"/>
          <p14:tracePt t="73948" x="5387975" y="3192463"/>
          <p14:tracePt t="73956" x="5351463" y="3192463"/>
          <p14:tracePt t="73964" x="5305425" y="3192463"/>
          <p14:tracePt t="73972" x="5287963" y="3192463"/>
          <p14:tracePt t="73980" x="5268913" y="3192463"/>
          <p14:tracePt t="73988" x="5260975" y="3192463"/>
          <p14:tracePt t="74012" x="5251450" y="3192463"/>
          <p14:tracePt t="74074" x="5232400" y="3192463"/>
          <p14:tracePt t="74153" x="5224463" y="3192463"/>
          <p14:tracePt t="74159" x="5224463" y="3182938"/>
          <p14:tracePt t="74180" x="5260975" y="3173413"/>
          <p14:tracePt t="74188" x="5278438" y="3173413"/>
          <p14:tracePt t="74196" x="5334000" y="3173413"/>
          <p14:tracePt t="74204" x="5424488" y="3173413"/>
          <p14:tracePt t="74212" x="5478463" y="3173413"/>
          <p14:tracePt t="74220" x="5551488" y="3173413"/>
          <p14:tracePt t="74228" x="5624513" y="3173413"/>
          <p14:tracePt t="74236" x="5716588" y="3173413"/>
          <p14:tracePt t="74245" x="5834063" y="3173413"/>
          <p14:tracePt t="74253" x="5943600" y="3173413"/>
          <p14:tracePt t="74262" x="6035675" y="3192463"/>
          <p14:tracePt t="74270" x="6126163" y="3209925"/>
          <p14:tracePt t="74276" x="6218238" y="3209925"/>
          <p14:tracePt t="74284" x="6262688" y="3219450"/>
          <p14:tracePt t="74292" x="6308725" y="3236913"/>
          <p14:tracePt t="74300" x="6335713" y="3246438"/>
          <p14:tracePt t="74310" x="6372225" y="3255963"/>
          <p14:tracePt t="74316" x="6381750" y="3255963"/>
          <p14:tracePt t="74332" x="6391275" y="3255963"/>
          <p14:tracePt t="74340" x="6399213" y="3265488"/>
          <p14:tracePt t="74356" x="6408738" y="3265488"/>
          <p14:tracePt t="74401" x="6418263" y="3265488"/>
          <p14:tracePt t="74429" x="6427788" y="3265488"/>
          <p14:tracePt t="74487" x="6445250" y="3265488"/>
          <p14:tracePt t="74500" x="6454775" y="3265488"/>
          <p14:tracePt t="74508" x="6464300" y="3265488"/>
          <p14:tracePt t="74516" x="6472238" y="3265488"/>
          <p14:tracePt t="74524" x="6491288" y="3265488"/>
          <p14:tracePt t="74532" x="6508750" y="3265488"/>
          <p14:tracePt t="74540" x="6527800" y="3265488"/>
          <p14:tracePt t="74548" x="6537325" y="3265488"/>
          <p14:tracePt t="74556" x="6554788" y="3265488"/>
          <p14:tracePt t="74564" x="6591300" y="3265488"/>
          <p14:tracePt t="74572" x="6618288" y="3302000"/>
          <p14:tracePt t="74580" x="6637338" y="3309938"/>
          <p14:tracePt t="74589" x="6645275" y="3319463"/>
          <p14:tracePt t="74600" x="6664325" y="3328988"/>
          <p14:tracePt t="74605" x="6681788" y="3355975"/>
          <p14:tracePt t="74612" x="6681788" y="3375025"/>
          <p14:tracePt t="74621" x="6691313" y="3375025"/>
          <p14:tracePt t="74628" x="6691313" y="3392488"/>
          <p14:tracePt t="74636" x="6691313" y="3411538"/>
          <p14:tracePt t="74644" x="6691313" y="3419475"/>
          <p14:tracePt t="74652" x="6691313" y="3429000"/>
          <p14:tracePt t="74662" x="6691313" y="3455988"/>
          <p14:tracePt t="74679" x="6691313" y="3465513"/>
          <p14:tracePt t="74685" x="6681788" y="3465513"/>
          <p14:tracePt t="74700" x="6681788" y="3475038"/>
          <p14:tracePt t="74709" x="6664325" y="3502025"/>
          <p14:tracePt t="74716" x="6654800" y="3502025"/>
          <p14:tracePt t="74728" x="6645275" y="3511550"/>
          <p14:tracePt t="74740" x="6637338" y="3511550"/>
          <p14:tracePt t="74748" x="6618288" y="3519488"/>
          <p14:tracePt t="74756" x="6610350" y="3519488"/>
          <p14:tracePt t="74764" x="6600825" y="3529013"/>
          <p14:tracePt t="74772" x="6591300" y="3529013"/>
          <p14:tracePt t="74780" x="6573838" y="3529013"/>
          <p14:tracePt t="74788" x="6564313" y="3529013"/>
          <p14:tracePt t="74796" x="6527800" y="3529013"/>
          <p14:tracePt t="74804" x="6500813" y="3548063"/>
          <p14:tracePt t="74823" x="6464300" y="3548063"/>
          <p14:tracePt t="74828" x="6454775" y="3548063"/>
          <p14:tracePt t="74836" x="6418263" y="3548063"/>
          <p14:tracePt t="74844" x="6381750" y="3548063"/>
          <p14:tracePt t="74852" x="6372225" y="3548063"/>
          <p14:tracePt t="74862" x="6326188" y="3548063"/>
          <p14:tracePt t="74869" x="6308725" y="3548063"/>
          <p14:tracePt t="74879" x="6281738" y="3548063"/>
          <p14:tracePt t="74888" x="6262688" y="3548063"/>
          <p14:tracePt t="74892" x="6245225" y="3548063"/>
          <p14:tracePt t="74900" x="6226175" y="3548063"/>
          <p14:tracePt t="74909" x="6218238" y="3548063"/>
          <p14:tracePt t="74925" x="6189663" y="3538538"/>
          <p14:tracePt t="74943" x="6181725" y="3529013"/>
          <p14:tracePt t="74972" x="6172200" y="3519488"/>
          <p14:tracePt t="74990" x="6162675" y="3511550"/>
          <p14:tracePt t="75000" x="6153150" y="3502025"/>
          <p14:tracePt t="75027" x="6145213" y="3482975"/>
          <p14:tracePt t="75038" x="6135688" y="3465513"/>
          <p14:tracePt t="75044" x="6126163" y="3455988"/>
          <p14:tracePt t="75063" x="6108700" y="3438525"/>
          <p14:tracePt t="75088" x="6099175" y="3419475"/>
          <p14:tracePt t="75096" x="6099175" y="3411538"/>
          <p14:tracePt t="75109" x="6099175" y="3402013"/>
          <p14:tracePt t="75116" x="6099175" y="3392488"/>
          <p14:tracePt t="75126" x="6089650" y="3382963"/>
          <p14:tracePt t="75150" x="6089650" y="3375025"/>
          <p14:tracePt t="75164" x="6089650" y="3355975"/>
          <p14:tracePt t="75172" x="6089650" y="3346450"/>
          <p14:tracePt t="75180" x="6072188" y="3319463"/>
          <p14:tracePt t="75196" x="6072188" y="3309938"/>
          <p14:tracePt t="75204" x="6072188" y="3292475"/>
          <p14:tracePt t="75212" x="6072188" y="3265488"/>
          <p14:tracePt t="75220" x="6072188" y="3246438"/>
          <p14:tracePt t="75228" x="6072188" y="3228975"/>
          <p14:tracePt t="75236" x="6072188" y="3209925"/>
          <p14:tracePt t="75244" x="6072188" y="3182938"/>
          <p14:tracePt t="75252" x="6072188" y="3173413"/>
          <p14:tracePt t="75260" x="6072188" y="3155950"/>
          <p14:tracePt t="75268" x="6072188" y="3136900"/>
          <p14:tracePt t="75276" x="6072188" y="3127375"/>
          <p14:tracePt t="75293" x="6072188" y="3119438"/>
          <p14:tracePt t="75300" x="6080125" y="3109913"/>
          <p14:tracePt t="75309" x="6080125" y="3100388"/>
          <p14:tracePt t="75316" x="6099175" y="3082925"/>
          <p14:tracePt t="75332" x="6116638" y="3073400"/>
          <p14:tracePt t="75340" x="6135688" y="3073400"/>
          <p14:tracePt t="75348" x="6145213" y="3063875"/>
          <p14:tracePt t="75356" x="6172200" y="3046413"/>
          <p14:tracePt t="75364" x="6189663" y="3046413"/>
          <p14:tracePt t="75372" x="6235700" y="3027363"/>
          <p14:tracePt t="75380" x="6272213" y="3017838"/>
          <p14:tracePt t="75388" x="6318250" y="3017838"/>
          <p14:tracePt t="75396" x="6372225" y="2982913"/>
          <p14:tracePt t="75404" x="6435725" y="2963863"/>
          <p14:tracePt t="75414" x="6527800" y="2954338"/>
          <p14:tracePt t="75420" x="6591300" y="2917825"/>
          <p14:tracePt t="75428" x="6664325" y="2900363"/>
          <p14:tracePt t="75436" x="6746875" y="2890838"/>
          <p14:tracePt t="75445" x="6810375" y="2854325"/>
          <p14:tracePt t="75452" x="6919913" y="2836863"/>
          <p14:tracePt t="75462" x="7037388" y="2808288"/>
          <p14:tracePt t="75469" x="7129463" y="2800350"/>
          <p14:tracePt t="75481" x="7183438" y="2781300"/>
          <p14:tracePt t="75484" x="7265988" y="2771775"/>
          <p14:tracePt t="75493" x="7339013" y="2771775"/>
          <p14:tracePt t="75500" x="7375525" y="2771775"/>
          <p14:tracePt t="75509" x="7429500" y="2771775"/>
          <p14:tracePt t="75516" x="7475538" y="2771775"/>
          <p14:tracePt t="75526" x="7502525" y="2771775"/>
          <p14:tracePt t="75532" x="7531100" y="2771775"/>
          <p14:tracePt t="75540" x="7548563" y="2771775"/>
          <p14:tracePt t="75548" x="7594600" y="2781300"/>
          <p14:tracePt t="75556" x="7602538" y="2790825"/>
          <p14:tracePt t="75564" x="7639050" y="2800350"/>
          <p14:tracePt t="75572" x="7667625" y="2808288"/>
          <p14:tracePt t="75580" x="7704138" y="2836863"/>
          <p14:tracePt t="75588" x="7758113" y="2854325"/>
          <p14:tracePt t="75596" x="7804150" y="2863850"/>
          <p14:tracePt t="75604" x="7867650" y="2900363"/>
          <p14:tracePt t="75612" x="7931150" y="2946400"/>
          <p14:tracePt t="75620" x="7977188" y="2982913"/>
          <p14:tracePt t="75628" x="8040688" y="3046413"/>
          <p14:tracePt t="75636" x="8077200" y="3090863"/>
          <p14:tracePt t="75644" x="8113713" y="3173413"/>
          <p14:tracePt t="75652" x="8132763" y="3282950"/>
          <p14:tracePt t="75660" x="8132763" y="3375025"/>
          <p14:tracePt t="75668" x="8132763" y="3482975"/>
          <p14:tracePt t="75676" x="8132763" y="3556000"/>
          <p14:tracePt t="75684" x="8140700" y="3657600"/>
          <p14:tracePt t="75697" x="8140700" y="3711575"/>
          <p14:tracePt t="75701" x="8169275" y="3757613"/>
          <p14:tracePt t="75713" x="8169275" y="3784600"/>
          <p14:tracePt t="75716" x="8177213" y="3803650"/>
          <p14:tracePt t="75730" x="8186738" y="3821113"/>
          <p14:tracePt t="75732" x="8196263" y="3840163"/>
          <p14:tracePt t="75910" x="8196263" y="3848100"/>
          <p14:tracePt t="75927" x="8196263" y="3867150"/>
          <p14:tracePt t="75933" x="8196263" y="3875088"/>
          <p14:tracePt t="75941" x="8196263" y="3884613"/>
          <p14:tracePt t="75948" x="8196263" y="3894138"/>
          <p14:tracePt t="75956" x="8196263" y="3911600"/>
          <p14:tracePt t="75972" x="8196263" y="3921125"/>
          <p14:tracePt t="75980" x="8196263" y="3930650"/>
          <p14:tracePt t="75996" x="8196263" y="3948113"/>
          <p14:tracePt t="76020" x="8196263" y="3957638"/>
          <p14:tracePt t="76028" x="8186738" y="3967163"/>
          <p14:tracePt t="76120" x="8177213" y="3967163"/>
          <p14:tracePt t="76140" x="8169275" y="3976688"/>
          <p14:tracePt t="76148" x="8140700" y="3984625"/>
          <p14:tracePt t="76156" x="8132763" y="3994150"/>
          <p14:tracePt t="76172" x="8123238" y="4003675"/>
          <p14:tracePt t="76180" x="8104188" y="4003675"/>
          <p14:tracePt t="76188" x="8096250" y="4013200"/>
          <p14:tracePt t="76220" x="8086725" y="4013200"/>
          <p14:tracePt t="76228" x="8067675" y="4021138"/>
          <p14:tracePt t="76268" x="8059738" y="4021138"/>
          <p14:tracePt t="76284" x="8050213" y="4021138"/>
          <p14:tracePt t="76300" x="8040688" y="4021138"/>
          <p14:tracePt t="76316" x="8023225" y="4021138"/>
          <p14:tracePt t="76340" x="8013700" y="4021138"/>
          <p14:tracePt t="76348" x="7994650" y="4030663"/>
          <p14:tracePt t="76364" x="7986713" y="4040188"/>
          <p14:tracePt t="76372" x="7977188" y="4040188"/>
          <p14:tracePt t="76492" x="7967663" y="4040188"/>
          <p14:tracePt t="76742" x="7958138" y="4040188"/>
          <p14:tracePt t="76781" x="7958138" y="4030663"/>
          <p14:tracePt t="76989" x="7958138" y="4003675"/>
          <p14:tracePt t="77006" x="7958138" y="3994150"/>
          <p14:tracePt t="77028" x="7958138" y="3984625"/>
          <p14:tracePt t="77077" x="7958138" y="3976688"/>
          <p14:tracePt t="77174" x="7958138" y="3967163"/>
          <p14:tracePt t="77190" x="7958138" y="3957638"/>
          <p14:tracePt t="77236" x="7950200" y="3948113"/>
          <p14:tracePt t="77308" x="7940675" y="3948113"/>
          <p14:tracePt t="77316" x="7921625" y="3940175"/>
          <p14:tracePt t="77332" x="7904163" y="3940175"/>
          <p14:tracePt t="77340" x="7885113" y="3921125"/>
          <p14:tracePt t="77348" x="7867650" y="3911600"/>
          <p14:tracePt t="77356" x="7840663" y="3903663"/>
          <p14:tracePt t="77364" x="7804150" y="3903663"/>
          <p14:tracePt t="77372" x="7777163" y="3894138"/>
          <p14:tracePt t="77380" x="7731125" y="3867150"/>
          <p14:tracePt t="77389" x="7685088" y="3848100"/>
          <p14:tracePt t="77400" x="7667625" y="3840163"/>
          <p14:tracePt t="77405" x="7567613" y="3803650"/>
          <p14:tracePt t="77417" x="7439025" y="3738563"/>
          <p14:tracePt t="77420" x="7302500" y="3711575"/>
          <p14:tracePt t="77428" x="7175500" y="3665538"/>
          <p14:tracePt t="77436" x="7019925" y="3638550"/>
          <p14:tracePt t="77444" x="6892925" y="3592513"/>
          <p14:tracePt t="77452" x="6746875" y="3565525"/>
          <p14:tracePt t="77461" x="6610350" y="3519488"/>
          <p14:tracePt t="77468" x="6481763" y="3502025"/>
          <p14:tracePt t="77477" x="6335713" y="3492500"/>
          <p14:tracePt t="77484" x="6226175" y="3475038"/>
          <p14:tracePt t="77492" x="6099175" y="3465513"/>
          <p14:tracePt t="77500" x="6016625" y="3446463"/>
          <p14:tracePt t="77509" x="5926138" y="3446463"/>
          <p14:tracePt t="77516" x="5880100" y="3438525"/>
          <p14:tracePt t="77525" x="5843588" y="3438525"/>
          <p14:tracePt t="77532" x="5797550" y="3438525"/>
          <p14:tracePt t="77540" x="5743575" y="3429000"/>
          <p14:tracePt t="77548" x="5707063" y="3419475"/>
          <p14:tracePt t="77556" x="5688013" y="3419475"/>
          <p14:tracePt t="77564" x="5643563" y="3392488"/>
          <p14:tracePt t="77572" x="5597525" y="3392488"/>
          <p14:tracePt t="77580" x="5543550" y="3382963"/>
          <p14:tracePt t="77588" x="5487988" y="3382963"/>
          <p14:tracePt t="77596" x="5434013" y="3382963"/>
          <p14:tracePt t="77604" x="5341938" y="3375025"/>
          <p14:tracePt t="77612" x="5241925" y="3375025"/>
          <p14:tracePt t="77620" x="5151438" y="3375025"/>
          <p14:tracePt t="77628" x="5041900" y="3375025"/>
          <p14:tracePt t="77636" x="4968875" y="3375025"/>
          <p14:tracePt t="77644" x="4876800" y="3375025"/>
          <p14:tracePt t="77653" x="4786313" y="3375025"/>
          <p14:tracePt t="77660" x="4730750" y="3375025"/>
          <p14:tracePt t="77668" x="4659313" y="3375025"/>
          <p14:tracePt t="77676" x="4603750" y="3375025"/>
          <p14:tracePt t="77684" x="4540250" y="3375025"/>
          <p14:tracePt t="77692" x="4484688" y="3355975"/>
          <p14:tracePt t="77700" x="4448175" y="3338513"/>
          <p14:tracePt t="77710" x="4421188" y="3338513"/>
          <p14:tracePt t="77716" x="4394200" y="3338513"/>
          <p14:tracePt t="77725" x="4384675" y="3328988"/>
          <p14:tracePt t="77732" x="4376738" y="3319463"/>
          <p14:tracePt t="77745" x="4367213" y="3309938"/>
          <p14:tracePt t="77763" x="4348163" y="3292475"/>
          <p14:tracePt t="77772" x="4340225" y="3255963"/>
          <p14:tracePt t="77780" x="4340225" y="3236913"/>
          <p14:tracePt t="77788" x="4340225" y="3209925"/>
          <p14:tracePt t="77796" x="4340225" y="3192463"/>
          <p14:tracePt t="77805" x="4340225" y="3155950"/>
          <p14:tracePt t="77812" x="4340225" y="3136900"/>
          <p14:tracePt t="77821" x="4340225" y="3090863"/>
          <p14:tracePt t="77828" x="4340225" y="3063875"/>
          <p14:tracePt t="77836" x="4330700" y="3036888"/>
          <p14:tracePt t="77844" x="4330700" y="3017838"/>
          <p14:tracePt t="77852" x="4330700" y="3000375"/>
          <p14:tracePt t="77860" x="4330700" y="2973388"/>
          <p14:tracePt t="77868" x="4311650" y="2954338"/>
          <p14:tracePt t="77876" x="4311650" y="2927350"/>
          <p14:tracePt t="77884" x="4311650" y="2909888"/>
          <p14:tracePt t="77892" x="4311650" y="2900363"/>
          <p14:tracePt t="77900" x="4311650" y="2873375"/>
          <p14:tracePt t="77909" x="4311650" y="2854325"/>
          <p14:tracePt t="77916" x="4311650" y="2836863"/>
          <p14:tracePt t="77925" x="4311650" y="2827338"/>
          <p14:tracePt t="77932" x="4311650" y="2808288"/>
          <p14:tracePt t="77940" x="4311650" y="2800350"/>
          <p14:tracePt t="77948" x="4311650" y="2781300"/>
          <p14:tracePt t="77956" x="4311650" y="2771775"/>
          <p14:tracePt t="77964" x="4311650" y="2744788"/>
          <p14:tracePt t="77972" x="4294188" y="2727325"/>
          <p14:tracePt t="77980" x="4294188" y="2717800"/>
          <p14:tracePt t="77988" x="4294188" y="2698750"/>
          <p14:tracePt t="77996" x="4284663" y="2690813"/>
          <p14:tracePt t="78004" x="4275138" y="2681288"/>
          <p14:tracePt t="78020" x="4267200" y="2681288"/>
          <p14:tracePt t="78052" x="4257675" y="2681288"/>
          <p14:tracePt t="78153" x="4238625" y="2662238"/>
          <p14:tracePt t="78196" x="4230688" y="2644775"/>
          <p14:tracePt t="78480" x="4230688" y="2635250"/>
          <p14:tracePt t="78532" x="4238625" y="2635250"/>
          <p14:tracePt t="78709" x="4230688" y="2635250"/>
          <p14:tracePt t="78717" x="4194175" y="2635250"/>
          <p14:tracePt t="78726" x="4075113" y="2662238"/>
          <p14:tracePt t="78735" x="3938588" y="2690813"/>
          <p14:tracePt t="78740" x="3756025" y="2754313"/>
          <p14:tracePt t="78748" x="3382963" y="2863850"/>
          <p14:tracePt t="78756" x="2990850" y="2909888"/>
          <p14:tracePt t="78764" x="2379663" y="3009900"/>
          <p14:tracePt t="78774" x="1914525" y="3082925"/>
          <p14:tracePt t="78780" x="1439863" y="3146425"/>
          <p14:tracePt t="78788" x="1093788" y="3192463"/>
          <p14:tracePt t="78796" x="866775" y="3192463"/>
          <p14:tracePt t="78804" x="665163" y="3192463"/>
          <p14:tracePt t="78812" x="574675" y="3192463"/>
          <p14:tracePt t="78820" x="519113" y="3192463"/>
          <p14:tracePt t="78828" x="492125" y="3192463"/>
          <p14:tracePt t="78836" x="482600" y="3192463"/>
          <p14:tracePt t="78862" x="474663" y="3182938"/>
          <p14:tracePt t="78885" x="438150" y="3182938"/>
          <p14:tracePt t="78896" x="401638" y="3182938"/>
          <p14:tracePt t="78900" x="355600" y="3182938"/>
          <p14:tracePt t="78909" x="301625" y="3182938"/>
          <p14:tracePt t="78916" x="273050" y="3182938"/>
          <p14:tracePt t="78925" x="236538" y="3182938"/>
          <p14:tracePt t="78932" x="200025" y="3182938"/>
          <p14:tracePt t="78945" x="182563" y="3173413"/>
          <p14:tracePt t="78948" x="173038" y="3173413"/>
          <p14:tracePt t="78956" x="173038" y="3163888"/>
          <p14:tracePt t="78964" x="155575" y="3146425"/>
          <p14:tracePt t="78980" x="146050" y="3146425"/>
          <p14:tracePt t="78988" x="146050" y="3127375"/>
          <p14:tracePt t="78997" x="146050" y="3109913"/>
          <p14:tracePt t="79005" x="146050" y="3090863"/>
          <p14:tracePt t="79015" x="163513" y="3054350"/>
          <p14:tracePt t="79020" x="182563" y="3036888"/>
          <p14:tracePt t="79028" x="219075" y="3009900"/>
          <p14:tracePt t="79036" x="265113" y="2982913"/>
          <p14:tracePt t="79044" x="336550" y="2946400"/>
          <p14:tracePt t="79052" x="455613" y="2900363"/>
          <p14:tracePt t="79062" x="538163" y="2873375"/>
          <p14:tracePt t="79079" x="747713" y="2790825"/>
          <p14:tracePt t="79086" x="830263" y="2754313"/>
          <p14:tracePt t="79097" x="893763" y="2727325"/>
          <p14:tracePt t="79100" x="920750" y="2717800"/>
          <p14:tracePt t="79110" x="939800" y="2708275"/>
          <p14:tracePt t="79128" x="939800" y="2698750"/>
          <p14:tracePt t="79140" x="939800" y="2690813"/>
          <p14:tracePt t="79164" x="939800" y="2681288"/>
          <p14:tracePt t="79204" x="939800" y="2671763"/>
          <p14:tracePt t="79340" x="957263" y="2671763"/>
          <p14:tracePt t="79348" x="993775" y="2671763"/>
          <p14:tracePt t="79356" x="1030288" y="2671763"/>
          <p14:tracePt t="79364" x="1084263" y="2671763"/>
          <p14:tracePt t="79372" x="1120775" y="2671763"/>
          <p14:tracePt t="79380" x="1166813" y="2671763"/>
          <p14:tracePt t="79388" x="1222375" y="2671763"/>
          <p14:tracePt t="79396" x="1249363" y="2671763"/>
          <p14:tracePt t="79404" x="1285875" y="2671763"/>
          <p14:tracePt t="79412" x="1322388" y="2671763"/>
          <p14:tracePt t="79420" x="1339850" y="2671763"/>
          <p14:tracePt t="79428" x="1376363" y="2671763"/>
          <p14:tracePt t="79436" x="1403350" y="2671763"/>
          <p14:tracePt t="79444" x="1449388" y="2654300"/>
          <p14:tracePt t="79452" x="1468438" y="2644775"/>
          <p14:tracePt t="79460" x="1495425" y="2635250"/>
          <p14:tracePt t="79468" x="1512888" y="2635250"/>
          <p14:tracePt t="79476" x="1522413" y="2625725"/>
          <p14:tracePt t="79484" x="1531938" y="2625725"/>
          <p14:tracePt t="79492" x="1541463" y="2617788"/>
          <p14:tracePt t="79500" x="1549400" y="2608263"/>
          <p14:tracePt t="79516" x="1558925" y="2598738"/>
          <p14:tracePt t="79548" x="1568450" y="2589213"/>
          <p14:tracePt t="79558" x="1576388" y="2589213"/>
          <p14:tracePt t="79564" x="1585913" y="2581275"/>
          <p14:tracePt t="79580" x="1595438" y="2571750"/>
          <p14:tracePt t="79636" x="1604963" y="2571750"/>
          <p14:tracePt t="79644" x="1612900" y="2562225"/>
          <p14:tracePt t="79765" x="1631950" y="2562225"/>
          <p14:tracePt t="79773" x="1641475" y="2562225"/>
          <p14:tracePt t="79781" x="1658938" y="2581275"/>
          <p14:tracePt t="79789" x="1704975" y="2589213"/>
          <p14:tracePt t="79796" x="1778000" y="2617788"/>
          <p14:tracePt t="79805" x="1841500" y="2644775"/>
          <p14:tracePt t="79812" x="1931988" y="2644775"/>
          <p14:tracePt t="79820" x="2014538" y="2654300"/>
          <p14:tracePt t="79829" x="2070100" y="2654300"/>
          <p14:tracePt t="79837" x="2124075" y="2654300"/>
          <p14:tracePt t="79844" x="2160588" y="2654300"/>
          <p14:tracePt t="79852" x="2197100" y="2654300"/>
          <p14:tracePt t="79860" x="2224088" y="2654300"/>
          <p14:tracePt t="79870" x="2243138" y="2654300"/>
          <p14:tracePt t="79876" x="2260600" y="2654300"/>
          <p14:tracePt t="79885" x="2270125" y="2654300"/>
          <p14:tracePt t="79892" x="2279650" y="2654300"/>
          <p14:tracePt t="79900" x="2324100" y="2635250"/>
          <p14:tracePt t="79908" x="2333625" y="2625725"/>
          <p14:tracePt t="79916" x="2370138" y="2617788"/>
          <p14:tracePt t="79925" x="2433638" y="2608263"/>
          <p14:tracePt t="79932" x="2489200" y="2581275"/>
          <p14:tracePt t="79941" x="2598738" y="2581275"/>
          <p14:tracePt t="79948" x="2716213" y="2554288"/>
          <p14:tracePt t="79956" x="2808288" y="2554288"/>
          <p14:tracePt t="79964" x="2862263" y="2535238"/>
          <p14:tracePt t="79972" x="2944813" y="2517775"/>
          <p14:tracePt t="79980" x="2990850" y="2498725"/>
          <p14:tracePt t="79988" x="2998788" y="2498725"/>
          <p14:tracePt t="79995" x="3008313" y="2489200"/>
          <p14:tracePt t="80165" x="3017838" y="2489200"/>
          <p14:tracePt t="80173" x="3027363" y="2489200"/>
          <p14:tracePt t="80183" x="3035300" y="2489200"/>
          <p14:tracePt t="80188" x="3054350" y="2489200"/>
          <p14:tracePt t="80197" x="3081338" y="2489200"/>
          <p14:tracePt t="80204" x="3100388" y="2489200"/>
          <p14:tracePt t="80212" x="3154363" y="2489200"/>
          <p14:tracePt t="80221" x="3208338" y="2489200"/>
          <p14:tracePt t="80229" x="3300413" y="2489200"/>
          <p14:tracePt t="80237" x="3390900" y="2489200"/>
          <p14:tracePt t="80244" x="3482975" y="2489200"/>
          <p14:tracePt t="80252" x="3592513" y="2489200"/>
          <p14:tracePt t="80262" x="3702050" y="2489200"/>
          <p14:tracePt t="80270" x="3802063" y="2489200"/>
          <p14:tracePt t="80276" x="3911600" y="2489200"/>
          <p14:tracePt t="80284" x="3984625" y="2489200"/>
          <p14:tracePt t="80296" x="4021138" y="2489200"/>
          <p14:tracePt t="80302" x="4065588" y="2452688"/>
          <p14:tracePt t="80313" x="4094163" y="2452688"/>
          <p14:tracePt t="80321" x="4111625" y="2435225"/>
          <p14:tracePt t="80325" x="4148138" y="2425700"/>
          <p14:tracePt t="80332" x="4157663" y="2416175"/>
          <p14:tracePt t="80340" x="4175125" y="2398713"/>
          <p14:tracePt t="80348" x="4175125" y="2389188"/>
          <p14:tracePt t="80356" x="4194175" y="2379663"/>
          <p14:tracePt t="80388" x="4202113" y="2371725"/>
          <p14:tracePt t="80540" x="4221163" y="2371725"/>
          <p14:tracePt t="80548" x="4230688" y="2371725"/>
          <p14:tracePt t="80556" x="4238625" y="2371725"/>
          <p14:tracePt t="80564" x="4267200" y="2371725"/>
          <p14:tracePt t="80572" x="4294188" y="2371725"/>
          <p14:tracePt t="80580" x="4311650" y="2379663"/>
          <p14:tracePt t="80588" x="4357688" y="2416175"/>
          <p14:tracePt t="80596" x="4384675" y="2435225"/>
          <p14:tracePt t="80604" x="4413250" y="2444750"/>
          <p14:tracePt t="80612" x="4448175" y="2471738"/>
          <p14:tracePt t="80620" x="4467225" y="2471738"/>
          <p14:tracePt t="80628" x="4484688" y="2481263"/>
          <p14:tracePt t="80636" x="4513263" y="2481263"/>
          <p14:tracePt t="80644" x="4530725" y="2481263"/>
          <p14:tracePt t="80652" x="4549775" y="2481263"/>
          <p14:tracePt t="80661" x="4557713" y="2481263"/>
          <p14:tracePt t="80669" x="4567238" y="2481263"/>
          <p14:tracePt t="80692" x="4594225" y="2481263"/>
          <p14:tracePt t="80716" x="4603750" y="2471738"/>
          <p14:tracePt t="80817" x="4613275" y="2452688"/>
          <p14:tracePt t="80903" x="4630738" y="2452688"/>
          <p14:tracePt t="80908" x="4640263" y="2452688"/>
          <p14:tracePt t="80916" x="4659313" y="2452688"/>
          <p14:tracePt t="80924" x="4676775" y="2452688"/>
          <p14:tracePt t="80932" x="4703763" y="2452688"/>
          <p14:tracePt t="80942" x="4730750" y="2452688"/>
          <p14:tracePt t="80948" x="4776788" y="2452688"/>
          <p14:tracePt t="80956" x="4822825" y="2452688"/>
          <p14:tracePt t="80964" x="4886325" y="2452688"/>
          <p14:tracePt t="80972" x="4959350" y="2452688"/>
          <p14:tracePt t="80980" x="5014913" y="2452688"/>
          <p14:tracePt t="80989" x="5078413" y="2452688"/>
          <p14:tracePt t="80999" x="5151438" y="2452688"/>
          <p14:tracePt t="81004" x="5205413" y="2452688"/>
          <p14:tracePt t="81014" x="5232400" y="2452688"/>
          <p14:tracePt t="81020" x="5251450" y="2452688"/>
          <p14:tracePt t="81028" x="5260975" y="2452688"/>
          <p14:tracePt t="81052" x="5278438" y="2452688"/>
          <p14:tracePt t="81235" x="5287963" y="2452688"/>
          <p14:tracePt t="81241" x="5297488" y="2452688"/>
          <p14:tracePt t="81247" x="5314950" y="2452688"/>
          <p14:tracePt t="81260" x="5334000" y="2452688"/>
          <p14:tracePt t="81269" x="5341938" y="2452688"/>
          <p14:tracePt t="81279" x="5360988" y="2452688"/>
          <p14:tracePt t="81301" x="5368925" y="2452688"/>
          <p14:tracePt t="81312" x="5378450" y="2452688"/>
          <p14:tracePt t="81317" x="5397500" y="2452688"/>
          <p14:tracePt t="81342" x="5405438" y="2452688"/>
          <p14:tracePt t="81364" x="5414963" y="2452688"/>
          <p14:tracePt t="81396" x="5424488" y="2452688"/>
          <p14:tracePt t="81414" x="5434013" y="2452688"/>
          <p14:tracePt t="81429" x="5441950" y="2452688"/>
          <p14:tracePt t="81437" x="5451475" y="2452688"/>
          <p14:tracePt t="81445" x="5478463" y="2452688"/>
          <p14:tracePt t="81453" x="5507038" y="2435225"/>
          <p14:tracePt t="81464" x="5524500" y="2435225"/>
          <p14:tracePt t="81468" x="5551488" y="2425700"/>
          <p14:tracePt t="81476" x="5588000" y="2425700"/>
          <p14:tracePt t="81484" x="5624513" y="2425700"/>
          <p14:tracePt t="81494" x="5653088" y="2416175"/>
          <p14:tracePt t="81500" x="5688013" y="2408238"/>
          <p14:tracePt t="81509" x="5697538" y="2408238"/>
          <p14:tracePt t="81516" x="5716588" y="2389188"/>
          <p14:tracePt t="81540" x="5724525" y="2379663"/>
          <p14:tracePt t="81812" x="5734050" y="2379663"/>
          <p14:tracePt t="81820" x="5743575" y="2379663"/>
          <p14:tracePt t="81908" x="5743575" y="2389188"/>
          <p14:tracePt t="81916" x="5743575" y="2398713"/>
          <p14:tracePt t="81932" x="5743575" y="2425700"/>
          <p14:tracePt t="81940" x="5724525" y="2435225"/>
          <p14:tracePt t="81956" x="5716588" y="2435225"/>
          <p14:tracePt t="81964" x="5697538" y="2435225"/>
          <p14:tracePt t="81988" x="5688013" y="2435225"/>
          <p14:tracePt t="82020" x="5688013" y="2444750"/>
          <p14:tracePt t="82060" x="5680075" y="2452688"/>
          <p14:tracePt t="82174" x="5680075" y="2444750"/>
          <p14:tracePt t="82205" x="5688013" y="2444750"/>
          <p14:tracePt t="82301" x="5697538" y="2444750"/>
          <p14:tracePt t="82413" x="5716588" y="2444750"/>
          <p14:tracePt t="82431" x="5724525" y="2444750"/>
          <p14:tracePt t="82445" x="5734050" y="2444750"/>
          <p14:tracePt t="82453" x="5743575" y="2444750"/>
          <p14:tracePt t="82469" x="5753100" y="2444750"/>
          <p14:tracePt t="82604" x="5761038" y="2452688"/>
          <p14:tracePt t="82621" x="5761038" y="2462213"/>
          <p14:tracePt t="82636" x="5761038" y="2471738"/>
          <p14:tracePt t="82652" x="5770563" y="2489200"/>
          <p14:tracePt t="82668" x="5780088" y="2508250"/>
          <p14:tracePt t="82684" x="5807075" y="2517775"/>
          <p14:tracePt t="82692" x="5853113" y="2517775"/>
          <p14:tracePt t="82701" x="5907088" y="2517775"/>
          <p14:tracePt t="82709" x="5999163" y="2517775"/>
          <p14:tracePt t="82716" x="6126163" y="2517775"/>
          <p14:tracePt t="82725" x="6291263" y="2517775"/>
          <p14:tracePt t="82732" x="6508750" y="2517775"/>
          <p14:tracePt t="82749" x="6929438" y="2517775"/>
          <p14:tracePt t="82756" x="7192963" y="2517775"/>
          <p14:tracePt t="82764" x="7421563" y="2517775"/>
          <p14:tracePt t="82772" x="7639050" y="2517775"/>
          <p14:tracePt t="82780" x="7840663" y="2517775"/>
          <p14:tracePt t="82788" x="8040688" y="2517775"/>
          <p14:tracePt t="82796" x="8204200" y="2517775"/>
          <p14:tracePt t="82804" x="8405813" y="2517775"/>
          <p14:tracePt t="82812" x="8551863" y="2517775"/>
          <p14:tracePt t="82820" x="8642350" y="2517775"/>
          <p14:tracePt t="82828" x="8770938" y="2517775"/>
          <p14:tracePt t="82836" x="8842375" y="2517775"/>
          <p14:tracePt t="82845" x="8897938" y="2517775"/>
          <p14:tracePt t="82852" x="8943975" y="2517775"/>
          <p14:tracePt t="82861" x="8970963" y="2517775"/>
          <p14:tracePt t="82868" x="8988425" y="2517775"/>
          <p14:tracePt t="82956" x="8988425" y="2508250"/>
          <p14:tracePt t="83181" x="8988425" y="2498725"/>
          <p14:tracePt t="83205" x="8970963" y="2508250"/>
          <p14:tracePt t="83214" x="8961438" y="2517775"/>
          <p14:tracePt t="83221" x="8951913" y="2525713"/>
          <p14:tracePt t="83237" x="8934450" y="2535238"/>
          <p14:tracePt t="83260" x="8924925" y="2544763"/>
          <p14:tracePt t="83464" x="8924925" y="2554288"/>
          <p14:tracePt t="83628" x="8907463" y="2571750"/>
          <p14:tracePt t="83644" x="8907463" y="2581275"/>
          <p14:tracePt t="83652" x="8897938" y="2589213"/>
          <p14:tracePt t="83677" x="8888413" y="2598738"/>
          <p14:tracePt t="83717" x="8878888" y="2608263"/>
          <p14:tracePt t="83760" x="8870950" y="2617788"/>
          <p14:tracePt t="83857" x="8861425" y="2617788"/>
          <p14:tracePt t="83996" x="8851900" y="2625725"/>
          <p14:tracePt t="84028" x="8834438" y="2625725"/>
          <p14:tracePt t="84036" x="8824913" y="2635250"/>
          <p14:tracePt t="84044" x="8815388" y="2644775"/>
          <p14:tracePt t="84060" x="8807450" y="2654300"/>
          <p14:tracePt t="84165" x="8807450" y="2644775"/>
          <p14:tracePt t="84172" x="8807450" y="2635250"/>
          <p14:tracePt t="84180" x="8807450" y="2625725"/>
          <p14:tracePt t="84212" x="8807450" y="2608263"/>
          <p14:tracePt t="84228" x="8807450" y="2598738"/>
          <p14:tracePt t="84252" x="8807450" y="2589213"/>
          <p14:tracePt t="84325" x="8778875" y="2581275"/>
          <p14:tracePt t="84333" x="8724900" y="2581275"/>
          <p14:tracePt t="84342" x="8669338" y="2598738"/>
          <p14:tracePt t="84349" x="8588375" y="2608263"/>
          <p14:tracePt t="84360" x="8515350" y="2635250"/>
          <p14:tracePt t="84367" x="8405813" y="2635250"/>
          <p14:tracePt t="84372" x="8305800" y="2662238"/>
          <p14:tracePt t="84380" x="8240713" y="2671763"/>
          <p14:tracePt t="84388" x="8186738" y="2671763"/>
          <p14:tracePt t="84398" x="8150225" y="2690813"/>
          <p14:tracePt t="84404" x="8104188" y="2690813"/>
          <p14:tracePt t="84414" x="8086725" y="2690813"/>
          <p14:tracePt t="84420" x="8059738" y="2690813"/>
          <p14:tracePt t="84429" x="8050213" y="2690813"/>
          <p14:tracePt t="84436" x="8040688" y="2690813"/>
          <p14:tracePt t="84460" x="8031163" y="2690813"/>
          <p14:tracePt t="84500" x="8023225" y="2690813"/>
          <p14:tracePt t="84532" x="8013700" y="2690813"/>
          <p14:tracePt t="84556" x="8004175" y="2690813"/>
          <p14:tracePt t="84572" x="7994650" y="2681288"/>
          <p14:tracePt t="84588" x="7994650" y="2671763"/>
          <p14:tracePt t="84605" x="7994650" y="2662238"/>
          <p14:tracePt t="84620" x="7994650" y="2644775"/>
          <p14:tracePt t="84668" x="7986713" y="2635250"/>
          <p14:tracePt t="84677" x="7977188" y="2635250"/>
          <p14:tracePt t="84684" x="7940675" y="2635250"/>
          <p14:tracePt t="84692" x="7913688" y="2635250"/>
          <p14:tracePt t="84700" x="7858125" y="2635250"/>
          <p14:tracePt t="84708" x="7767638" y="2644775"/>
          <p14:tracePt t="84716" x="7658100" y="2671763"/>
          <p14:tracePt t="84724" x="7539038" y="2698750"/>
          <p14:tracePt t="84733" x="7375525" y="2698750"/>
          <p14:tracePt t="84744" x="7248525" y="2727325"/>
          <p14:tracePt t="84751" x="7102475" y="2727325"/>
          <p14:tracePt t="84760" x="7010400" y="2727325"/>
          <p14:tracePt t="84764" x="6919913" y="2727325"/>
          <p14:tracePt t="84772" x="6892925" y="2727325"/>
          <p14:tracePt t="84780" x="6846888" y="2727325"/>
          <p14:tracePt t="84797" x="6837363" y="2727325"/>
          <p14:tracePt t="84943" x="6819900" y="2717800"/>
          <p14:tracePt t="84980" x="6810375" y="2717800"/>
          <p14:tracePt t="84988" x="6800850" y="2717800"/>
          <p14:tracePt t="84996" x="6746875" y="2717800"/>
          <p14:tracePt t="85004" x="6654800" y="2717800"/>
          <p14:tracePt t="85012" x="6537325" y="2717800"/>
          <p14:tracePt t="85020" x="6391275" y="2727325"/>
          <p14:tracePt t="85028" x="6208713" y="2744788"/>
          <p14:tracePt t="85036" x="5999163" y="2790825"/>
          <p14:tracePt t="85044" x="5797550" y="2808288"/>
          <p14:tracePt t="85052" x="5624513" y="2808288"/>
          <p14:tracePt t="85060" x="5470525" y="2817813"/>
          <p14:tracePt t="85069" x="5324475" y="2836863"/>
          <p14:tracePt t="85080" x="5232400" y="2836863"/>
          <p14:tracePt t="85094" x="5168900" y="2836863"/>
          <p14:tracePt t="85100" x="5159375" y="2836863"/>
          <p14:tracePt t="85108" x="5132388" y="2836863"/>
          <p14:tracePt t="85152" x="5122863" y="2836863"/>
          <p14:tracePt t="85157" x="5114925" y="2836863"/>
          <p14:tracePt t="85173" x="5114925" y="2827338"/>
          <p14:tracePt t="85183" x="5114925" y="2817813"/>
          <p14:tracePt t="85188" x="5114925" y="2808288"/>
          <p14:tracePt t="85212" x="5114925" y="2790825"/>
          <p14:tracePt t="85220" x="5114925" y="2771775"/>
          <p14:tracePt t="85229" x="5122863" y="2763838"/>
          <p14:tracePt t="85236" x="5132388" y="2754313"/>
          <p14:tracePt t="85252" x="5132388" y="2744788"/>
          <p14:tracePt t="85380" x="5122863" y="2744788"/>
          <p14:tracePt t="85388" x="5095875" y="2754313"/>
          <p14:tracePt t="85396" x="5078413" y="2754313"/>
          <p14:tracePt t="85404" x="5049838" y="2754313"/>
          <p14:tracePt t="85412" x="5041900" y="2754313"/>
          <p14:tracePt t="85420" x="5022850" y="2754313"/>
          <p14:tracePt t="85430" x="5014913" y="2754313"/>
          <p14:tracePt t="85436" x="5005388" y="2754313"/>
          <p14:tracePt t="85444" x="4995863" y="2754313"/>
          <p14:tracePt t="85461" x="4986338" y="2754313"/>
          <p14:tracePt t="85482" x="4968875" y="2754313"/>
          <p14:tracePt t="85492" x="4949825" y="2754313"/>
          <p14:tracePt t="85509" x="4941888" y="2735263"/>
          <p14:tracePt t="85524" x="4941888" y="2727325"/>
          <p14:tracePt t="85532" x="4932363" y="2717800"/>
          <p14:tracePt t="85548" x="4932363" y="2698750"/>
          <p14:tracePt t="85572" x="4922838" y="2681288"/>
          <p14:tracePt t="85588" x="4913313" y="2671763"/>
          <p14:tracePt t="85612" x="4913313" y="2662238"/>
          <p14:tracePt t="85653" x="4913313" y="2654300"/>
          <p14:tracePt t="85684" x="4905375" y="2654300"/>
          <p14:tracePt t="85692" x="4876800" y="2654300"/>
          <p14:tracePt t="85700" x="4822825" y="2654300"/>
          <p14:tracePt t="85708" x="4740275" y="2690813"/>
          <p14:tracePt t="85716" x="4676775" y="2727325"/>
          <p14:tracePt t="85724" x="4567238" y="2754313"/>
          <p14:tracePt t="85732" x="4484688" y="2790825"/>
          <p14:tracePt t="85744" x="4384675" y="2808288"/>
          <p14:tracePt t="85748" x="4330700" y="2817813"/>
          <p14:tracePt t="85756" x="4275138" y="2817813"/>
          <p14:tracePt t="85764" x="4238625" y="2836863"/>
          <p14:tracePt t="85772" x="4230688" y="2836863"/>
          <p14:tracePt t="85806" x="4221163" y="2836863"/>
          <p14:tracePt t="85812" x="4211638" y="2836863"/>
          <p14:tracePt t="85828" x="4202113" y="2827338"/>
          <p14:tracePt t="85836" x="4202113" y="2817813"/>
          <p14:tracePt t="85844" x="4202113" y="2808288"/>
          <p14:tracePt t="85860" x="4202113" y="2800350"/>
          <p14:tracePt t="85972" x="4202113" y="2790825"/>
          <p14:tracePt t="85988" x="4194175" y="2790825"/>
          <p14:tracePt t="85996" x="4165600" y="2790825"/>
          <p14:tracePt t="86004" x="4148138" y="2800350"/>
          <p14:tracePt t="86012" x="4129088" y="2827338"/>
          <p14:tracePt t="86020" x="4102100" y="2827338"/>
          <p14:tracePt t="86028" x="4094163" y="2827338"/>
          <p14:tracePt t="86036" x="4075113" y="2827338"/>
          <p14:tracePt t="86044" x="4065588" y="2827338"/>
          <p14:tracePt t="86052" x="4057650" y="2827338"/>
          <p14:tracePt t="86068" x="4029075" y="2827338"/>
          <p14:tracePt t="86076" x="4021138" y="2827338"/>
          <p14:tracePt t="86085" x="4011613" y="2827338"/>
          <p14:tracePt t="86092" x="3984625" y="2827338"/>
          <p14:tracePt t="86100" x="3975100" y="2827338"/>
          <p14:tracePt t="86121" x="3965575" y="2827338"/>
          <p14:tracePt t="86124" x="3956050" y="2827338"/>
          <p14:tracePt t="86150" x="3948113" y="2827338"/>
          <p14:tracePt t="86374" x="3956050" y="2827338"/>
          <p14:tracePt t="86381" x="3975100" y="2827338"/>
          <p14:tracePt t="86389" x="3984625" y="2827338"/>
          <p14:tracePt t="86397" x="4002088" y="2836863"/>
          <p14:tracePt t="86405" x="4011613" y="2836863"/>
          <p14:tracePt t="86415" x="4021138" y="2836863"/>
          <p14:tracePt t="86420" x="4038600" y="2836863"/>
          <p14:tracePt t="86428" x="4075113" y="2836863"/>
          <p14:tracePt t="86436" x="4102100" y="2836863"/>
          <p14:tracePt t="86444" x="4121150" y="2836863"/>
          <p14:tracePt t="86452" x="4148138" y="2836863"/>
          <p14:tracePt t="86461" x="4157663" y="2836863"/>
          <p14:tracePt t="86469" x="4165600" y="2836863"/>
          <p14:tracePt t="86481" x="4175125" y="2836863"/>
          <p14:tracePt t="86484" x="4194175" y="2836863"/>
          <p14:tracePt t="86500" x="4211638" y="2836863"/>
          <p14:tracePt t="86516" x="4221163" y="2836863"/>
          <p14:tracePt t="86525" x="4248150" y="2854325"/>
          <p14:tracePt t="86532" x="4257675" y="2873375"/>
          <p14:tracePt t="86549" x="4267200" y="2890838"/>
          <p14:tracePt t="86561" x="4275138" y="2909888"/>
          <p14:tracePt t="86564" x="4284663" y="2927350"/>
          <p14:tracePt t="86572" x="4303713" y="2946400"/>
          <p14:tracePt t="86580" x="4311650" y="2954338"/>
          <p14:tracePt t="86588" x="4311650" y="2963863"/>
          <p14:tracePt t="86596" x="4311650" y="2973388"/>
          <p14:tracePt t="86604" x="4340225" y="3000375"/>
          <p14:tracePt t="86620" x="4348163" y="3009900"/>
          <p14:tracePt t="86628" x="4376738" y="3027363"/>
          <p14:tracePt t="86637" x="4394200" y="3036888"/>
          <p14:tracePt t="86646" x="4440238" y="3046413"/>
          <p14:tracePt t="86653" x="4484688" y="3063875"/>
          <p14:tracePt t="86662" x="4557713" y="3082925"/>
          <p14:tracePt t="86669" x="4603750" y="3100388"/>
          <p14:tracePt t="86678" x="4659313" y="3109913"/>
          <p14:tracePt t="86685" x="4722813" y="3109913"/>
          <p14:tracePt t="86692" x="4776788" y="3119438"/>
          <p14:tracePt t="86701" x="4849813" y="3136900"/>
          <p14:tracePt t="86711" x="4895850" y="3146425"/>
          <p14:tracePt t="86718" x="4959350" y="3163888"/>
          <p14:tracePt t="86724" x="4968875" y="3163888"/>
          <p14:tracePt t="86732" x="4995863" y="3173413"/>
          <p14:tracePt t="86741" x="5032375" y="3200400"/>
          <p14:tracePt t="86748" x="5041900" y="3209925"/>
          <p14:tracePt t="86758" x="5068888" y="3228975"/>
          <p14:tracePt t="86764" x="5114925" y="3236913"/>
          <p14:tracePt t="86773" x="5132388" y="3255963"/>
          <p14:tracePt t="86780" x="5151438" y="3265488"/>
          <p14:tracePt t="86788" x="5159375" y="3273425"/>
          <p14:tracePt t="86796" x="5195888" y="3282950"/>
          <p14:tracePt t="86804" x="5214938" y="3302000"/>
          <p14:tracePt t="86820" x="5232400" y="3309938"/>
          <p14:tracePt t="86828" x="5241925" y="3309938"/>
          <p14:tracePt t="86844" x="5260975" y="3309938"/>
          <p14:tracePt t="86860" x="5278438" y="3309938"/>
          <p14:tracePt t="86868" x="5287963" y="3309938"/>
          <p14:tracePt t="86876" x="5287963" y="3319463"/>
          <p14:tracePt t="86884" x="5297488" y="3319463"/>
          <p14:tracePt t="86892" x="5324475" y="3338513"/>
          <p14:tracePt t="86900" x="5334000" y="3338513"/>
          <p14:tracePt t="86909" x="5341938" y="3346450"/>
          <p14:tracePt t="86916" x="5368925" y="3355975"/>
          <p14:tracePt t="86932" x="5378450" y="3365500"/>
          <p14:tracePt t="86941" x="5405438" y="3375025"/>
          <p14:tracePt t="86948" x="5434013" y="3402013"/>
          <p14:tracePt t="86957" x="5441950" y="3411538"/>
          <p14:tracePt t="86964" x="5461000" y="3438525"/>
          <p14:tracePt t="86974" x="5478463" y="3465513"/>
          <p14:tracePt t="86980" x="5514975" y="3492500"/>
          <p14:tracePt t="86988" x="5524500" y="3529013"/>
          <p14:tracePt t="86996" x="5543550" y="3565525"/>
          <p14:tracePt t="87004" x="5551488" y="3602038"/>
          <p14:tracePt t="87012" x="5570538" y="3629025"/>
          <p14:tracePt t="87020" x="5580063" y="3648075"/>
          <p14:tracePt t="87028" x="5580063" y="3665538"/>
          <p14:tracePt t="87036" x="5580063" y="3675063"/>
          <p14:tracePt t="87044" x="5588000" y="3684588"/>
          <p14:tracePt t="87060" x="5588000" y="3694113"/>
          <p14:tracePt t="87133" x="5597525" y="3721100"/>
          <p14:tracePt t="87172" x="5607050" y="3721100"/>
          <p14:tracePt t="87197" x="5607050" y="3730625"/>
          <p14:tracePt t="87205" x="5607050" y="3767138"/>
          <p14:tracePt t="87215" x="5607050" y="3775075"/>
          <p14:tracePt t="87220" x="5607050" y="3794125"/>
          <p14:tracePt t="87229" x="5607050" y="3803650"/>
          <p14:tracePt t="87236" x="5607050" y="38115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4450"/>
            <a:ext cx="8229600" cy="1143000"/>
          </a:xfrm>
        </p:spPr>
        <p:txBody>
          <a:bodyPr/>
          <a:lstStyle/>
          <a:p>
            <a:pPr eaLnBrk="1" hangingPunct="1"/>
            <a:r>
              <a:rPr lang="en-US" altLang="ja-JP" sz="4000"/>
              <a:t>lb  Load Byte</a:t>
            </a:r>
          </a:p>
        </p:txBody>
      </p:sp>
      <p:sp>
        <p:nvSpPr>
          <p:cNvPr id="21507" name="Text Box 36"/>
          <p:cNvSpPr txBox="1">
            <a:spLocks noChangeArrowheads="1"/>
          </p:cNvSpPr>
          <p:nvPr/>
        </p:nvSpPr>
        <p:spPr bwMode="auto">
          <a:xfrm>
            <a:off x="4002088" y="16938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1508" name="Text Box 37"/>
          <p:cNvSpPr txBox="1">
            <a:spLocks noChangeArrowheads="1"/>
          </p:cNvSpPr>
          <p:nvPr/>
        </p:nvSpPr>
        <p:spPr bwMode="auto">
          <a:xfrm>
            <a:off x="179388" y="16938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1510" name="Text Box 46"/>
          <p:cNvSpPr txBox="1">
            <a:spLocks noChangeArrowheads="1"/>
          </p:cNvSpPr>
          <p:nvPr/>
        </p:nvSpPr>
        <p:spPr bwMode="auto">
          <a:xfrm>
            <a:off x="6157913" y="4929188"/>
            <a:ext cx="117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r>
              <a:rPr lang="ja-JP" altLang="en-US" b="1"/>
              <a:t>符号拡張</a:t>
            </a:r>
          </a:p>
        </p:txBody>
      </p:sp>
      <p:sp>
        <p:nvSpPr>
          <p:cNvPr id="21511" name="Rectangle 48"/>
          <p:cNvSpPr>
            <a:spLocks noChangeArrowheads="1"/>
          </p:cNvSpPr>
          <p:nvPr/>
        </p:nvSpPr>
        <p:spPr bwMode="auto">
          <a:xfrm>
            <a:off x="5373688" y="27813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2" name="Rectangle 49"/>
          <p:cNvSpPr>
            <a:spLocks noChangeArrowheads="1"/>
          </p:cNvSpPr>
          <p:nvPr/>
        </p:nvSpPr>
        <p:spPr bwMode="auto">
          <a:xfrm>
            <a:off x="7345363" y="27813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a:t>
            </a:r>
          </a:p>
        </p:txBody>
      </p:sp>
      <p:sp>
        <p:nvSpPr>
          <p:cNvPr id="21513" name="Rectangle 51"/>
          <p:cNvSpPr>
            <a:spLocks noChangeArrowheads="1"/>
          </p:cNvSpPr>
          <p:nvPr/>
        </p:nvSpPr>
        <p:spPr bwMode="auto">
          <a:xfrm>
            <a:off x="5373688" y="3286125"/>
            <a:ext cx="2979737" cy="285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4" name="Rectangle 52"/>
          <p:cNvSpPr>
            <a:spLocks noChangeArrowheads="1"/>
          </p:cNvSpPr>
          <p:nvPr/>
        </p:nvSpPr>
        <p:spPr bwMode="auto">
          <a:xfrm>
            <a:off x="7345363" y="328612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１</a:t>
            </a:r>
          </a:p>
        </p:txBody>
      </p:sp>
      <p:sp>
        <p:nvSpPr>
          <p:cNvPr id="21515" name="Line 54"/>
          <p:cNvSpPr>
            <a:spLocks noChangeShapeType="1"/>
          </p:cNvSpPr>
          <p:nvPr/>
        </p:nvSpPr>
        <p:spPr bwMode="auto">
          <a:xfrm flipV="1">
            <a:off x="6626225" y="35734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6" name="Line 55"/>
          <p:cNvSpPr>
            <a:spLocks noChangeShapeType="1"/>
          </p:cNvSpPr>
          <p:nvPr/>
        </p:nvSpPr>
        <p:spPr bwMode="auto">
          <a:xfrm flipV="1">
            <a:off x="6626225" y="30686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Text Box 56"/>
          <p:cNvSpPr txBox="1">
            <a:spLocks noChangeArrowheads="1"/>
          </p:cNvSpPr>
          <p:nvPr/>
        </p:nvSpPr>
        <p:spPr bwMode="auto">
          <a:xfrm>
            <a:off x="746125" y="3748088"/>
            <a:ext cx="37607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8bit</a:t>
            </a:r>
            <a:r>
              <a:rPr lang="ja-JP" altLang="en-US" b="1"/>
              <a:t>を</a:t>
            </a:r>
            <a:r>
              <a:rPr lang="en-US" altLang="ja-JP" b="1"/>
              <a:t>32</a:t>
            </a:r>
            <a:r>
              <a:rPr lang="ja-JP" altLang="en-US" b="1"/>
              <a:t>ビットに拡張する</a:t>
            </a:r>
          </a:p>
          <a:p>
            <a:pPr eaLnBrk="1" hangingPunct="1"/>
            <a:r>
              <a:rPr lang="ja-JP" altLang="en-US" b="1"/>
              <a:t>→</a:t>
            </a:r>
            <a:r>
              <a:rPr lang="en-US" altLang="ja-JP" b="1"/>
              <a:t>CPU</a:t>
            </a:r>
            <a:r>
              <a:rPr lang="ja-JP" altLang="en-US" b="1"/>
              <a:t>内では標準サイズで扱うのが</a:t>
            </a:r>
          </a:p>
          <a:p>
            <a:pPr eaLnBrk="1" hangingPunct="1"/>
            <a:r>
              <a:rPr lang="en-US" altLang="ja-JP" b="1"/>
              <a:t>RISC</a:t>
            </a:r>
            <a:r>
              <a:rPr lang="ja-JP" altLang="en-US" b="1"/>
              <a:t>の原則</a:t>
            </a:r>
          </a:p>
        </p:txBody>
      </p:sp>
      <p:sp>
        <p:nvSpPr>
          <p:cNvPr id="21518" name="Text Box 57"/>
          <p:cNvSpPr txBox="1">
            <a:spLocks noChangeArrowheads="1"/>
          </p:cNvSpPr>
          <p:nvPr/>
        </p:nvSpPr>
        <p:spPr bwMode="auto">
          <a:xfrm>
            <a:off x="3741738" y="1052513"/>
            <a:ext cx="28777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lb</a:t>
            </a:r>
            <a:r>
              <a:rPr lang="en-US" altLang="ja-JP" b="1" dirty="0"/>
              <a:t> rd,rs1,X  (</a:t>
            </a:r>
            <a:r>
              <a:rPr lang="en-US" altLang="ja-JP" b="1" dirty="0" err="1"/>
              <a:t>lb</a:t>
            </a:r>
            <a:r>
              <a:rPr lang="en-US" altLang="ja-JP" b="1" dirty="0"/>
              <a:t> </a:t>
            </a:r>
            <a:r>
              <a:rPr lang="en-US" altLang="ja-JP" b="1" dirty="0" err="1"/>
              <a:t>rd,X</a:t>
            </a:r>
            <a:r>
              <a:rPr lang="en-US" altLang="ja-JP" b="1" dirty="0"/>
              <a:t>(rs1) )</a:t>
            </a:r>
            <a:endParaRPr lang="ja-JP" altLang="en-US" b="1" dirty="0"/>
          </a:p>
        </p:txBody>
      </p:sp>
      <p:grpSp>
        <p:nvGrpSpPr>
          <p:cNvPr id="2" name="グループ化 1">
            <a:extLst>
              <a:ext uri="{FF2B5EF4-FFF2-40B4-BE49-F238E27FC236}">
                <a16:creationId xmlns:a16="http://schemas.microsoft.com/office/drawing/2014/main" id="{87705F82-5BE8-4C45-B624-94CAD45CC302}"/>
              </a:ext>
            </a:extLst>
          </p:cNvPr>
          <p:cNvGrpSpPr/>
          <p:nvPr/>
        </p:nvGrpSpPr>
        <p:grpSpPr>
          <a:xfrm>
            <a:off x="250825" y="2047875"/>
            <a:ext cx="4321175" cy="1165225"/>
            <a:chOff x="250825" y="2047875"/>
            <a:chExt cx="4321175" cy="1165225"/>
          </a:xfrm>
        </p:grpSpPr>
        <p:sp>
          <p:nvSpPr>
            <p:cNvPr id="21509" name="Text Box 45"/>
            <p:cNvSpPr txBox="1">
              <a:spLocks noChangeArrowheads="1"/>
            </p:cNvSpPr>
            <p:nvPr/>
          </p:nvSpPr>
          <p:spPr bwMode="auto">
            <a:xfrm>
              <a:off x="1022350" y="284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21519" name="Rectangle 3"/>
            <p:cNvSpPr>
              <a:spLocks noChangeArrowheads="1"/>
            </p:cNvSpPr>
            <p:nvPr/>
          </p:nvSpPr>
          <p:spPr bwMode="auto">
            <a:xfrm>
              <a:off x="250825"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p>
          </p:txBody>
        </p:sp>
        <p:sp>
          <p:nvSpPr>
            <p:cNvPr id="21520" name="Rectangle 4"/>
            <p:cNvSpPr>
              <a:spLocks noChangeArrowheads="1"/>
            </p:cNvSpPr>
            <p:nvPr/>
          </p:nvSpPr>
          <p:spPr bwMode="auto">
            <a:xfrm>
              <a:off x="13319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p>
          </p:txBody>
        </p:sp>
        <p:sp>
          <p:nvSpPr>
            <p:cNvPr id="21521" name="Rectangle 5"/>
            <p:cNvSpPr>
              <a:spLocks noChangeArrowheads="1"/>
            </p:cNvSpPr>
            <p:nvPr/>
          </p:nvSpPr>
          <p:spPr bwMode="auto">
            <a:xfrm>
              <a:off x="24114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endParaRPr lang="ja-JP" altLang="en-US" dirty="0"/>
            </a:p>
          </p:txBody>
        </p:sp>
        <p:sp>
          <p:nvSpPr>
            <p:cNvPr id="21522" name="Rectangle 6"/>
            <p:cNvSpPr>
              <a:spLocks noChangeArrowheads="1"/>
            </p:cNvSpPr>
            <p:nvPr/>
          </p:nvSpPr>
          <p:spPr bwMode="auto">
            <a:xfrm>
              <a:off x="3492500"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r>
                <a:rPr lang="ja-JP" altLang="en-US" dirty="0"/>
                <a:t> </a:t>
              </a:r>
            </a:p>
          </p:txBody>
        </p:sp>
        <p:sp>
          <p:nvSpPr>
            <p:cNvPr id="21523" name="Rectangle 7"/>
            <p:cNvSpPr>
              <a:spLocks noChangeArrowheads="1"/>
            </p:cNvSpPr>
            <p:nvPr/>
          </p:nvSpPr>
          <p:spPr bwMode="auto">
            <a:xfrm>
              <a:off x="250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7</a:t>
              </a:r>
              <a:endParaRPr lang="ja-JP" altLang="en-US" dirty="0"/>
            </a:p>
          </p:txBody>
        </p:sp>
        <p:sp>
          <p:nvSpPr>
            <p:cNvPr id="21524" name="Rectangle 8"/>
            <p:cNvSpPr>
              <a:spLocks noChangeArrowheads="1"/>
            </p:cNvSpPr>
            <p:nvPr/>
          </p:nvSpPr>
          <p:spPr bwMode="auto">
            <a:xfrm>
              <a:off x="1331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endParaRPr lang="ja-JP" altLang="en-US" dirty="0"/>
            </a:p>
          </p:txBody>
        </p:sp>
        <p:sp>
          <p:nvSpPr>
            <p:cNvPr id="21525" name="Rectangle 9"/>
            <p:cNvSpPr>
              <a:spLocks noChangeArrowheads="1"/>
            </p:cNvSpPr>
            <p:nvPr/>
          </p:nvSpPr>
          <p:spPr bwMode="auto">
            <a:xfrm>
              <a:off x="2409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endParaRPr lang="ja-JP" altLang="en-US" dirty="0"/>
            </a:p>
          </p:txBody>
        </p:sp>
        <p:sp>
          <p:nvSpPr>
            <p:cNvPr id="21526" name="Rectangle 10"/>
            <p:cNvSpPr>
              <a:spLocks noChangeArrowheads="1"/>
            </p:cNvSpPr>
            <p:nvPr/>
          </p:nvSpPr>
          <p:spPr bwMode="auto">
            <a:xfrm>
              <a:off x="3490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21527" name="Rectangle 11"/>
            <p:cNvSpPr>
              <a:spLocks noChangeArrowheads="1"/>
            </p:cNvSpPr>
            <p:nvPr/>
          </p:nvSpPr>
          <p:spPr bwMode="auto">
            <a:xfrm>
              <a:off x="250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B</a:t>
              </a:r>
              <a:endParaRPr lang="ja-JP" altLang="en-US" dirty="0"/>
            </a:p>
          </p:txBody>
        </p:sp>
        <p:sp>
          <p:nvSpPr>
            <p:cNvPr id="21528" name="Rectangle 12"/>
            <p:cNvSpPr>
              <a:spLocks noChangeArrowheads="1"/>
            </p:cNvSpPr>
            <p:nvPr/>
          </p:nvSpPr>
          <p:spPr bwMode="auto">
            <a:xfrm>
              <a:off x="1331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A</a:t>
              </a:r>
            </a:p>
          </p:txBody>
        </p:sp>
        <p:sp>
          <p:nvSpPr>
            <p:cNvPr id="21529" name="Rectangle 13"/>
            <p:cNvSpPr>
              <a:spLocks noChangeArrowheads="1"/>
            </p:cNvSpPr>
            <p:nvPr/>
          </p:nvSpPr>
          <p:spPr bwMode="auto">
            <a:xfrm>
              <a:off x="2409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9</a:t>
              </a:r>
            </a:p>
          </p:txBody>
        </p:sp>
        <p:sp>
          <p:nvSpPr>
            <p:cNvPr id="21530" name="Rectangle 14"/>
            <p:cNvSpPr>
              <a:spLocks noChangeArrowheads="1"/>
            </p:cNvSpPr>
            <p:nvPr/>
          </p:nvSpPr>
          <p:spPr bwMode="auto">
            <a:xfrm>
              <a:off x="3490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8</a:t>
              </a:r>
            </a:p>
          </p:txBody>
        </p:sp>
        <p:sp>
          <p:nvSpPr>
            <p:cNvPr id="21531" name="Rectangle 15"/>
            <p:cNvSpPr>
              <a:spLocks noChangeArrowheads="1"/>
            </p:cNvSpPr>
            <p:nvPr/>
          </p:nvSpPr>
          <p:spPr bwMode="auto">
            <a:xfrm>
              <a:off x="250825"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F</a:t>
              </a:r>
            </a:p>
          </p:txBody>
        </p:sp>
        <p:sp>
          <p:nvSpPr>
            <p:cNvPr id="21532" name="Rectangle 16"/>
            <p:cNvSpPr>
              <a:spLocks noChangeArrowheads="1"/>
            </p:cNvSpPr>
            <p:nvPr/>
          </p:nvSpPr>
          <p:spPr bwMode="auto">
            <a:xfrm>
              <a:off x="1331913"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E</a:t>
              </a:r>
            </a:p>
          </p:txBody>
        </p:sp>
        <p:sp>
          <p:nvSpPr>
            <p:cNvPr id="21533" name="Rectangle 17"/>
            <p:cNvSpPr>
              <a:spLocks noChangeArrowheads="1"/>
            </p:cNvSpPr>
            <p:nvPr/>
          </p:nvSpPr>
          <p:spPr bwMode="auto">
            <a:xfrm>
              <a:off x="2409825"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D</a:t>
              </a:r>
            </a:p>
          </p:txBody>
        </p:sp>
        <p:sp>
          <p:nvSpPr>
            <p:cNvPr id="21534" name="Rectangle 18"/>
            <p:cNvSpPr>
              <a:spLocks noChangeArrowheads="1"/>
            </p:cNvSpPr>
            <p:nvPr/>
          </p:nvSpPr>
          <p:spPr bwMode="auto">
            <a:xfrm>
              <a:off x="3490913"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C</a:t>
              </a:r>
            </a:p>
          </p:txBody>
        </p:sp>
      </p:grpSp>
      <p:sp>
        <p:nvSpPr>
          <p:cNvPr id="21535" name="テキスト ボックス 1"/>
          <p:cNvSpPr txBox="1">
            <a:spLocks noChangeArrowheads="1"/>
          </p:cNvSpPr>
          <p:nvPr/>
        </p:nvSpPr>
        <p:spPr bwMode="auto">
          <a:xfrm>
            <a:off x="6235700" y="2268538"/>
            <a:ext cx="1665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レジスタ</a:t>
            </a:r>
            <a:r>
              <a:rPr lang="en-US" altLang="ja-JP" dirty="0"/>
              <a:t>x1-x31</a:t>
            </a:r>
            <a:endParaRPr lang="ja-JP" altLang="en-US" dirty="0"/>
          </a:p>
        </p:txBody>
      </p:sp>
      <p:sp>
        <p:nvSpPr>
          <p:cNvPr id="21536" name="Rectangle 48"/>
          <p:cNvSpPr>
            <a:spLocks noChangeArrowheads="1"/>
          </p:cNvSpPr>
          <p:nvPr/>
        </p:nvSpPr>
        <p:spPr bwMode="auto">
          <a:xfrm>
            <a:off x="5364163" y="38608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37" name="Rectangle 49"/>
          <p:cNvSpPr>
            <a:spLocks noChangeArrowheads="1"/>
          </p:cNvSpPr>
          <p:nvPr/>
        </p:nvSpPr>
        <p:spPr bwMode="auto">
          <a:xfrm>
            <a:off x="7335838" y="38608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2</a:t>
            </a:r>
          </a:p>
        </p:txBody>
      </p:sp>
      <p:sp>
        <p:nvSpPr>
          <p:cNvPr id="21538" name="Rectangle 51"/>
          <p:cNvSpPr>
            <a:spLocks noChangeArrowheads="1"/>
          </p:cNvSpPr>
          <p:nvPr/>
        </p:nvSpPr>
        <p:spPr bwMode="auto">
          <a:xfrm>
            <a:off x="5364163" y="4365625"/>
            <a:ext cx="2979737" cy="285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39" name="Rectangle 52"/>
          <p:cNvSpPr>
            <a:spLocks noChangeArrowheads="1"/>
          </p:cNvSpPr>
          <p:nvPr/>
        </p:nvSpPr>
        <p:spPr bwMode="auto">
          <a:xfrm>
            <a:off x="7335838" y="436562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3</a:t>
            </a:r>
            <a:endParaRPr lang="ja-JP" altLang="en-US"/>
          </a:p>
        </p:txBody>
      </p:sp>
      <p:sp>
        <p:nvSpPr>
          <p:cNvPr id="21540" name="Line 54"/>
          <p:cNvSpPr>
            <a:spLocks noChangeShapeType="1"/>
          </p:cNvSpPr>
          <p:nvPr/>
        </p:nvSpPr>
        <p:spPr bwMode="auto">
          <a:xfrm flipV="1">
            <a:off x="6616700" y="46529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1" name="Line 55"/>
          <p:cNvSpPr>
            <a:spLocks noChangeShapeType="1"/>
          </p:cNvSpPr>
          <p:nvPr/>
        </p:nvSpPr>
        <p:spPr bwMode="auto">
          <a:xfrm flipV="1">
            <a:off x="6616700" y="41481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2" name="Line 50"/>
          <p:cNvSpPr>
            <a:spLocks noChangeShapeType="1"/>
          </p:cNvSpPr>
          <p:nvPr/>
        </p:nvSpPr>
        <p:spPr bwMode="auto">
          <a:xfrm>
            <a:off x="1022351" y="2276475"/>
            <a:ext cx="6242050" cy="2220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3" name="Line 53"/>
          <p:cNvSpPr>
            <a:spLocks noChangeShapeType="1"/>
          </p:cNvSpPr>
          <p:nvPr/>
        </p:nvSpPr>
        <p:spPr bwMode="auto">
          <a:xfrm>
            <a:off x="2049463" y="2228850"/>
            <a:ext cx="5240335" cy="174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544" name="Line 53"/>
          <p:cNvSpPr>
            <a:spLocks noChangeShapeType="1"/>
          </p:cNvSpPr>
          <p:nvPr/>
        </p:nvSpPr>
        <p:spPr bwMode="auto">
          <a:xfrm>
            <a:off x="3121026" y="2228850"/>
            <a:ext cx="4152900" cy="12319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53"/>
          <p:cNvSpPr>
            <a:spLocks noChangeShapeType="1"/>
          </p:cNvSpPr>
          <p:nvPr/>
        </p:nvSpPr>
        <p:spPr bwMode="auto">
          <a:xfrm>
            <a:off x="4192587" y="2228850"/>
            <a:ext cx="3197219" cy="768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Text Box 56"/>
          <p:cNvSpPr txBox="1">
            <a:spLocks noChangeArrowheads="1"/>
          </p:cNvSpPr>
          <p:nvPr/>
        </p:nvSpPr>
        <p:spPr bwMode="auto">
          <a:xfrm>
            <a:off x="746125" y="4814888"/>
            <a:ext cx="40799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16bit</a:t>
            </a:r>
            <a:r>
              <a:rPr lang="ja-JP" altLang="en-US" b="1" dirty="0"/>
              <a:t>を</a:t>
            </a:r>
            <a:r>
              <a:rPr lang="en-US" altLang="ja-JP" b="1" dirty="0"/>
              <a:t>32</a:t>
            </a:r>
            <a:r>
              <a:rPr lang="ja-JP" altLang="en-US" b="1" dirty="0"/>
              <a:t>ビットに拡張する</a:t>
            </a:r>
            <a:r>
              <a:rPr lang="en-US" altLang="ja-JP" b="1" dirty="0" err="1"/>
              <a:t>lh</a:t>
            </a:r>
            <a:r>
              <a:rPr lang="ja-JP" altLang="en-US" b="1" dirty="0"/>
              <a:t>命令もある</a:t>
            </a:r>
          </a:p>
        </p:txBody>
      </p:sp>
      <p:pic>
        <p:nvPicPr>
          <p:cNvPr id="3" name="オーディオ 2">
            <a:hlinkClick r:id="" action="ppaction://media"/>
            <a:extLst>
              <a:ext uri="{FF2B5EF4-FFF2-40B4-BE49-F238E27FC236}">
                <a16:creationId xmlns:a16="http://schemas.microsoft.com/office/drawing/2014/main" id="{010269D3-4F2A-4190-8FCA-31AE9FD82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28602859"/>
      </p:ext>
    </p:extLst>
  </p:cSld>
  <p:clrMapOvr>
    <a:masterClrMapping/>
  </p:clrMapOvr>
  <mc:AlternateContent xmlns:mc="http://schemas.openxmlformats.org/markup-compatibility/2006">
    <mc:Choice xmlns:p14="http://schemas.microsoft.com/office/powerpoint/2010/main" Requires="p14">
      <p:transition spd="slow" p14:dur="2000" advTm="120103"/>
    </mc:Choice>
    <mc:Fallback>
      <p:transition spd="slow" advTm="12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434" x="5643563" y="3811588"/>
          <p14:tracePt t="13447" x="5834063" y="3767138"/>
          <p14:tracePt t="13448" x="6126163" y="3684588"/>
          <p14:tracePt t="13458" x="6427788" y="3584575"/>
          <p14:tracePt t="13465" x="6627813" y="3575050"/>
          <p14:tracePt t="13477" x="6691313" y="3575050"/>
          <p14:tracePt t="13513" x="6645275" y="3575050"/>
          <p14:tracePt t="13521" x="6573838" y="3575050"/>
          <p14:tracePt t="13530" x="6508750" y="3575050"/>
          <p14:tracePt t="13539" x="6472238" y="3575050"/>
          <p14:tracePt t="13545" x="6418263" y="3575050"/>
          <p14:tracePt t="13556" x="6372225" y="3575050"/>
          <p14:tracePt t="13572" x="6354763" y="3575050"/>
          <p14:tracePt t="13663" x="6345238" y="3565525"/>
          <p14:tracePt t="13678" x="6345238" y="3556000"/>
          <p14:tracePt t="13692" x="6345238" y="3548063"/>
          <p14:tracePt t="13696" x="6335713" y="3529013"/>
          <p14:tracePt t="13708" x="6326188" y="3529013"/>
          <p14:tracePt t="13712" x="6308725" y="3519488"/>
          <p14:tracePt t="13754" x="6299200" y="3511550"/>
          <p14:tracePt t="13794" x="6299200" y="3502025"/>
          <p14:tracePt t="13802" x="6299200" y="3492500"/>
          <p14:tracePt t="13812" x="6299200" y="3465513"/>
          <p14:tracePt t="13817" x="6299200" y="3455988"/>
          <p14:tracePt t="13825" x="6299200" y="3429000"/>
          <p14:tracePt t="13832" x="6299200" y="3419475"/>
          <p14:tracePt t="13840" x="6299200" y="3411538"/>
          <p14:tracePt t="13850" x="6308725" y="3365500"/>
          <p14:tracePt t="13863" x="6308725" y="3355975"/>
          <p14:tracePt t="13866" x="6326188" y="3319463"/>
          <p14:tracePt t="13873" x="6335713" y="3273425"/>
          <p14:tracePt t="13880" x="6345238" y="3219450"/>
          <p14:tracePt t="13888" x="6354763" y="3192463"/>
          <p14:tracePt t="13908" x="6391275" y="3082925"/>
          <p14:tracePt t="13912" x="6399213" y="3027363"/>
          <p14:tracePt t="13920" x="6399213" y="2990850"/>
          <p14:tracePt t="13928" x="6399213" y="2946400"/>
          <p14:tracePt t="13937" x="6399213" y="2927350"/>
          <p14:tracePt t="13945" x="6399213" y="2900363"/>
          <p14:tracePt t="13957" x="6399213" y="2890838"/>
          <p14:tracePt t="13962" x="6399213" y="2881313"/>
          <p14:tracePt t="13972" x="6399213" y="2873375"/>
          <p14:tracePt t="13986" x="6399213" y="2863850"/>
          <p14:tracePt t="14056" x="6399213" y="2854325"/>
          <p14:tracePt t="14081" x="6399213" y="2844800"/>
          <p14:tracePt t="14097" x="6399213" y="2827338"/>
          <p14:tracePt t="14113" x="6399213" y="2808288"/>
          <p14:tracePt t="14121" x="6399213" y="2800350"/>
          <p14:tracePt t="14131" x="6408738" y="2800350"/>
          <p14:tracePt t="14136" x="6408738" y="2781300"/>
          <p14:tracePt t="14145" x="6418263" y="2763838"/>
          <p14:tracePt t="14153" x="6427788" y="2754313"/>
          <p14:tracePt t="14162" x="6435725" y="2735263"/>
          <p14:tracePt t="14169" x="6445250" y="2727325"/>
          <p14:tracePt t="14176" x="6454775" y="2717800"/>
          <p14:tracePt t="14185" x="6464300" y="2698750"/>
          <p14:tracePt t="14195" x="6481763" y="2681288"/>
          <p14:tracePt t="14200" x="6481763" y="2671763"/>
          <p14:tracePt t="14216" x="6491288" y="2662238"/>
          <p14:tracePt t="14224" x="6508750" y="2635250"/>
          <p14:tracePt t="14232" x="6518275" y="2635250"/>
          <p14:tracePt t="14240" x="6527800" y="2625725"/>
          <p14:tracePt t="14248" x="6537325" y="2608263"/>
          <p14:tracePt t="14256" x="6537325" y="2589213"/>
          <p14:tracePt t="14264" x="6573838" y="2554288"/>
          <p14:tracePt t="14280" x="6591300" y="2535238"/>
          <p14:tracePt t="14289" x="6610350" y="2517775"/>
          <p14:tracePt t="14296" x="6618288" y="2489200"/>
          <p14:tracePt t="14305" x="6627813" y="2489200"/>
          <p14:tracePt t="14312" x="6627813" y="2481263"/>
          <p14:tracePt t="14328" x="6645275" y="2462213"/>
          <p14:tracePt t="15384" x="6645275" y="2452688"/>
          <p14:tracePt t="15400" x="6645275" y="2435225"/>
          <p14:tracePt t="15416" x="6645275" y="2425700"/>
          <p14:tracePt t="15424" x="6654800" y="2416175"/>
          <p14:tracePt t="15916" x="6664325" y="2408238"/>
          <p14:tracePt t="16216" x="6637338" y="2389188"/>
          <p14:tracePt t="16224" x="6610350" y="2379663"/>
          <p14:tracePt t="16232" x="6554788" y="2362200"/>
          <p14:tracePt t="16240" x="6500813" y="2335213"/>
          <p14:tracePt t="16248" x="6472238" y="2306638"/>
          <p14:tracePt t="16256" x="6399213" y="2270125"/>
          <p14:tracePt t="16264" x="6354763" y="2252663"/>
          <p14:tracePt t="16274" x="6272213" y="2197100"/>
          <p14:tracePt t="16280" x="6245225" y="2179638"/>
          <p14:tracePt t="16288" x="6181725" y="2125663"/>
          <p14:tracePt t="16296" x="6116638" y="2089150"/>
          <p14:tracePt t="16305" x="6072188" y="2052638"/>
          <p14:tracePt t="16312" x="6026150" y="2016125"/>
          <p14:tracePt t="16320" x="5989638" y="1997075"/>
          <p14:tracePt t="16328" x="5943600" y="1960563"/>
          <p14:tracePt t="16337" x="5926138" y="1933575"/>
          <p14:tracePt t="16344" x="5899150" y="1906588"/>
          <p14:tracePt t="16353" x="5870575" y="1870075"/>
          <p14:tracePt t="16360" x="5853113" y="1841500"/>
          <p14:tracePt t="16370" x="5843588" y="1824038"/>
          <p14:tracePt t="16376" x="5834063" y="1804988"/>
          <p14:tracePt t="16384" x="5826125" y="1787525"/>
          <p14:tracePt t="16392" x="5797550" y="1751013"/>
          <p14:tracePt t="16400" x="5789613" y="1741488"/>
          <p14:tracePt t="16408" x="5780088" y="1724025"/>
          <p14:tracePt t="16420" x="5761038" y="1704975"/>
          <p14:tracePt t="16425" x="5753100" y="1697038"/>
          <p14:tracePt t="16441" x="5734050" y="1687513"/>
          <p14:tracePt t="16449" x="5724525" y="1677988"/>
          <p14:tracePt t="16458" x="5716588" y="1668463"/>
          <p14:tracePt t="16465" x="5697538" y="1660525"/>
          <p14:tracePt t="16481" x="5670550" y="1651000"/>
          <p14:tracePt t="16490" x="5661025" y="1641475"/>
          <p14:tracePt t="16496" x="5653088" y="1631950"/>
          <p14:tracePt t="16505" x="5643563" y="1624013"/>
          <p14:tracePt t="16513" x="5634038" y="1624013"/>
          <p14:tracePt t="16521" x="5624513" y="1614488"/>
          <p14:tracePt t="16529" x="5607050" y="1595438"/>
          <p14:tracePt t="16542" x="5597525" y="1595438"/>
          <p14:tracePt t="16544" x="5580063" y="1587500"/>
          <p14:tracePt t="16553" x="5570538" y="1587500"/>
          <p14:tracePt t="16560" x="5543550" y="1587500"/>
          <p14:tracePt t="16571" x="5524500" y="1577975"/>
          <p14:tracePt t="16576" x="5487988" y="1577975"/>
          <p14:tracePt t="16588" x="5441950" y="1577975"/>
          <p14:tracePt t="16592" x="5434013" y="1577975"/>
          <p14:tracePt t="16603" x="5387975" y="1577975"/>
          <p14:tracePt t="16608" x="5351463" y="1577975"/>
          <p14:tracePt t="16616" x="5334000" y="1577975"/>
          <p14:tracePt t="16625" x="5287963" y="1577975"/>
          <p14:tracePt t="16633" x="5251450" y="1577975"/>
          <p14:tracePt t="16641" x="5205413" y="1577975"/>
          <p14:tracePt t="16651" x="5187950" y="1577975"/>
          <p14:tracePt t="16656" x="5151438" y="1577975"/>
          <p14:tracePt t="16664" x="5132388" y="1577975"/>
          <p14:tracePt t="16673" x="5105400" y="1577975"/>
          <p14:tracePt t="16682" x="5086350" y="1577975"/>
          <p14:tracePt t="16690" x="5041900" y="1577975"/>
          <p14:tracePt t="16698" x="5014913" y="1577975"/>
          <p14:tracePt t="16705" x="4995863" y="1577975"/>
          <p14:tracePt t="16714" x="4986338" y="1577975"/>
          <p14:tracePt t="16720" x="4959350" y="1577975"/>
          <p14:tracePt t="16728" x="4949825" y="1577975"/>
          <p14:tracePt t="16744" x="4922838" y="1577975"/>
          <p14:tracePt t="16753" x="4913313" y="1587500"/>
          <p14:tracePt t="16776" x="4886325" y="1587500"/>
          <p14:tracePt t="16784" x="4876800" y="1587500"/>
          <p14:tracePt t="16792" x="4859338" y="1595438"/>
          <p14:tracePt t="16800" x="4832350" y="1595438"/>
          <p14:tracePt t="16808" x="4813300" y="1595438"/>
          <p14:tracePt t="16816" x="4776788" y="1604963"/>
          <p14:tracePt t="16824" x="4730750" y="1604963"/>
          <p14:tracePt t="16832" x="4676775" y="1604963"/>
          <p14:tracePt t="16840" x="4622800" y="1604963"/>
          <p14:tracePt t="16848" x="4576763" y="1604963"/>
          <p14:tracePt t="16856" x="4549775" y="1604963"/>
          <p14:tracePt t="16864" x="4494213" y="1604963"/>
          <p14:tracePt t="16872" x="4457700" y="1604963"/>
          <p14:tracePt t="16880" x="4413250" y="1604963"/>
          <p14:tracePt t="16888" x="4376738" y="1604963"/>
          <p14:tracePt t="16896" x="4348163" y="1604963"/>
          <p14:tracePt t="16904" x="4303713" y="1604963"/>
          <p14:tracePt t="16912" x="4275138" y="1604963"/>
          <p14:tracePt t="16920" x="4257675" y="1604963"/>
          <p14:tracePt t="16928" x="4230688" y="1604963"/>
          <p14:tracePt t="16936" x="4211638" y="1604963"/>
          <p14:tracePt t="16948" x="4202113" y="1604963"/>
          <p14:tracePt t="16960" x="4184650" y="1604963"/>
          <p14:tracePt t="16972" x="4175125" y="1604963"/>
          <p14:tracePt t="17002" x="4165600" y="1604963"/>
          <p14:tracePt t="17028" x="4148138" y="1604963"/>
          <p14:tracePt t="17043" x="4138613" y="1604963"/>
          <p14:tracePt t="17049" x="4129088" y="1604963"/>
          <p14:tracePt t="17066" x="4121150" y="1604963"/>
          <p14:tracePt t="17074" x="4111625" y="1604963"/>
          <p14:tracePt t="17081" x="4094163" y="1604963"/>
          <p14:tracePt t="17089" x="4094163" y="1595438"/>
          <p14:tracePt t="17107" x="4084638" y="1595438"/>
          <p14:tracePt t="17114" x="4075113" y="1587500"/>
          <p14:tracePt t="17129" x="4065588" y="1587500"/>
          <p14:tracePt t="17139" x="4057650" y="1577975"/>
          <p14:tracePt t="17161" x="4057650" y="1568450"/>
          <p14:tracePt t="17177" x="4057650" y="1558925"/>
          <p14:tracePt t="17185" x="4048125" y="1550988"/>
          <p14:tracePt t="17216" x="4048125" y="1531938"/>
          <p14:tracePt t="17224" x="4038600" y="1514475"/>
          <p14:tracePt t="17240" x="4029075" y="1504950"/>
          <p14:tracePt t="17264" x="4021138" y="1485900"/>
          <p14:tracePt t="17274" x="4011613" y="1477963"/>
          <p14:tracePt t="17280" x="4011613" y="1468438"/>
          <p14:tracePt t="17288" x="4002088" y="1458913"/>
          <p14:tracePt t="17305" x="3992563" y="1431925"/>
          <p14:tracePt t="17323" x="3975100" y="1412875"/>
          <p14:tracePt t="17339" x="3965575" y="1404938"/>
          <p14:tracePt t="17353" x="3956050" y="1395413"/>
          <p14:tracePt t="17369" x="3948113" y="1385888"/>
          <p14:tracePt t="17384" x="3948113" y="1376363"/>
          <p14:tracePt t="17425" x="3948113" y="1358900"/>
          <p14:tracePt t="17441" x="3938588" y="1349375"/>
          <p14:tracePt t="18017" x="3929063" y="1349375"/>
          <p14:tracePt t="18033" x="3929063" y="1358900"/>
          <p14:tracePt t="18041" x="3929063" y="1376363"/>
          <p14:tracePt t="18056" x="3929063" y="1395413"/>
          <p14:tracePt t="18072" x="3938588" y="1404938"/>
          <p14:tracePt t="18097" x="3948113" y="1404938"/>
          <p14:tracePt t="18113" x="3948113" y="1412875"/>
          <p14:tracePt t="18129" x="3948113" y="1422400"/>
          <p14:tracePt t="18149" x="3965575" y="1441450"/>
          <p14:tracePt t="18162" x="3975100" y="1458913"/>
          <p14:tracePt t="18177" x="3975100" y="1468438"/>
          <p14:tracePt t="18218" x="3975100" y="1477963"/>
          <p14:tracePt t="18298" x="3984625" y="1485900"/>
          <p14:tracePt t="18386" x="3992563" y="1495425"/>
          <p14:tracePt t="18418" x="4002088" y="1495425"/>
          <p14:tracePt t="18456" x="4011613" y="1485900"/>
          <p14:tracePt t="18464" x="4021138" y="1477963"/>
          <p14:tracePt t="18505" x="4029075" y="1468438"/>
          <p14:tracePt t="18562" x="4038600" y="1458913"/>
          <p14:tracePt t="18816" x="4048125" y="1458913"/>
          <p14:tracePt t="18824" x="4048125" y="1468438"/>
          <p14:tracePt t="18832" x="4048125" y="1485900"/>
          <p14:tracePt t="18848" x="4048125" y="1495425"/>
          <p14:tracePt t="18856" x="4048125" y="1504950"/>
          <p14:tracePt t="19010" x="4048125" y="1514475"/>
          <p14:tracePt t="19072" x="4057650" y="1514475"/>
          <p14:tracePt t="19096" x="4065588" y="1504950"/>
          <p14:tracePt t="19113" x="4065588" y="1485900"/>
          <p14:tracePt t="19130" x="4075113" y="1477963"/>
          <p14:tracePt t="19145" x="4084638" y="1468438"/>
          <p14:tracePt t="19602" x="4084638" y="1458913"/>
          <p14:tracePt t="19616" x="4094163" y="1449388"/>
          <p14:tracePt t="19640" x="4102100" y="1441450"/>
          <p14:tracePt t="19656" x="4102100" y="1431925"/>
          <p14:tracePt t="19786" x="4102100" y="1441450"/>
          <p14:tracePt t="19794" x="4094163" y="1441450"/>
          <p14:tracePt t="19810" x="4084638" y="1449388"/>
          <p14:tracePt t="19959" x="4094163" y="1449388"/>
          <p14:tracePt t="19961" x="4102100" y="1449388"/>
          <p14:tracePt t="19984" x="4121150" y="1449388"/>
          <p14:tracePt t="20274" x="4138613" y="1441450"/>
          <p14:tracePt t="20336" x="4148138" y="1431925"/>
          <p14:tracePt t="20368" x="4157663" y="1431925"/>
          <p14:tracePt t="20395" x="4165600" y="1422400"/>
          <p14:tracePt t="20417" x="4175125" y="1422400"/>
          <p14:tracePt t="20425" x="4184650" y="1412875"/>
          <p14:tracePt t="20448" x="4184650" y="1404938"/>
          <p14:tracePt t="20456" x="4194175" y="1395413"/>
          <p14:tracePt t="20472" x="4202113" y="1385888"/>
          <p14:tracePt t="20488" x="4211638" y="1385888"/>
          <p14:tracePt t="20635" x="4221163" y="1385888"/>
          <p14:tracePt t="20656" x="4211638" y="1395413"/>
          <p14:tracePt t="20705" x="4211638" y="1404938"/>
          <p14:tracePt t="20738" x="4211638" y="1422400"/>
          <p14:tracePt t="20753" x="4211638" y="1431925"/>
          <p14:tracePt t="20762" x="4211638" y="1441450"/>
          <p14:tracePt t="20786" x="4221163" y="1441450"/>
          <p14:tracePt t="20801" x="4230688" y="1449388"/>
          <p14:tracePt t="20809" x="4238625" y="1458913"/>
          <p14:tracePt t="20817" x="4248150" y="1468438"/>
          <p14:tracePt t="20833" x="4257675" y="1477963"/>
          <p14:tracePt t="20856" x="4275138" y="1477963"/>
          <p14:tracePt t="20865" x="4284663" y="1485900"/>
          <p14:tracePt t="20897" x="4294188" y="1485900"/>
          <p14:tracePt t="20948" x="4311650" y="1485900"/>
          <p14:tracePt t="20968" x="4321175" y="1485900"/>
          <p14:tracePt t="20992" x="4330700" y="1485900"/>
          <p14:tracePt t="21001" x="4340225" y="1485900"/>
          <p14:tracePt t="21011" x="4357688" y="1485900"/>
          <p14:tracePt t="21027" x="4367213" y="1485900"/>
          <p14:tracePt t="21048" x="4394200" y="1485900"/>
          <p14:tracePt t="21056" x="4403725" y="1485900"/>
          <p14:tracePt t="21064" x="4413250" y="1477963"/>
          <p14:tracePt t="21072" x="4421188" y="1468438"/>
          <p14:tracePt t="21088" x="4430713" y="1458913"/>
          <p14:tracePt t="21096" x="4448175" y="1449388"/>
          <p14:tracePt t="21120" x="4448175" y="1441450"/>
          <p14:tracePt t="21137" x="4457700" y="1431925"/>
          <p14:tracePt t="21168" x="4467225" y="1422400"/>
          <p14:tracePt t="21185" x="4476750" y="1422400"/>
          <p14:tracePt t="21202" x="4484688" y="1422400"/>
          <p14:tracePt t="21209" x="4494213" y="1412875"/>
          <p14:tracePt t="21232" x="4503738" y="1404938"/>
          <p14:tracePt t="21241" x="4503738" y="1395413"/>
          <p14:tracePt t="21264" x="4513263" y="1395413"/>
          <p14:tracePt t="21280" x="4530725" y="1395413"/>
          <p14:tracePt t="21448" x="4540250" y="1395413"/>
          <p14:tracePt t="21568" x="4540250" y="1404938"/>
          <p14:tracePt t="21621" x="4549775" y="1412875"/>
          <p14:tracePt t="21624" x="4549775" y="1422400"/>
          <p14:tracePt t="21665" x="4549775" y="1431925"/>
          <p14:tracePt t="21824" x="4549775" y="1441450"/>
          <p14:tracePt t="21880" x="4549775" y="1458913"/>
          <p14:tracePt t="21914" x="4549775" y="1468438"/>
          <p14:tracePt t="21952" x="4549775" y="1477963"/>
          <p14:tracePt t="21993" x="4557713" y="1485900"/>
          <p14:tracePt t="22009" x="4567238" y="1485900"/>
          <p14:tracePt t="22037" x="4586288" y="1485900"/>
          <p14:tracePt t="22045" x="4630738" y="1485900"/>
          <p14:tracePt t="22048" x="4686300" y="1495425"/>
          <p14:tracePt t="22056" x="4759325" y="1495425"/>
          <p14:tracePt t="22064" x="4832350" y="1495425"/>
          <p14:tracePt t="22072" x="4886325" y="1495425"/>
          <p14:tracePt t="22080" x="4986338" y="1541463"/>
          <p14:tracePt t="22088" x="5041900" y="1541463"/>
          <p14:tracePt t="22096" x="5095875" y="1541463"/>
          <p14:tracePt t="22104" x="5141913" y="1558925"/>
          <p14:tracePt t="22112" x="5205413" y="1587500"/>
          <p14:tracePt t="22120" x="5224463" y="1595438"/>
          <p14:tracePt t="22129" x="5251450" y="1595438"/>
          <p14:tracePt t="22138" x="5260975" y="1595438"/>
          <p14:tracePt t="22220" x="5268913" y="1595438"/>
          <p14:tracePt t="22329" x="5260975" y="1587500"/>
          <p14:tracePt t="22376" x="5251450" y="1587500"/>
          <p14:tracePt t="22392" x="5232400" y="1577975"/>
          <p14:tracePt t="22400" x="5214938" y="1577975"/>
          <p14:tracePt t="22408" x="5205413" y="1568450"/>
          <p14:tracePt t="22416" x="5195888" y="1558925"/>
          <p14:tracePt t="22424" x="5187950" y="1558925"/>
          <p14:tracePt t="22432" x="5178425" y="1550988"/>
          <p14:tracePt t="22440" x="5178425" y="1541463"/>
          <p14:tracePt t="22456" x="5168900" y="1531938"/>
          <p14:tracePt t="22472" x="5159375" y="1514475"/>
          <p14:tracePt t="22504" x="5151438" y="1504950"/>
          <p14:tracePt t="22512" x="5141913" y="1495425"/>
          <p14:tracePt t="22553" x="5132388" y="1495425"/>
          <p14:tracePt t="22794" x="5122863" y="1495425"/>
          <p14:tracePt t="22858" x="5114925" y="1495425"/>
          <p14:tracePt t="22921" x="5105400" y="1495425"/>
          <p14:tracePt t="22963" x="5095875" y="1495425"/>
          <p14:tracePt t="23274" x="5086350" y="1495425"/>
          <p14:tracePt t="23320" x="5068888" y="1495425"/>
          <p14:tracePt t="23337" x="5059363" y="1495425"/>
          <p14:tracePt t="23360" x="5032375" y="1495425"/>
          <p14:tracePt t="23368" x="5022850" y="1495425"/>
          <p14:tracePt t="23376" x="5014913" y="1495425"/>
          <p14:tracePt t="23385" x="5005388" y="1495425"/>
          <p14:tracePt t="23392" x="4986338" y="1495425"/>
          <p14:tracePt t="23408" x="4968875" y="1514475"/>
          <p14:tracePt t="23730" x="4959350" y="1514475"/>
          <p14:tracePt t="24184" x="4949825" y="1514475"/>
          <p14:tracePt t="24256" x="4941888" y="1531938"/>
          <p14:tracePt t="24296" x="4932363" y="1531938"/>
          <p14:tracePt t="24313" x="4922838" y="1531938"/>
          <p14:tracePt t="24328" x="4905375" y="1531938"/>
          <p14:tracePt t="24392" x="4895850" y="1531938"/>
          <p14:tracePt t="24423" x="4886325" y="1531938"/>
          <p14:tracePt t="24450" x="4868863" y="1531938"/>
          <p14:tracePt t="24472" x="4859338" y="1531938"/>
          <p14:tracePt t="24481" x="4849813" y="1531938"/>
          <p14:tracePt t="24489" x="4840288" y="1531938"/>
          <p14:tracePt t="24498" x="4832350" y="1514475"/>
          <p14:tracePt t="24513" x="4832350" y="1504950"/>
          <p14:tracePt t="24523" x="4813300" y="1485900"/>
          <p14:tracePt t="24528" x="4803775" y="1477963"/>
          <p14:tracePt t="24536" x="4803775" y="1458913"/>
          <p14:tracePt t="24544" x="4786313" y="1441450"/>
          <p14:tracePt t="24552" x="4767263" y="1422400"/>
          <p14:tracePt t="24560" x="4759325" y="1412875"/>
          <p14:tracePt t="24571" x="4759325" y="1395413"/>
          <p14:tracePt t="24576" x="4749800" y="1385888"/>
          <p14:tracePt t="24587" x="4740275" y="1385888"/>
          <p14:tracePt t="24592" x="4730750" y="1376363"/>
          <p14:tracePt t="24608" x="4722813" y="1358900"/>
          <p14:tracePt t="24616" x="4722813" y="1349375"/>
          <p14:tracePt t="24632" x="4722813" y="1331913"/>
          <p14:tracePt t="24648" x="4713288" y="1303338"/>
          <p14:tracePt t="24664" x="4713288" y="1295400"/>
          <p14:tracePt t="24672" x="4713288" y="1285875"/>
          <p14:tracePt t="24688" x="4713288" y="1268413"/>
          <p14:tracePt t="24696" x="4713288" y="1258888"/>
          <p14:tracePt t="24712" x="4713288" y="1249363"/>
          <p14:tracePt t="24728" x="4713288" y="1231900"/>
          <p14:tracePt t="24736" x="4713288" y="1222375"/>
          <p14:tracePt t="24746" x="4713288" y="1212850"/>
          <p14:tracePt t="24754" x="4722813" y="1195388"/>
          <p14:tracePt t="24761" x="4730750" y="1185863"/>
          <p14:tracePt t="24771" x="4740275" y="1185863"/>
          <p14:tracePt t="24776" x="4749800" y="1166813"/>
          <p14:tracePt t="24788" x="4767263" y="1158875"/>
          <p14:tracePt t="24793" x="4786313" y="1139825"/>
          <p14:tracePt t="24804" x="4795838" y="1130300"/>
          <p14:tracePt t="24817" x="4795838" y="1122363"/>
          <p14:tracePt t="24825" x="4803775" y="1122363"/>
          <p14:tracePt t="24833" x="4813300" y="1112838"/>
          <p14:tracePt t="24841" x="4832350" y="1103313"/>
          <p14:tracePt t="24851" x="4840288" y="1093788"/>
          <p14:tracePt t="24858" x="4849813" y="1093788"/>
          <p14:tracePt t="24873" x="4859338" y="1093788"/>
          <p14:tracePt t="24897" x="4876800" y="1093788"/>
          <p14:tracePt t="24905" x="4886325" y="1093788"/>
          <p14:tracePt t="24913" x="4895850" y="1093788"/>
          <p14:tracePt t="24920" x="4905375" y="1093788"/>
          <p14:tracePt t="24937" x="4922838" y="1093788"/>
          <p14:tracePt t="24962" x="4932363" y="1093788"/>
          <p14:tracePt t="24968" x="4941888" y="1093788"/>
          <p14:tracePt t="24986" x="4949825" y="1103313"/>
          <p14:tracePt t="25000" x="4968875" y="1112838"/>
          <p14:tracePt t="25016" x="4968875" y="1122363"/>
          <p14:tracePt t="25034" x="4968875" y="1130300"/>
          <p14:tracePt t="25042" x="4978400" y="1139825"/>
          <p14:tracePt t="25058" x="4978400" y="1158875"/>
          <p14:tracePt t="25064" x="4978400" y="1166813"/>
          <p14:tracePt t="25072" x="4978400" y="1176338"/>
          <p14:tracePt t="25080" x="4986338" y="1203325"/>
          <p14:tracePt t="25088" x="4986338" y="1212850"/>
          <p14:tracePt t="25096" x="4986338" y="1222375"/>
          <p14:tracePt t="25104" x="4995863" y="1231900"/>
          <p14:tracePt t="25112" x="4995863" y="1239838"/>
          <p14:tracePt t="25128" x="5014913" y="1268413"/>
          <p14:tracePt t="25160" x="5022850" y="1285875"/>
          <p14:tracePt t="25192" x="5022850" y="1295400"/>
          <p14:tracePt t="25200" x="5022850" y="1303338"/>
          <p14:tracePt t="25208" x="5022850" y="1312863"/>
          <p14:tracePt t="25225" x="5022850" y="1331913"/>
          <p14:tracePt t="25232" x="5022850" y="1339850"/>
          <p14:tracePt t="25240" x="5022850" y="1349375"/>
          <p14:tracePt t="25257" x="5022850" y="1368425"/>
          <p14:tracePt t="25264" x="5022850" y="1376363"/>
          <p14:tracePt t="25273" x="5022850" y="1385888"/>
          <p14:tracePt t="25280" x="5022850" y="1395413"/>
          <p14:tracePt t="25289" x="5022850" y="1422400"/>
          <p14:tracePt t="25304" x="5022850" y="1441450"/>
          <p14:tracePt t="25321" x="5022850" y="1449388"/>
          <p14:tracePt t="25328" x="5014913" y="1458913"/>
          <p14:tracePt t="25338" x="5014913" y="1468438"/>
          <p14:tracePt t="25353" x="5005388" y="1477963"/>
          <p14:tracePt t="25370" x="5005388" y="1495425"/>
          <p14:tracePt t="25408" x="4995863" y="1514475"/>
          <p14:tracePt t="25530" x="4995863" y="1504950"/>
          <p14:tracePt t="25568" x="4995863" y="1495425"/>
          <p14:tracePt t="25592" x="4995863" y="1477963"/>
          <p14:tracePt t="25608" x="4995863" y="1468438"/>
          <p14:tracePt t="25632" x="4995863" y="1458913"/>
          <p14:tracePt t="25640" x="4995863" y="1441450"/>
          <p14:tracePt t="25648" x="4995863" y="1431925"/>
          <p14:tracePt t="25664" x="4995863" y="1412875"/>
          <p14:tracePt t="25680" x="4995863" y="1395413"/>
          <p14:tracePt t="25696" x="4995863" y="1385888"/>
          <p14:tracePt t="25704" x="4995863" y="1376363"/>
          <p14:tracePt t="25712" x="4995863" y="1358900"/>
          <p14:tracePt t="25720" x="4995863" y="1349375"/>
          <p14:tracePt t="25736" x="4995863" y="1339850"/>
          <p14:tracePt t="25752" x="4995863" y="1331913"/>
          <p14:tracePt t="25784" x="4995863" y="1322388"/>
          <p14:tracePt t="25794" x="4995863" y="1312863"/>
          <p14:tracePt t="25810" x="4995863" y="1303338"/>
          <p14:tracePt t="25819" x="4995863" y="1295400"/>
          <p14:tracePt t="25834" x="4995863" y="1276350"/>
          <p14:tracePt t="25848" x="5014913" y="1258888"/>
          <p14:tracePt t="25904" x="5022850" y="1249363"/>
          <p14:tracePt t="25977" x="5022850" y="1239838"/>
          <p14:tracePt t="25985" x="5005388" y="1239838"/>
          <p14:tracePt t="25992" x="4986338" y="1239838"/>
          <p14:tracePt t="26001" x="4978400" y="1239838"/>
          <p14:tracePt t="26008" x="4941888" y="1239838"/>
          <p14:tracePt t="26024" x="4932363" y="1239838"/>
          <p14:tracePt t="26362" x="4922838" y="1239838"/>
          <p14:tracePt t="26377" x="4905375" y="1239838"/>
          <p14:tracePt t="26387" x="4895850" y="1239838"/>
          <p14:tracePt t="26393" x="4876800" y="1258888"/>
          <p14:tracePt t="26403" x="4868863" y="1268413"/>
          <p14:tracePt t="26409" x="4849813" y="1276350"/>
          <p14:tracePt t="26433" x="4849813" y="1285875"/>
          <p14:tracePt t="26622" x="4859338" y="1285875"/>
          <p14:tracePt t="26627" x="4886325" y="1285875"/>
          <p14:tracePt t="26634" x="4905375" y="1285875"/>
          <p14:tracePt t="26641" x="4922838" y="1285875"/>
          <p14:tracePt t="26648" x="4932363" y="1285875"/>
          <p14:tracePt t="26657" x="4941888" y="1285875"/>
          <p14:tracePt t="26786" x="4949825" y="1295400"/>
          <p14:tracePt t="26803" x="4949825" y="1303338"/>
          <p14:tracePt t="26834" x="4949825" y="1312863"/>
          <p14:tracePt t="26849" x="4932363" y="1322388"/>
          <p14:tracePt t="26864" x="4913313" y="1331913"/>
          <p14:tracePt t="26872" x="4905375" y="1339850"/>
          <p14:tracePt t="26880" x="4895850" y="1339850"/>
          <p14:tracePt t="26888" x="4886325" y="1339850"/>
          <p14:tracePt t="26904" x="4876800" y="1339850"/>
          <p14:tracePt t="26920" x="4868863" y="1339850"/>
          <p14:tracePt t="26961" x="4859338" y="1339850"/>
          <p14:tracePt t="27002" x="4849813" y="1339850"/>
          <p14:tracePt t="27009" x="4840288" y="1331913"/>
          <p14:tracePt t="27046" x="4840288" y="1322388"/>
          <p14:tracePt t="27048" x="4832350" y="1312863"/>
          <p14:tracePt t="27064" x="4832350" y="1295400"/>
          <p14:tracePt t="27072" x="4832350" y="1276350"/>
          <p14:tracePt t="27080" x="4832350" y="1268413"/>
          <p14:tracePt t="27088" x="4832350" y="1258888"/>
          <p14:tracePt t="27096" x="4832350" y="1249363"/>
          <p14:tracePt t="27104" x="4832350" y="1239838"/>
          <p14:tracePt t="27112" x="4832350" y="1222375"/>
          <p14:tracePt t="27120" x="4832350" y="1212850"/>
          <p14:tracePt t="27128" x="4832350" y="1195388"/>
          <p14:tracePt t="27136" x="4832350" y="1185863"/>
          <p14:tracePt t="27153" x="4832350" y="1176338"/>
          <p14:tracePt t="27185" x="4832350" y="1158875"/>
          <p14:tracePt t="27208" x="4832350" y="1149350"/>
          <p14:tracePt t="27224" x="4832350" y="1139825"/>
          <p14:tracePt t="27232" x="4832350" y="1130300"/>
          <p14:tracePt t="27241" x="4832350" y="1122363"/>
          <p14:tracePt t="27256" x="4832350" y="1112838"/>
          <p14:tracePt t="27280" x="4840288" y="1093788"/>
          <p14:tracePt t="27296" x="4849813" y="1085850"/>
          <p14:tracePt t="27312" x="4859338" y="1085850"/>
          <p14:tracePt t="27322" x="4876800" y="1066800"/>
          <p14:tracePt t="27344" x="4886325" y="1066800"/>
          <p14:tracePt t="27353" x="4905375" y="1066800"/>
          <p14:tracePt t="27376" x="4922838" y="1066800"/>
          <p14:tracePt t="27385" x="4941888" y="1076325"/>
          <p14:tracePt t="27393" x="4941888" y="1093788"/>
          <p14:tracePt t="27402" x="4949825" y="1112838"/>
          <p14:tracePt t="27408" x="4949825" y="1139825"/>
          <p14:tracePt t="27419" x="4949825" y="1149350"/>
          <p14:tracePt t="27424" x="4959350" y="1166813"/>
          <p14:tracePt t="27440" x="4959350" y="1185863"/>
          <p14:tracePt t="27456" x="4959350" y="1195388"/>
          <p14:tracePt t="27472" x="4959350" y="1203325"/>
          <p14:tracePt t="27504" x="4959350" y="1222375"/>
          <p14:tracePt t="27520" x="4959350" y="1231900"/>
          <p14:tracePt t="27536" x="4959350" y="1239838"/>
          <p14:tracePt t="27552" x="4959350" y="1249363"/>
          <p14:tracePt t="27569" x="4959350" y="1268413"/>
          <p14:tracePt t="27696" x="4959350" y="1249363"/>
          <p14:tracePt t="27705" x="4959350" y="1239838"/>
          <p14:tracePt t="27713" x="4959350" y="1231900"/>
          <p14:tracePt t="27721" x="4941888" y="1231900"/>
          <p14:tracePt t="27728" x="4922838" y="1231900"/>
          <p14:tracePt t="27736" x="4886325" y="1231900"/>
          <p14:tracePt t="27744" x="4849813" y="1231900"/>
          <p14:tracePt t="27752" x="4803775" y="1231900"/>
          <p14:tracePt t="27760" x="4786313" y="1231900"/>
          <p14:tracePt t="27768" x="4759325" y="1239838"/>
          <p14:tracePt t="27776" x="4740275" y="1249363"/>
          <p14:tracePt t="27793" x="4676775" y="1285875"/>
          <p14:tracePt t="27808" x="4659313" y="1295400"/>
          <p14:tracePt t="27816" x="4649788" y="1303338"/>
          <p14:tracePt t="28076" x="4649788" y="1312863"/>
          <p14:tracePt t="28083" x="4649788" y="1322388"/>
          <p14:tracePt t="28097" x="4649788" y="1331913"/>
          <p14:tracePt t="28105" x="4649788" y="1358900"/>
          <p14:tracePt t="28120" x="4640263" y="1376363"/>
          <p14:tracePt t="28128" x="4630738" y="1385888"/>
          <p14:tracePt t="28136" x="4613275" y="1395413"/>
          <p14:tracePt t="28144" x="4594225" y="1404938"/>
          <p14:tracePt t="28153" x="4586288" y="1412875"/>
          <p14:tracePt t="28160" x="4586288" y="1422400"/>
          <p14:tracePt t="28168" x="4567238" y="1431925"/>
          <p14:tracePt t="28185" x="4557713" y="1431925"/>
          <p14:tracePt t="28208" x="4549775" y="1431925"/>
          <p14:tracePt t="28240" x="4530725" y="1422400"/>
          <p14:tracePt t="28249" x="4521200" y="1412875"/>
          <p14:tracePt t="28256" x="4521200" y="1404938"/>
          <p14:tracePt t="28266" x="4521200" y="1385888"/>
          <p14:tracePt t="28277" x="4521200" y="1368425"/>
          <p14:tracePt t="28280" x="4521200" y="1358900"/>
          <p14:tracePt t="28288" x="4521200" y="1349375"/>
          <p14:tracePt t="28296" x="4521200" y="1339850"/>
          <p14:tracePt t="28304" x="4521200" y="1331913"/>
          <p14:tracePt t="28312" x="4521200" y="1322388"/>
          <p14:tracePt t="28322" x="4521200" y="1295400"/>
          <p14:tracePt t="28337" x="4521200" y="1285875"/>
          <p14:tracePt t="28344" x="4521200" y="1276350"/>
          <p14:tracePt t="28353" x="4521200" y="1268413"/>
          <p14:tracePt t="28361" x="4521200" y="1258888"/>
          <p14:tracePt t="28377" x="4521200" y="1249363"/>
          <p14:tracePt t="28387" x="4521200" y="1231900"/>
          <p14:tracePt t="28393" x="4521200" y="1222375"/>
          <p14:tracePt t="28404" x="4521200" y="1212850"/>
          <p14:tracePt t="28424" x="4521200" y="1195388"/>
          <p14:tracePt t="28440" x="4530725" y="1195388"/>
          <p14:tracePt t="28456" x="4530725" y="1185863"/>
          <p14:tracePt t="28464" x="4540250" y="1176338"/>
          <p14:tracePt t="28482" x="4549775" y="1166813"/>
          <p14:tracePt t="28489" x="4557713" y="1166813"/>
          <p14:tracePt t="28497" x="4557713" y="1158875"/>
          <p14:tracePt t="28522" x="4567238" y="1158875"/>
          <p14:tracePt t="28529" x="4586288" y="1158875"/>
          <p14:tracePt t="28538" x="4594225" y="1158875"/>
          <p14:tracePt t="28554" x="4603750" y="1158875"/>
          <p14:tracePt t="28573" x="4613275" y="1158875"/>
          <p14:tracePt t="28592" x="4640263" y="1176338"/>
          <p14:tracePt t="28608" x="4640263" y="1203325"/>
          <p14:tracePt t="28616" x="4640263" y="1212850"/>
          <p14:tracePt t="28624" x="4640263" y="1231900"/>
          <p14:tracePt t="28633" x="4640263" y="1258888"/>
          <p14:tracePt t="28640" x="4640263" y="1268413"/>
          <p14:tracePt t="28650" x="4640263" y="1276350"/>
          <p14:tracePt t="28656" x="4640263" y="1303338"/>
          <p14:tracePt t="28664" x="4640263" y="1312863"/>
          <p14:tracePt t="28680" x="4640263" y="1322388"/>
          <p14:tracePt t="28696" x="4640263" y="1331913"/>
          <p14:tracePt t="28704" x="4640263" y="1339850"/>
          <p14:tracePt t="28728" x="4640263" y="1349375"/>
          <p14:tracePt t="28736" x="4640263" y="1358900"/>
          <p14:tracePt t="28745" x="4630738" y="1368425"/>
          <p14:tracePt t="28762" x="4622800" y="1376363"/>
          <p14:tracePt t="28776" x="4603750" y="1395413"/>
          <p14:tracePt t="28792" x="4594225" y="1395413"/>
          <p14:tracePt t="28802" x="4586288" y="1395413"/>
          <p14:tracePt t="28816" x="4576763" y="1395413"/>
          <p14:tracePt t="28832" x="4567238" y="1395413"/>
          <p14:tracePt t="28889" x="4557713" y="1395413"/>
          <p14:tracePt t="28920" x="4557713" y="1385888"/>
          <p14:tracePt t="28952" x="4557713" y="1368425"/>
          <p14:tracePt t="28960" x="4567238" y="1358900"/>
          <p14:tracePt t="28981" x="4576763" y="1349375"/>
          <p14:tracePt t="28984" x="4603750" y="1331913"/>
          <p14:tracePt t="29001" x="4603750" y="1322388"/>
          <p14:tracePt t="29009" x="4613275" y="1322388"/>
          <p14:tracePt t="29024" x="4622800" y="1312863"/>
          <p14:tracePt t="29048" x="4622800" y="1303338"/>
          <p14:tracePt t="29168" x="4622800" y="1295400"/>
          <p14:tracePt t="29184" x="4613275" y="1295400"/>
          <p14:tracePt t="29208" x="4603750" y="1295400"/>
          <p14:tracePt t="29217" x="4594225" y="1303338"/>
          <p14:tracePt t="29225" x="4586288" y="1312863"/>
          <p14:tracePt t="29240" x="4576763" y="1312863"/>
          <p14:tracePt t="29312" x="4567238" y="1312863"/>
          <p14:tracePt t="29345" x="4557713" y="1312863"/>
          <p14:tracePt t="29354" x="4557713" y="1303338"/>
          <p14:tracePt t="29360" x="4557713" y="1295400"/>
          <p14:tracePt t="29370" x="4557713" y="1276350"/>
          <p14:tracePt t="29385" x="4576763" y="1249363"/>
          <p14:tracePt t="29401" x="4586288" y="1231900"/>
          <p14:tracePt t="29408" x="4594225" y="1222375"/>
          <p14:tracePt t="29416" x="4603750" y="1203325"/>
          <p14:tracePt t="29424" x="4613275" y="1195388"/>
          <p14:tracePt t="29432" x="4622800" y="1176338"/>
          <p14:tracePt t="29440" x="4630738" y="1166813"/>
          <p14:tracePt t="29448" x="4649788" y="1158875"/>
          <p14:tracePt t="29456" x="4667250" y="1149350"/>
          <p14:tracePt t="29472" x="4695825" y="1130300"/>
          <p14:tracePt t="29480" x="4703763" y="1122363"/>
          <p14:tracePt t="29488" x="4730750" y="1112838"/>
          <p14:tracePt t="29497" x="4740275" y="1112838"/>
          <p14:tracePt t="29504" x="4749800" y="1112838"/>
          <p14:tracePt t="29512" x="4776788" y="1103313"/>
          <p14:tracePt t="29520" x="4786313" y="1103313"/>
          <p14:tracePt t="29530" x="4795838" y="1103313"/>
          <p14:tracePt t="29554" x="4813300" y="1103313"/>
          <p14:tracePt t="29569" x="4822825" y="1103313"/>
          <p14:tracePt t="29584" x="4832350" y="1103313"/>
          <p14:tracePt t="29624" x="4840288" y="1103313"/>
          <p14:tracePt t="29641" x="4849813" y="1112838"/>
          <p14:tracePt t="29656" x="4849813" y="1130300"/>
          <p14:tracePt t="29682" x="4849813" y="1139825"/>
          <p14:tracePt t="29690" x="4849813" y="1158875"/>
          <p14:tracePt t="29706" x="4849813" y="1176338"/>
          <p14:tracePt t="29721" x="4849813" y="1195388"/>
          <p14:tracePt t="29729" x="4849813" y="1203325"/>
          <p14:tracePt t="29736" x="4849813" y="1212850"/>
          <p14:tracePt t="29746" x="4849813" y="1222375"/>
          <p14:tracePt t="29752" x="4849813" y="1239838"/>
          <p14:tracePt t="29792" x="4849813" y="1249363"/>
          <p14:tracePt t="29848" x="4849813" y="1258888"/>
          <p14:tracePt t="30001" x="4849813" y="1249363"/>
          <p14:tracePt t="30009" x="4868863" y="1239838"/>
          <p14:tracePt t="30018" x="4868863" y="1222375"/>
          <p14:tracePt t="30033" x="4868863" y="1212850"/>
          <p14:tracePt t="30045" x="4868863" y="1195388"/>
          <p14:tracePt t="30057" x="4868863" y="1176338"/>
          <p14:tracePt t="30065" x="4876800" y="1158875"/>
          <p14:tracePt t="30081" x="4876800" y="1149350"/>
          <p14:tracePt t="30089" x="4876800" y="1130300"/>
          <p14:tracePt t="30097" x="4876800" y="1122363"/>
          <p14:tracePt t="30180" x="4876800" y="1112838"/>
          <p14:tracePt t="30200" x="4868863" y="1112838"/>
          <p14:tracePt t="30209" x="4859338" y="1112838"/>
          <p14:tracePt t="30216" x="4840288" y="1112838"/>
          <p14:tracePt t="30232" x="4832350" y="1112838"/>
          <p14:tracePt t="30273" x="4822825" y="1112838"/>
          <p14:tracePt t="30296" x="4813300" y="1112838"/>
          <p14:tracePt t="30305" x="4803775" y="1112838"/>
          <p14:tracePt t="30320" x="4795838" y="1112838"/>
          <p14:tracePt t="30344" x="4776788" y="1122363"/>
          <p14:tracePt t="30361" x="4767263" y="1122363"/>
          <p14:tracePt t="30376" x="4767263" y="1130300"/>
          <p14:tracePt t="30384" x="4759325" y="1139825"/>
          <p14:tracePt t="30401" x="4749800" y="1149350"/>
          <p14:tracePt t="30424" x="4749800" y="1158875"/>
          <p14:tracePt t="30432" x="4749800" y="1166813"/>
          <p14:tracePt t="30448" x="4740275" y="1176338"/>
          <p14:tracePt t="30473" x="4740275" y="1185863"/>
          <p14:tracePt t="30480" x="4740275" y="1195388"/>
          <p14:tracePt t="30501" x="4740275" y="1203325"/>
          <p14:tracePt t="30514" x="4730750" y="1222375"/>
          <p14:tracePt t="30524" x="4730750" y="1231900"/>
          <p14:tracePt t="30530" x="4730750" y="1239838"/>
          <p14:tracePt t="30542" x="4713288" y="1258888"/>
          <p14:tracePt t="30553" x="4713288" y="1268413"/>
          <p14:tracePt t="30573" x="4703763" y="1276350"/>
          <p14:tracePt t="30603" x="4703763" y="1285875"/>
          <p14:tracePt t="30632" x="4703763" y="1295400"/>
          <p14:tracePt t="30834" x="4703763" y="1276350"/>
          <p14:tracePt t="30850" x="4713288" y="1249363"/>
          <p14:tracePt t="30865" x="4730750" y="1222375"/>
          <p14:tracePt t="30881" x="4749800" y="1203325"/>
          <p14:tracePt t="30889" x="4759325" y="1185863"/>
          <p14:tracePt t="30905" x="4767263" y="1176338"/>
          <p14:tracePt t="30913" x="4776788" y="1176338"/>
          <p14:tracePt t="30920" x="4786313" y="1176338"/>
          <p14:tracePt t="30928" x="4795838" y="1176338"/>
          <p14:tracePt t="30945" x="4803775" y="1176338"/>
          <p14:tracePt t="31032" x="4803775" y="1185863"/>
          <p14:tracePt t="31048" x="4803775" y="1195388"/>
          <p14:tracePt t="31065" x="4803775" y="1203325"/>
          <p14:tracePt t="31089" x="4803775" y="1231900"/>
          <p14:tracePt t="31104" x="4803775" y="1239838"/>
          <p14:tracePt t="31125" x="4803775" y="1258888"/>
          <p14:tracePt t="31146" x="4803775" y="1268413"/>
          <p14:tracePt t="31154" x="4803775" y="1276350"/>
          <p14:tracePt t="31163" x="4803775" y="1285875"/>
          <p14:tracePt t="31193" x="4803775" y="1303338"/>
          <p14:tracePt t="31386" x="4803775" y="1285875"/>
          <p14:tracePt t="31409" x="4803775" y="1276350"/>
          <p14:tracePt t="31675" x="4803775" y="1268413"/>
          <p14:tracePt t="32011" x="4803775" y="1258888"/>
          <p14:tracePt t="32050" x="4803775" y="1249363"/>
          <p14:tracePt t="32075" x="4803775" y="1239838"/>
          <p14:tracePt t="32088" x="4803775" y="1231900"/>
          <p14:tracePt t="32096" x="4795838" y="1222375"/>
          <p14:tracePt t="32154" x="4786313" y="1222375"/>
          <p14:tracePt t="32172" x="4767263" y="1222375"/>
          <p14:tracePt t="32179" x="4759325" y="1222375"/>
          <p14:tracePt t="32204" x="4740275" y="1222375"/>
          <p14:tracePt t="32219" x="4730750" y="1231900"/>
          <p14:tracePt t="32226" x="4722813" y="1231900"/>
          <p14:tracePt t="32251" x="4713288" y="1231900"/>
          <p14:tracePt t="32336" x="4703763" y="1231900"/>
          <p14:tracePt t="32801" x="4713288" y="1231900"/>
          <p14:tracePt t="33091" x="4713288" y="1222375"/>
          <p14:tracePt t="33130" x="4713288" y="1203325"/>
          <p14:tracePt t="33160" x="4713288" y="1185863"/>
          <p14:tracePt t="33192" x="4703763" y="1176338"/>
          <p14:tracePt t="33218" x="4686300" y="1176338"/>
          <p14:tracePt t="33228" x="4676775" y="1176338"/>
          <p14:tracePt t="33248" x="4659313" y="1158875"/>
          <p14:tracePt t="33258" x="4649788" y="1158875"/>
          <p14:tracePt t="33264" x="4640263" y="1149350"/>
          <p14:tracePt t="33280" x="4630738" y="1149350"/>
          <p14:tracePt t="33288" x="4622800" y="1149350"/>
          <p14:tracePt t="33296" x="4603750" y="1139825"/>
          <p14:tracePt t="33304" x="4594225" y="1139825"/>
          <p14:tracePt t="33321" x="4576763" y="1130300"/>
          <p14:tracePt t="33337" x="4567238" y="1130300"/>
          <p14:tracePt t="33344" x="4557713" y="1130300"/>
          <p14:tracePt t="33360" x="4549775" y="1130300"/>
          <p14:tracePt t="33376" x="4540250" y="1130300"/>
          <p14:tracePt t="33394" x="4530725" y="1130300"/>
          <p14:tracePt t="33417" x="4521200" y="1130300"/>
          <p14:tracePt t="33474" x="4513263" y="1130300"/>
          <p14:tracePt t="33508" x="4503738" y="1130300"/>
          <p14:tracePt t="33521" x="4484688" y="1130300"/>
          <p14:tracePt t="33537" x="4476750" y="1130300"/>
          <p14:tracePt t="33553" x="4467225" y="1130300"/>
          <p14:tracePt t="33568" x="4448175" y="1130300"/>
          <p14:tracePt t="33592" x="4440238" y="1130300"/>
          <p14:tracePt t="33608" x="4430713" y="1130300"/>
          <p14:tracePt t="33626" x="4421188" y="1130300"/>
          <p14:tracePt t="33642" x="4413250" y="1130300"/>
          <p14:tracePt t="33666" x="4403725" y="1130300"/>
          <p14:tracePt t="33681" x="4394200" y="1139825"/>
          <p14:tracePt t="33690" x="4384675" y="1149350"/>
          <p14:tracePt t="33706" x="4376738" y="1149350"/>
          <p14:tracePt t="33712" x="4357688" y="1158875"/>
          <p14:tracePt t="33739" x="4348163" y="1166813"/>
          <p14:tracePt t="33784" x="4348163" y="1176338"/>
          <p14:tracePt t="34113" x="4348163" y="1185863"/>
          <p14:tracePt t="34162" x="4348163" y="1195388"/>
          <p14:tracePt t="34240" x="4348163" y="1203325"/>
          <p14:tracePt t="34289" x="4348163" y="1212850"/>
          <p14:tracePt t="34394" x="4348163" y="1222375"/>
          <p14:tracePt t="34448" x="4348163" y="1231900"/>
          <p14:tracePt t="34524" x="4357688" y="1231900"/>
          <p14:tracePt t="34543" x="4367213" y="1231900"/>
          <p14:tracePt t="34572" x="4384675" y="1231900"/>
          <p14:tracePt t="34584" x="4394200" y="1231900"/>
          <p14:tracePt t="34592" x="4394200" y="1239838"/>
          <p14:tracePt t="34618" x="4403725" y="1249363"/>
          <p14:tracePt t="34625" x="4403725" y="1258888"/>
          <p14:tracePt t="34650" x="4403725" y="1268413"/>
          <p14:tracePt t="34680" x="4403725" y="1276350"/>
          <p14:tracePt t="34696" x="4413250" y="1285875"/>
          <p14:tracePt t="34762" x="4413250" y="1295400"/>
          <p14:tracePt t="34938" x="4421188" y="1303338"/>
          <p14:tracePt t="35274" x="4430713" y="1303338"/>
          <p14:tracePt t="35306" x="4440238" y="1285875"/>
          <p14:tracePt t="35314" x="4448175" y="1268413"/>
          <p14:tracePt t="35329" x="4457700" y="1258888"/>
          <p14:tracePt t="35337" x="4467225" y="1249363"/>
          <p14:tracePt t="35360" x="4467225" y="1239838"/>
          <p14:tracePt t="35513" x="4476750" y="1239838"/>
          <p14:tracePt t="35917" x="4484688" y="1239838"/>
          <p14:tracePt t="36513" x="4494213" y="1249363"/>
          <p14:tracePt t="36528" x="4494213" y="1258888"/>
          <p14:tracePt t="37098" x="4503738" y="1268413"/>
          <p14:tracePt t="37114" x="4513263" y="1268413"/>
          <p14:tracePt t="39906" x="4503738" y="1268413"/>
          <p14:tracePt t="39954" x="4484688" y="1268413"/>
          <p14:tracePt t="39986" x="4476750" y="1268413"/>
          <p14:tracePt t="40034" x="4467225" y="1276350"/>
          <p14:tracePt t="40104" x="4440238" y="1285875"/>
          <p14:tracePt t="40112" x="4440238" y="1295400"/>
          <p14:tracePt t="40136" x="4440238" y="1303338"/>
          <p14:tracePt t="40144" x="4440238" y="1312863"/>
          <p14:tracePt t="40152" x="4440238" y="1331913"/>
          <p14:tracePt t="40160" x="4440238" y="1349375"/>
          <p14:tracePt t="40168" x="4440238" y="1358900"/>
          <p14:tracePt t="40176" x="4440238" y="1376363"/>
          <p14:tracePt t="40185" x="4440238" y="1385888"/>
          <p14:tracePt t="40192" x="4440238" y="1395413"/>
          <p14:tracePt t="40201" x="4440238" y="1422400"/>
          <p14:tracePt t="40208" x="4430713" y="1441450"/>
          <p14:tracePt t="40217" x="4430713" y="1468438"/>
          <p14:tracePt t="40224" x="4421188" y="1485900"/>
          <p14:tracePt t="40232" x="4403725" y="1531938"/>
          <p14:tracePt t="40240" x="4376738" y="1577975"/>
          <p14:tracePt t="40248" x="4376738" y="1595438"/>
          <p14:tracePt t="40257" x="4348163" y="1641475"/>
          <p14:tracePt t="40267" x="4294188" y="1724025"/>
          <p14:tracePt t="40287" x="4248150" y="1787525"/>
          <p14:tracePt t="40290" x="4230688" y="1814513"/>
          <p14:tracePt t="40296" x="4211638" y="1851025"/>
          <p14:tracePt t="40304" x="4202113" y="1870075"/>
          <p14:tracePt t="40312" x="4184650" y="1914525"/>
          <p14:tracePt t="40328" x="4165600" y="1933575"/>
          <p14:tracePt t="40338" x="4165600" y="1943100"/>
          <p14:tracePt t="40344" x="4157663" y="1951038"/>
          <p14:tracePt t="40353" x="4157663" y="1960563"/>
          <p14:tracePt t="40376" x="4157663" y="1970088"/>
          <p14:tracePt t="40384" x="4157663" y="1987550"/>
          <p14:tracePt t="40401" x="4148138" y="1997075"/>
          <p14:tracePt t="40424" x="4148138" y="2006600"/>
          <p14:tracePt t="40440" x="4148138" y="2024063"/>
          <p14:tracePt t="40464" x="4148138" y="2033588"/>
          <p14:tracePt t="40480" x="4148138" y="2043113"/>
          <p14:tracePt t="40498" x="4148138" y="2052638"/>
          <p14:tracePt t="40504" x="4148138" y="2060575"/>
          <p14:tracePt t="40513" x="4148138" y="2070100"/>
          <p14:tracePt t="40529" x="4148138" y="2079625"/>
          <p14:tracePt t="40684" x="4148138" y="2089150"/>
          <p14:tracePt t="40749" x="4157663" y="2089150"/>
          <p14:tracePt t="40770" x="4157663" y="2097088"/>
          <p14:tracePt t="40801" x="4165600" y="2097088"/>
          <p14:tracePt t="40825" x="4184650" y="2097088"/>
          <p14:tracePt t="40848" x="4194175" y="2097088"/>
          <p14:tracePt t="40880" x="4202113" y="2097088"/>
          <p14:tracePt t="40904" x="4211638" y="2097088"/>
          <p14:tracePt t="40920" x="4221163" y="2097088"/>
          <p14:tracePt t="40961" x="4221163" y="2089150"/>
          <p14:tracePt t="41125" x="4221163" y="2079625"/>
          <p14:tracePt t="41168" x="4238625" y="2079625"/>
          <p14:tracePt t="41290" x="4248150" y="2079625"/>
          <p14:tracePt t="41325" x="4275138" y="2070100"/>
          <p14:tracePt t="41344" x="4284663" y="2060575"/>
          <p14:tracePt t="41360" x="4303713" y="2052638"/>
          <p14:tracePt t="41368" x="4311650" y="2052638"/>
          <p14:tracePt t="41384" x="4330700" y="2043113"/>
          <p14:tracePt t="41440" x="4340225" y="2033588"/>
          <p14:tracePt t="41488" x="4348163" y="2033588"/>
          <p14:tracePt t="41544" x="4357688" y="2024063"/>
          <p14:tracePt t="41584" x="4367213" y="2016125"/>
          <p14:tracePt t="41600" x="4384675" y="2006600"/>
          <p14:tracePt t="41608" x="4403725" y="1987550"/>
          <p14:tracePt t="41616" x="4413250" y="1979613"/>
          <p14:tracePt t="41624" x="4421188" y="1970088"/>
          <p14:tracePt t="41634" x="4421188" y="1960563"/>
          <p14:tracePt t="41640" x="4448175" y="1933575"/>
          <p14:tracePt t="41650" x="4457700" y="1914525"/>
          <p14:tracePt t="41656" x="4484688" y="1897063"/>
          <p14:tracePt t="41664" x="4503738" y="1878013"/>
          <p14:tracePt t="41673" x="4513263" y="1860550"/>
          <p14:tracePt t="41681" x="4513263" y="1851025"/>
          <p14:tracePt t="41689" x="4521200" y="1841500"/>
          <p14:tracePt t="41705" x="4530725" y="1824038"/>
          <p14:tracePt t="41746" x="4540250" y="1814513"/>
          <p14:tracePt t="41754" x="4540250" y="1804988"/>
          <p14:tracePt t="41764" x="4549775" y="1787525"/>
          <p14:tracePt t="41770" x="4557713" y="1768475"/>
          <p14:tracePt t="41781" x="4576763" y="1751013"/>
          <p14:tracePt t="41785" x="4576763" y="1741488"/>
          <p14:tracePt t="41792" x="4586288" y="1724025"/>
          <p14:tracePt t="41809" x="4586288" y="1697038"/>
          <p14:tracePt t="41825" x="4586288" y="1687513"/>
          <p14:tracePt t="41842" x="4586288" y="1677988"/>
          <p14:tracePt t="41969" x="4594225" y="1668463"/>
          <p14:tracePt t="41992" x="4603750" y="1660525"/>
          <p14:tracePt t="42000" x="4613275" y="1660525"/>
          <p14:tracePt t="42008" x="4630738" y="1651000"/>
          <p14:tracePt t="42017" x="4640263" y="1651000"/>
          <p14:tracePt t="42024" x="4676775" y="1641475"/>
          <p14:tracePt t="42034" x="4730750" y="1624013"/>
          <p14:tracePt t="42040" x="4749800" y="1624013"/>
          <p14:tracePt t="42049" x="4795838" y="1614488"/>
          <p14:tracePt t="42056" x="4840288" y="1595438"/>
          <p14:tracePt t="42064" x="4895850" y="1577975"/>
          <p14:tracePt t="42072" x="4978400" y="1568450"/>
          <p14:tracePt t="42080" x="5014913" y="1558925"/>
          <p14:tracePt t="42088" x="5068888" y="1558925"/>
          <p14:tracePt t="42097" x="5114925" y="1531938"/>
          <p14:tracePt t="42105" x="5122863" y="1531938"/>
          <p14:tracePt t="42112" x="5132388" y="1531938"/>
          <p14:tracePt t="42120" x="5151438" y="1531938"/>
          <p14:tracePt t="42128" x="5159375" y="1531938"/>
          <p14:tracePt t="42152" x="5168900" y="1531938"/>
          <p14:tracePt t="42184" x="5187950" y="1531938"/>
          <p14:tracePt t="42192" x="5205413" y="1522413"/>
          <p14:tracePt t="42200" x="5214938" y="1522413"/>
          <p14:tracePt t="42208" x="5241925" y="1522413"/>
          <p14:tracePt t="42217" x="5260975" y="1522413"/>
          <p14:tracePt t="42224" x="5278438" y="1514475"/>
          <p14:tracePt t="42234" x="5297488" y="1514475"/>
          <p14:tracePt t="42240" x="5314950" y="1504950"/>
          <p14:tracePt t="42248" x="5324475" y="1504950"/>
          <p14:tracePt t="42257" x="5334000" y="1504950"/>
          <p14:tracePt t="42264" x="5351463" y="1495425"/>
          <p14:tracePt t="42273" x="5351463" y="1485900"/>
          <p14:tracePt t="42280" x="5368925" y="1485900"/>
          <p14:tracePt t="42290" x="5405438" y="1477963"/>
          <p14:tracePt t="42296" x="5414963" y="1477963"/>
          <p14:tracePt t="42304" x="5441950" y="1468438"/>
          <p14:tracePt t="42313" x="5478463" y="1468438"/>
          <p14:tracePt t="42321" x="5524500" y="1458913"/>
          <p14:tracePt t="42328" x="5551488" y="1458913"/>
          <p14:tracePt t="42336" x="5597525" y="1441450"/>
          <p14:tracePt t="42344" x="5634038" y="1441450"/>
          <p14:tracePt t="42353" x="5661025" y="1431925"/>
          <p14:tracePt t="42360" x="5697538" y="1431925"/>
          <p14:tracePt t="42369" x="5724525" y="1422400"/>
          <p14:tracePt t="42376" x="5743575" y="1412875"/>
          <p14:tracePt t="42392" x="5770563" y="1385888"/>
          <p14:tracePt t="42408" x="5780088" y="1376363"/>
          <p14:tracePt t="42706" x="5770563" y="1376363"/>
          <p14:tracePt t="42729" x="5770563" y="1385888"/>
          <p14:tracePt t="42737" x="5753100" y="1385888"/>
          <p14:tracePt t="42744" x="5716588" y="1395413"/>
          <p14:tracePt t="42752" x="5680075" y="1404938"/>
          <p14:tracePt t="42761" x="5634038" y="1404938"/>
          <p14:tracePt t="42768" x="5597525" y="1431925"/>
          <p14:tracePt t="42776" x="5534025" y="1441450"/>
          <p14:tracePt t="42786" x="5507038" y="1441450"/>
          <p14:tracePt t="42792" x="5461000" y="1441450"/>
          <p14:tracePt t="42801" x="5434013" y="1441450"/>
          <p14:tracePt t="42808" x="5424488" y="1441450"/>
          <p14:tracePt t="42817" x="5414963" y="1441450"/>
          <p14:tracePt t="42922" x="5414963" y="1431925"/>
          <p14:tracePt t="42994" x="5405438" y="1431925"/>
          <p14:tracePt t="43074" x="5397500" y="1431925"/>
          <p14:tracePt t="43082" x="5387975" y="1431925"/>
          <p14:tracePt t="43089" x="5378450" y="1431925"/>
          <p14:tracePt t="43097" x="5334000" y="1441450"/>
          <p14:tracePt t="43105" x="5287963" y="1449388"/>
          <p14:tracePt t="43113" x="5251450" y="1449388"/>
          <p14:tracePt t="43120" x="5178425" y="1477963"/>
          <p14:tracePt t="43129" x="5105400" y="1477963"/>
          <p14:tracePt t="43137" x="5041900" y="1495425"/>
          <p14:tracePt t="43145" x="4968875" y="1495425"/>
          <p14:tracePt t="43153" x="4905375" y="1495425"/>
          <p14:tracePt t="43161" x="4876800" y="1495425"/>
          <p14:tracePt t="43168" x="4840288" y="1495425"/>
          <p14:tracePt t="43177" x="4822825" y="1495425"/>
          <p14:tracePt t="43185" x="4813300" y="1495425"/>
          <p14:tracePt t="43280" x="4803775" y="1495425"/>
          <p14:tracePt t="43568" x="4795838" y="1495425"/>
          <p14:tracePt t="43576" x="4776788" y="1514475"/>
          <p14:tracePt t="43584" x="4759325" y="1531938"/>
          <p14:tracePt t="43592" x="4730750" y="1568450"/>
          <p14:tracePt t="43600" x="4713288" y="1595438"/>
          <p14:tracePt t="43608" x="4676775" y="1641475"/>
          <p14:tracePt t="43617" x="4659313" y="1668463"/>
          <p14:tracePt t="43624" x="4603750" y="1724025"/>
          <p14:tracePt t="43633" x="4576763" y="1751013"/>
          <p14:tracePt t="43640" x="4557713" y="1768475"/>
          <p14:tracePt t="43648" x="4513263" y="1814513"/>
          <p14:tracePt t="43656" x="4494213" y="1833563"/>
          <p14:tracePt t="43664" x="4457700" y="1870075"/>
          <p14:tracePt t="43672" x="4448175" y="1878013"/>
          <p14:tracePt t="43681" x="4421188" y="1897063"/>
          <p14:tracePt t="43688" x="4403725" y="1914525"/>
          <p14:tracePt t="43698" x="4384675" y="1943100"/>
          <p14:tracePt t="43704" x="4367213" y="1960563"/>
          <p14:tracePt t="43712" x="4357688" y="1970088"/>
          <p14:tracePt t="43720" x="4348163" y="1997075"/>
          <p14:tracePt t="43728" x="4330700" y="2016125"/>
          <p14:tracePt t="43737" x="4321175" y="2024063"/>
          <p14:tracePt t="43754" x="4311650" y="2043113"/>
          <p14:tracePt t="43760" x="4311650" y="2052638"/>
          <p14:tracePt t="43768" x="4303713" y="2060575"/>
          <p14:tracePt t="43784" x="4294188" y="2070100"/>
          <p14:tracePt t="43794" x="4275138" y="2097088"/>
          <p14:tracePt t="43804" x="4257675" y="2116138"/>
          <p14:tracePt t="43808" x="4248150" y="2125663"/>
          <p14:tracePt t="43817" x="4230688" y="2143125"/>
          <p14:tracePt t="43824" x="4221163" y="2143125"/>
          <p14:tracePt t="43840" x="4221163" y="2152650"/>
          <p14:tracePt t="43870" x="4211638" y="2160588"/>
          <p14:tracePt t="43872" x="4202113" y="2170113"/>
          <p14:tracePt t="44010" x="4202113" y="2179638"/>
          <p14:tracePt t="44080" x="4202113" y="2189163"/>
          <p14:tracePt t="44089" x="4194175" y="2189163"/>
          <p14:tracePt t="44098" x="4194175" y="2206625"/>
          <p14:tracePt t="44106" x="4175125" y="2225675"/>
          <p14:tracePt t="44112" x="4165600" y="2233613"/>
          <p14:tracePt t="44120" x="4148138" y="2262188"/>
          <p14:tracePt t="44128" x="4138613" y="2270125"/>
          <p14:tracePt t="44137" x="4121150" y="2279650"/>
          <p14:tracePt t="44146" x="4102100" y="2289175"/>
          <p14:tracePt t="44154" x="4094163" y="2289175"/>
          <p14:tracePt t="44161" x="4075113" y="2298700"/>
          <p14:tracePt t="44173" x="4065588" y="2306638"/>
          <p14:tracePt t="44177" x="4057650" y="2306638"/>
          <p14:tracePt t="44186" x="4038600" y="2316163"/>
          <p14:tracePt t="44194" x="4029075" y="2316163"/>
          <p14:tracePt t="44203" x="4021138" y="2316163"/>
          <p14:tracePt t="44209" x="4011613" y="2316163"/>
          <p14:tracePt t="44234" x="4002088" y="2316163"/>
          <p14:tracePt t="44273" x="3975100" y="2306638"/>
          <p14:tracePt t="44296" x="3975100" y="2298700"/>
          <p14:tracePt t="44312" x="3965575" y="2262188"/>
          <p14:tracePt t="44328" x="3965575" y="2252663"/>
          <p14:tracePt t="44336" x="3948113" y="2233613"/>
          <p14:tracePt t="44344" x="3948113" y="2225675"/>
          <p14:tracePt t="44352" x="3948113" y="2206625"/>
          <p14:tracePt t="44361" x="3929063" y="2170113"/>
          <p14:tracePt t="44371" x="3929063" y="2160588"/>
          <p14:tracePt t="44377" x="3929063" y="2133600"/>
          <p14:tracePt t="44386" x="3929063" y="2116138"/>
          <p14:tracePt t="44393" x="3911600" y="2097088"/>
          <p14:tracePt t="44401" x="3911600" y="2089150"/>
          <p14:tracePt t="44410" x="3911600" y="2079625"/>
          <p14:tracePt t="44421" x="3911600" y="2070100"/>
          <p14:tracePt t="44426" x="3883025" y="2043113"/>
          <p14:tracePt t="44442" x="3883025" y="2033588"/>
          <p14:tracePt t="44466" x="3883025" y="2016125"/>
          <p14:tracePt t="44474" x="3875088" y="1997075"/>
          <p14:tracePt t="44498" x="3875088" y="1987550"/>
          <p14:tracePt t="44505" x="3875088" y="1970088"/>
          <p14:tracePt t="44529" x="3875088" y="1960563"/>
          <p14:tracePt t="44544" x="3875088" y="1951038"/>
          <p14:tracePt t="44555" x="3875088" y="1933575"/>
          <p14:tracePt t="44573" x="3875088" y="1924050"/>
          <p14:tracePt t="44576" x="3875088" y="1914525"/>
          <p14:tracePt t="44584" x="3883025" y="1906588"/>
          <p14:tracePt t="44609" x="3892550" y="1906588"/>
          <p14:tracePt t="44621" x="3902075" y="1906588"/>
          <p14:tracePt t="44636" x="3919538" y="1906588"/>
          <p14:tracePt t="44656" x="3929063" y="1906588"/>
          <p14:tracePt t="44667" x="3938588" y="1914525"/>
          <p14:tracePt t="44680" x="3948113" y="1924050"/>
          <p14:tracePt t="44696" x="3956050" y="1933575"/>
          <p14:tracePt t="44704" x="3965575" y="1943100"/>
          <p14:tracePt t="44712" x="3984625" y="1960563"/>
          <p14:tracePt t="44728" x="4011613" y="1979613"/>
          <p14:tracePt t="44744" x="4021138" y="1987550"/>
          <p14:tracePt t="44752" x="4038600" y="2006600"/>
          <p14:tracePt t="44761" x="4048125" y="2016125"/>
          <p14:tracePt t="44768" x="4057650" y="2016125"/>
          <p14:tracePt t="44776" x="4065588" y="2024063"/>
          <p14:tracePt t="44784" x="4084638" y="2033588"/>
          <p14:tracePt t="44792" x="4084638" y="2043113"/>
          <p14:tracePt t="44801" x="4094163" y="2052638"/>
          <p14:tracePt t="44808" x="4102100" y="2052638"/>
          <p14:tracePt t="44817" x="4111625" y="2060575"/>
          <p14:tracePt t="44833" x="4121150" y="2070100"/>
          <p14:tracePt t="44840" x="4129088" y="2070100"/>
          <p14:tracePt t="44889" x="4129088" y="2079625"/>
          <p14:tracePt t="44905" x="4129088" y="2089150"/>
          <p14:tracePt t="44928" x="4129088" y="2097088"/>
          <p14:tracePt t="44952" x="4129088" y="2116138"/>
          <p14:tracePt t="44960" x="4129088" y="2125663"/>
          <p14:tracePt t="44969" x="4129088" y="2133600"/>
          <p14:tracePt t="44984" x="4129088" y="2152650"/>
          <p14:tracePt t="44993" x="4129088" y="2160588"/>
          <p14:tracePt t="45001" x="4129088" y="2170113"/>
          <p14:tracePt t="45008" x="4129088" y="2179638"/>
          <p14:tracePt t="45017" x="4121150" y="2189163"/>
          <p14:tracePt t="45024" x="4111625" y="2189163"/>
          <p14:tracePt t="45036" x="4102100" y="2189163"/>
          <p14:tracePt t="45042" x="4094163" y="2197100"/>
          <p14:tracePt t="45052" x="4094163" y="2206625"/>
          <p14:tracePt t="45058" x="4075113" y="2206625"/>
          <p14:tracePt t="45066" x="4065588" y="2216150"/>
          <p14:tracePt t="45073" x="4048125" y="2216150"/>
          <p14:tracePt t="45081" x="4029075" y="2216150"/>
          <p14:tracePt t="45089" x="4011613" y="2225675"/>
          <p14:tracePt t="45098" x="3992563" y="2225675"/>
          <p14:tracePt t="45106" x="3975100" y="2225675"/>
          <p14:tracePt t="45113" x="3965575" y="2225675"/>
          <p14:tracePt t="45129" x="3948113" y="2225675"/>
          <p14:tracePt t="45137" x="3929063" y="2225675"/>
          <p14:tracePt t="45144" x="3919538" y="2225675"/>
          <p14:tracePt t="45152" x="3902075" y="2225675"/>
          <p14:tracePt t="45160" x="3892550" y="2225675"/>
          <p14:tracePt t="45177" x="3883025" y="2225675"/>
          <p14:tracePt t="45217" x="3865563" y="2225675"/>
          <p14:tracePt t="45230" x="3846513" y="2225675"/>
          <p14:tracePt t="45232" x="3846513" y="2216150"/>
          <p14:tracePt t="45240" x="3838575" y="2206625"/>
          <p14:tracePt t="45250" x="3829050" y="2197100"/>
          <p14:tracePt t="45264" x="3819525" y="2189163"/>
          <p14:tracePt t="45273" x="3810000" y="2170113"/>
          <p14:tracePt t="45281" x="3802063" y="2152650"/>
          <p14:tracePt t="45297" x="3802063" y="2133600"/>
          <p14:tracePt t="45305" x="3802063" y="2125663"/>
          <p14:tracePt t="45314" x="3802063" y="2116138"/>
          <p14:tracePt t="45325" x="3802063" y="2089150"/>
          <p14:tracePt t="45328" x="3802063" y="2079625"/>
          <p14:tracePt t="45336" x="3802063" y="2060575"/>
          <p14:tracePt t="45352" x="3802063" y="2043113"/>
          <p14:tracePt t="45368" x="3802063" y="2033588"/>
          <p14:tracePt t="45376" x="3802063" y="2024063"/>
          <p14:tracePt t="45392" x="3802063" y="2006600"/>
          <p14:tracePt t="45401" x="3802063" y="1997075"/>
          <p14:tracePt t="45408" x="3802063" y="1987550"/>
          <p14:tracePt t="45417" x="3802063" y="1979613"/>
          <p14:tracePt t="45425" x="3810000" y="1970088"/>
          <p14:tracePt t="45434" x="3829050" y="1943100"/>
          <p14:tracePt t="45440" x="3846513" y="1924050"/>
          <p14:tracePt t="45448" x="3892550" y="1906588"/>
          <p14:tracePt t="45456" x="3911600" y="1897063"/>
          <p14:tracePt t="45464" x="3938588" y="1887538"/>
          <p14:tracePt t="45472" x="3984625" y="1878013"/>
          <p14:tracePt t="45480" x="4029075" y="1851025"/>
          <p14:tracePt t="45488" x="4057650" y="1851025"/>
          <p14:tracePt t="45496" x="4084638" y="1841500"/>
          <p14:tracePt t="45504" x="4121150" y="1841500"/>
          <p14:tracePt t="45513" x="4157663" y="1841500"/>
          <p14:tracePt t="45521" x="4165600" y="1841500"/>
          <p14:tracePt t="45530" x="4194175" y="1841500"/>
          <p14:tracePt t="45536" x="4202113" y="1841500"/>
          <p14:tracePt t="45544" x="4211638" y="1841500"/>
          <p14:tracePt t="45554" x="4221163" y="1841500"/>
          <p14:tracePt t="45570" x="4221163" y="1851025"/>
          <p14:tracePt t="45577" x="4221163" y="1860550"/>
          <p14:tracePt t="45586" x="4238625" y="1878013"/>
          <p14:tracePt t="45601" x="4238625" y="1887538"/>
          <p14:tracePt t="45608" x="4238625" y="1897063"/>
          <p14:tracePt t="45624" x="4238625" y="1914525"/>
          <p14:tracePt t="45633" x="4238625" y="1924050"/>
          <p14:tracePt t="45649" x="4238625" y="1943100"/>
          <p14:tracePt t="45656" x="4238625" y="1960563"/>
          <p14:tracePt t="45674" x="4238625" y="1979613"/>
          <p14:tracePt t="45680" x="4238625" y="1997075"/>
          <p14:tracePt t="45689" x="4238625" y="2016125"/>
          <p14:tracePt t="45696" x="4238625" y="2043113"/>
          <p14:tracePt t="45706" x="4238625" y="2060575"/>
          <p14:tracePt t="45712" x="4238625" y="2089150"/>
          <p14:tracePt t="45720" x="4238625" y="2097088"/>
          <p14:tracePt t="45728" x="4238625" y="2106613"/>
          <p14:tracePt t="45736" x="4238625" y="2125663"/>
          <p14:tracePt t="45744" x="4221163" y="2143125"/>
          <p14:tracePt t="45752" x="4202113" y="2160588"/>
          <p14:tracePt t="45760" x="4194175" y="2170113"/>
          <p14:tracePt t="45768" x="4194175" y="2179638"/>
          <p14:tracePt t="45777" x="4184650" y="2189163"/>
          <p14:tracePt t="45786" x="4175125" y="2197100"/>
          <p14:tracePt t="45793" x="4157663" y="2206625"/>
          <p14:tracePt t="45817" x="4148138" y="2206625"/>
          <p14:tracePt t="45825" x="4129088" y="2206625"/>
          <p14:tracePt t="45861" x="4121150" y="2206625"/>
          <p14:tracePt t="45864" x="4111625" y="2206625"/>
          <p14:tracePt t="45881" x="4094163" y="2206625"/>
          <p14:tracePt t="45892" x="4084638" y="2206625"/>
          <p14:tracePt t="45930" x="4065588" y="2197100"/>
          <p14:tracePt t="45960" x="4065588" y="2189163"/>
          <p14:tracePt t="45992" x="4065588" y="2179638"/>
          <p14:tracePt t="46008" x="4065588" y="2160588"/>
          <p14:tracePt t="46762" x="4075113" y="2152650"/>
          <p14:tracePt t="46770" x="4102100" y="2152650"/>
          <p14:tracePt t="46777" x="4138613" y="2152650"/>
          <p14:tracePt t="46786" x="4165600" y="2152650"/>
          <p14:tracePt t="46792" x="4175125" y="2152650"/>
          <p14:tracePt t="46800" x="4194175" y="2152650"/>
          <p14:tracePt t="46817" x="4202113" y="2152650"/>
          <p14:tracePt t="46840" x="4211638" y="2152650"/>
          <p14:tracePt t="46954" x="4202113" y="2152650"/>
          <p14:tracePt t="46963" x="4194175" y="2152650"/>
          <p14:tracePt t="46980" x="4184650" y="2152650"/>
          <p14:tracePt t="46984" x="4175125" y="2152650"/>
          <p14:tracePt t="46992" x="4165600" y="2160588"/>
          <p14:tracePt t="47002" x="4148138" y="2160588"/>
          <p14:tracePt t="47034" x="4138613" y="2160588"/>
          <p14:tracePt t="47066" x="4129088" y="2160588"/>
          <p14:tracePt t="47112" x="4111625" y="2160588"/>
          <p14:tracePt t="47144" x="4102100" y="2160588"/>
          <p14:tracePt t="47168" x="4094163" y="2160588"/>
          <p14:tracePt t="47193" x="4084638" y="2160588"/>
          <p14:tracePt t="47625" x="4084638" y="2170113"/>
          <p14:tracePt t="47633" x="4094163" y="2170113"/>
          <p14:tracePt t="47640" x="4102100" y="2170113"/>
          <p14:tracePt t="47651" x="4129088" y="2189163"/>
          <p14:tracePt t="47656" x="4148138" y="2189163"/>
          <p14:tracePt t="47667" x="4157663" y="2197100"/>
          <p14:tracePt t="47673" x="4184650" y="2206625"/>
          <p14:tracePt t="47682" x="4202113" y="2206625"/>
          <p14:tracePt t="47689" x="4230688" y="2206625"/>
          <p14:tracePt t="47700" x="4238625" y="2206625"/>
          <p14:tracePt t="47704" x="4267200" y="2225675"/>
          <p14:tracePt t="47712" x="4284663" y="2225675"/>
          <p14:tracePt t="47720" x="4311650" y="2225675"/>
          <p14:tracePt t="47728" x="4321175" y="2233613"/>
          <p14:tracePt t="47736" x="4330700" y="2233613"/>
          <p14:tracePt t="47744" x="4376738" y="2243138"/>
          <p14:tracePt t="47752" x="4421188" y="2262188"/>
          <p14:tracePt t="47760" x="4476750" y="2279650"/>
          <p14:tracePt t="47768" x="4576763" y="2298700"/>
          <p14:tracePt t="47776" x="4630738" y="2298700"/>
          <p14:tracePt t="47784" x="4722813" y="2306638"/>
          <p14:tracePt t="47792" x="4803775" y="2325688"/>
          <p14:tracePt t="47800" x="4859338" y="2325688"/>
          <p14:tracePt t="47808" x="4922838" y="2343150"/>
          <p14:tracePt t="47817" x="4995863" y="2343150"/>
          <p14:tracePt t="47824" x="5049838" y="2362200"/>
          <p14:tracePt t="47835" x="5095875" y="2371725"/>
          <p14:tracePt t="47840" x="5132388" y="2371725"/>
          <p14:tracePt t="47850" x="5168900" y="2379663"/>
          <p14:tracePt t="47856" x="5195888" y="2379663"/>
          <p14:tracePt t="47867" x="5241925" y="2398713"/>
          <p14:tracePt t="47872" x="5268913" y="2408238"/>
          <p14:tracePt t="47885" x="5324475" y="2425700"/>
          <p14:tracePt t="47888" x="5368925" y="2435225"/>
          <p14:tracePt t="47896" x="5434013" y="2452688"/>
          <p14:tracePt t="47904" x="5470525" y="2471738"/>
          <p14:tracePt t="47912" x="5534025" y="2481263"/>
          <p14:tracePt t="47920" x="5570538" y="2489200"/>
          <p14:tracePt t="47928" x="5643563" y="2489200"/>
          <p14:tracePt t="47936" x="5707063" y="2517775"/>
          <p14:tracePt t="47944" x="5770563" y="2525713"/>
          <p14:tracePt t="47952" x="5843588" y="2535238"/>
          <p14:tracePt t="47960" x="5907088" y="2554288"/>
          <p14:tracePt t="47968" x="5980113" y="2554288"/>
          <p14:tracePt t="47976" x="6089650" y="2581275"/>
          <p14:tracePt t="47985" x="6172200" y="2589213"/>
          <p14:tracePt t="47992" x="6245225" y="2608263"/>
          <p14:tracePt t="48001" x="6318250" y="2608263"/>
          <p14:tracePt t="48008" x="6418263" y="2617788"/>
          <p14:tracePt t="48016" x="6491288" y="2644775"/>
          <p14:tracePt t="48024" x="6573838" y="2654300"/>
          <p14:tracePt t="48035" x="6664325" y="2654300"/>
          <p14:tracePt t="48040" x="6718300" y="2671763"/>
          <p14:tracePt t="48051" x="6783388" y="2708275"/>
          <p14:tracePt t="48056" x="6846888" y="2717800"/>
          <p14:tracePt t="48067" x="6900863" y="2735263"/>
          <p14:tracePt t="48072" x="6937375" y="2744788"/>
          <p14:tracePt t="48081" x="6992938" y="2763838"/>
          <p14:tracePt t="48088" x="7019925" y="2763838"/>
          <p14:tracePt t="48096" x="7073900" y="2771775"/>
          <p14:tracePt t="48104" x="7092950" y="2771775"/>
          <p14:tracePt t="48113" x="7138988" y="2790825"/>
          <p14:tracePt t="48120" x="7175500" y="2800350"/>
          <p14:tracePt t="48128" x="7219950" y="2800350"/>
          <p14:tracePt t="48136" x="7265988" y="2817813"/>
          <p14:tracePt t="48144" x="7292975" y="2817813"/>
          <p14:tracePt t="48152" x="7329488" y="2817813"/>
          <p14:tracePt t="48160" x="7375525" y="2827338"/>
          <p14:tracePt t="48168" x="7402513" y="2836863"/>
          <p14:tracePt t="48176" x="7439025" y="2844800"/>
          <p14:tracePt t="48184" x="7458075" y="2854325"/>
          <p14:tracePt t="48193" x="7475538" y="2873375"/>
          <p14:tracePt t="48209" x="7494588" y="2881313"/>
          <p14:tracePt t="48610" x="7502525" y="2881313"/>
          <p14:tracePt t="48640" x="7502525" y="2900363"/>
          <p14:tracePt t="48656" x="7485063" y="2917825"/>
          <p14:tracePt t="48672" x="7485063" y="2927350"/>
          <p14:tracePt t="48688" x="7448550" y="2936875"/>
          <p14:tracePt t="48696" x="7385050" y="2963863"/>
          <p14:tracePt t="48704" x="7256463" y="2963863"/>
          <p14:tracePt t="48712" x="7092950" y="2963863"/>
          <p14:tracePt t="48721" x="6846888" y="2963863"/>
          <p14:tracePt t="48728" x="6464300" y="2954338"/>
          <p14:tracePt t="48736" x="6016625" y="2808288"/>
          <p14:tracePt t="48744" x="5534025" y="2690813"/>
          <p14:tracePt t="48752" x="5122863" y="2581275"/>
          <p14:tracePt t="48760" x="4713288" y="2435225"/>
          <p14:tracePt t="48768" x="4448175" y="2343150"/>
          <p14:tracePt t="48776" x="4175125" y="2243138"/>
          <p14:tracePt t="48785" x="3992563" y="2197100"/>
          <p14:tracePt t="48792" x="3856038" y="2170113"/>
          <p14:tracePt t="48800" x="3765550" y="2125663"/>
          <p14:tracePt t="48808" x="3729038" y="2116138"/>
          <p14:tracePt t="48816" x="3702050" y="2106613"/>
          <p14:tracePt t="48824" x="3683000" y="2106613"/>
          <p14:tracePt t="48833" x="3665538" y="2106613"/>
          <p14:tracePt t="48840" x="3656013" y="2106613"/>
          <p14:tracePt t="48873" x="3646488" y="2106613"/>
          <p14:tracePt t="48884" x="3629025" y="2106613"/>
          <p14:tracePt t="48890" x="3609975" y="2106613"/>
          <p14:tracePt t="48898" x="3600450" y="2106613"/>
          <p14:tracePt t="48904" x="3582988" y="2106613"/>
          <p14:tracePt t="48914" x="3573463" y="2106613"/>
          <p14:tracePt t="48937" x="3563938" y="2106613"/>
          <p14:tracePt t="49064" x="3573463" y="2106613"/>
          <p14:tracePt t="49072" x="3573463" y="2116138"/>
          <p14:tracePt t="49080" x="3573463" y="2125663"/>
          <p14:tracePt t="49088" x="3582988" y="2133600"/>
          <p14:tracePt t="49104" x="3582988" y="2143125"/>
          <p14:tracePt t="49112" x="3582988" y="2152650"/>
          <p14:tracePt t="49137" x="3582988" y="2160588"/>
          <p14:tracePt t="49232" x="3582988" y="2143125"/>
          <p14:tracePt t="49240" x="3582988" y="2133600"/>
          <p14:tracePt t="49249" x="3582988" y="2116138"/>
          <p14:tracePt t="49256" x="3609975" y="2079625"/>
          <p14:tracePt t="49264" x="3629025" y="2060575"/>
          <p14:tracePt t="49280" x="3646488" y="2043113"/>
          <p14:tracePt t="49290" x="3665538" y="2024063"/>
          <p14:tracePt t="49296" x="3673475" y="2016125"/>
          <p14:tracePt t="49304" x="3702050" y="2006600"/>
          <p14:tracePt t="49312" x="3729038" y="2006600"/>
          <p14:tracePt t="49320" x="3775075" y="1987550"/>
          <p14:tracePt t="49328" x="3802063" y="1987550"/>
          <p14:tracePt t="49336" x="3829050" y="1987550"/>
          <p14:tracePt t="49344" x="3875088" y="1987550"/>
          <p14:tracePt t="49355" x="3911600" y="1987550"/>
          <p14:tracePt t="49360" x="3965575" y="1987550"/>
          <p14:tracePt t="49368" x="4038600" y="1987550"/>
          <p14:tracePt t="49376" x="4094163" y="1987550"/>
          <p14:tracePt t="49384" x="4175125" y="1987550"/>
          <p14:tracePt t="49392" x="4230688" y="1987550"/>
          <p14:tracePt t="49402" x="4284663" y="1987550"/>
          <p14:tracePt t="49408" x="4367213" y="2006600"/>
          <p14:tracePt t="49416" x="4394200" y="2006600"/>
          <p14:tracePt t="49424" x="4430713" y="2016125"/>
          <p14:tracePt t="49436" x="4448175" y="2016125"/>
          <p14:tracePt t="49441" x="4467225" y="2016125"/>
          <p14:tracePt t="49452" x="4476750" y="2016125"/>
          <p14:tracePt t="49457" x="4484688" y="2016125"/>
          <p14:tracePt t="49481" x="4494213" y="2016125"/>
          <p14:tracePt t="49544" x="4513263" y="2016125"/>
          <p14:tracePt t="49552" x="4521200" y="2024063"/>
          <p14:tracePt t="49602" x="4530725" y="2033588"/>
          <p14:tracePt t="49634" x="4530725" y="2043113"/>
          <p14:tracePt t="49642" x="4530725" y="2060575"/>
          <p14:tracePt t="49650" x="4530725" y="2079625"/>
          <p14:tracePt t="49658" x="4521200" y="2106613"/>
          <p14:tracePt t="49664" x="4521200" y="2116138"/>
          <p14:tracePt t="49672" x="4513263" y="2152650"/>
          <p14:tracePt t="49680" x="4494213" y="2170113"/>
          <p14:tracePt t="49688" x="4484688" y="2189163"/>
          <p14:tracePt t="49696" x="4467225" y="2206625"/>
          <p14:tracePt t="49704" x="4457700" y="2216150"/>
          <p14:tracePt t="49712" x="4448175" y="2243138"/>
          <p14:tracePt t="49720" x="4430713" y="2262188"/>
          <p14:tracePt t="49728" x="4421188" y="2270125"/>
          <p14:tracePt t="49756" x="4413250" y="2289175"/>
          <p14:tracePt t="49792" x="4413250" y="2298700"/>
          <p14:tracePt t="49809" x="4403725" y="2306638"/>
          <p14:tracePt t="49818" x="4394200" y="2316163"/>
          <p14:tracePt t="49828" x="4384675" y="2316163"/>
          <p14:tracePt t="49832" x="4376738" y="2316163"/>
          <p14:tracePt t="49840" x="4321175" y="2316163"/>
          <p14:tracePt t="49850" x="4284663" y="2316163"/>
          <p14:tracePt t="49856" x="4230688" y="2316163"/>
          <p14:tracePt t="49866" x="4175125" y="2316163"/>
          <p14:tracePt t="49875" x="4102100" y="2316163"/>
          <p14:tracePt t="49882" x="4065588" y="2316163"/>
          <p14:tracePt t="49907" x="3984625" y="2306638"/>
          <p14:tracePt t="49913" x="3975100" y="2306638"/>
          <p14:tracePt t="49945" x="3965575" y="2298700"/>
          <p14:tracePt t="50024" x="4002088" y="2289175"/>
          <p14:tracePt t="50032" x="4094163" y="2289175"/>
          <p14:tracePt t="50041" x="4221163" y="2270125"/>
          <p14:tracePt t="50049" x="4348163" y="2270125"/>
          <p14:tracePt t="50056" x="4513263" y="2270125"/>
          <p14:tracePt t="50064" x="4676775" y="2270125"/>
          <p14:tracePt t="50072" x="4868863" y="2270125"/>
          <p14:tracePt t="50080" x="5068888" y="2270125"/>
          <p14:tracePt t="50088" x="5251450" y="2270125"/>
          <p14:tracePt t="50097" x="5397500" y="2270125"/>
          <p14:tracePt t="50104" x="5524500" y="2270125"/>
          <p14:tracePt t="50113" x="5597525" y="2270125"/>
          <p14:tracePt t="50122" x="5653088" y="2270125"/>
          <p14:tracePt t="50129" x="5697538" y="2270125"/>
          <p14:tracePt t="50137" x="5716588" y="2270125"/>
          <p14:tracePt t="50145" x="5724525" y="2270125"/>
          <p14:tracePt t="50153" x="5734050" y="2270125"/>
          <p14:tracePt t="50160" x="5743575" y="2270125"/>
          <p14:tracePt t="50168" x="5753100" y="2279650"/>
          <p14:tracePt t="50177" x="5761038" y="2289175"/>
          <p14:tracePt t="50188" x="5770563" y="2289175"/>
          <p14:tracePt t="50193" x="5789613" y="2298700"/>
          <p14:tracePt t="50206" x="5807075" y="2306638"/>
          <p14:tracePt t="50208" x="5862638" y="2335213"/>
          <p14:tracePt t="50217" x="5907088" y="2343150"/>
          <p14:tracePt t="50224" x="5962650" y="2352675"/>
          <p14:tracePt t="50233" x="6043613" y="2371725"/>
          <p14:tracePt t="50241" x="6099175" y="2398713"/>
          <p14:tracePt t="50249" x="6162675" y="2408238"/>
          <p14:tracePt t="50257" x="6218238" y="2408238"/>
          <p14:tracePt t="50264" x="6262688" y="2416175"/>
          <p14:tracePt t="50273" x="6291263" y="2416175"/>
          <p14:tracePt t="50280" x="6299200" y="2425700"/>
          <p14:tracePt t="50290" x="6318250" y="2425700"/>
          <p14:tracePt t="50296" x="6318250" y="2435225"/>
          <p14:tracePt t="50304" x="6326188" y="2444750"/>
          <p14:tracePt t="50328" x="6335713" y="2444750"/>
          <p14:tracePt t="50336" x="6345238" y="2452688"/>
          <p14:tracePt t="50352" x="6354763" y="2471738"/>
          <p14:tracePt t="50360" x="6362700" y="2481263"/>
          <p14:tracePt t="50368" x="6391275" y="2508250"/>
          <p14:tracePt t="50376" x="6399213" y="2525713"/>
          <p14:tracePt t="50384" x="6427788" y="2562225"/>
          <p14:tracePt t="50393" x="6491288" y="2598738"/>
          <p14:tracePt t="50400" x="6537325" y="2617788"/>
          <p14:tracePt t="50408" x="6618288" y="2662238"/>
          <p14:tracePt t="50418" x="6691313" y="2671763"/>
          <p14:tracePt t="50424" x="6791325" y="2717800"/>
          <p14:tracePt t="50433" x="6892925" y="2727325"/>
          <p14:tracePt t="50440" x="6983413" y="2754313"/>
          <p14:tracePt t="50450" x="7102475" y="2800350"/>
          <p14:tracePt t="50456" x="7156450" y="2808288"/>
          <p14:tracePt t="50464" x="7239000" y="2827338"/>
          <p14:tracePt t="50472" x="7312025" y="2827338"/>
          <p14:tracePt t="50480" x="7366000" y="2844800"/>
          <p14:tracePt t="50488" x="7448550" y="2844800"/>
          <p14:tracePt t="50497" x="7485063" y="2854325"/>
          <p14:tracePt t="50504" x="7531100" y="2873375"/>
          <p14:tracePt t="50513" x="7567613" y="2873375"/>
          <p14:tracePt t="50524" x="7602538" y="2881313"/>
          <p14:tracePt t="50529" x="7621588" y="2881313"/>
          <p14:tracePt t="50537" x="7639050" y="2900363"/>
          <p14:tracePt t="50545" x="7658100" y="2900363"/>
          <p14:tracePt t="50553" x="7675563" y="2909888"/>
          <p14:tracePt t="50571" x="7694613" y="2917825"/>
          <p14:tracePt t="50576" x="7704138" y="2927350"/>
          <p14:tracePt t="50592" x="7704138" y="2936875"/>
          <p14:tracePt t="50641" x="7704138" y="2946400"/>
          <p14:tracePt t="50649" x="7704138" y="2954338"/>
          <p14:tracePt t="50656" x="7704138" y="2973388"/>
          <p14:tracePt t="50664" x="7704138" y="2982913"/>
          <p14:tracePt t="50672" x="7704138" y="2990850"/>
          <p14:tracePt t="50688" x="7704138" y="3009900"/>
          <p14:tracePt t="50714" x="7704138" y="3017838"/>
          <p14:tracePt t="50729" x="7704138" y="3027363"/>
          <p14:tracePt t="50736" x="7704138" y="3036888"/>
          <p14:tracePt t="50752" x="7704138" y="3063875"/>
          <p14:tracePt t="50761" x="7704138" y="3082925"/>
          <p14:tracePt t="50776" x="7694613" y="3100388"/>
          <p14:tracePt t="50784" x="7694613" y="3109913"/>
          <p14:tracePt t="50792" x="7675563" y="3119438"/>
          <p14:tracePt t="50801" x="7667625" y="3119438"/>
          <p14:tracePt t="50808" x="7658100" y="3127375"/>
          <p14:tracePt t="50824" x="7631113" y="3136900"/>
          <p14:tracePt t="50832" x="7631113" y="3146425"/>
          <p14:tracePt t="50840" x="7621588" y="3155950"/>
          <p14:tracePt t="50874" x="7612063" y="3163888"/>
          <p14:tracePt t="51034" x="7585075" y="3163888"/>
          <p14:tracePt t="51059" x="7567613" y="3155950"/>
          <p14:tracePt t="51066" x="7558088" y="3155950"/>
          <p14:tracePt t="51074" x="7548563" y="3146425"/>
          <p14:tracePt t="51081" x="7539038" y="3136900"/>
          <p14:tracePt t="51097" x="7531100" y="3127375"/>
          <p14:tracePt t="51122" x="7531100" y="3119438"/>
          <p14:tracePt t="51138" x="7531100" y="3109913"/>
          <p14:tracePt t="51145" x="7521575" y="3100388"/>
          <p14:tracePt t="51176" x="7521575" y="3090863"/>
          <p14:tracePt t="51210" x="7512050" y="3090863"/>
          <p14:tracePt t="51276" x="7502525" y="3090863"/>
          <p14:tracePt t="51297" x="7502525" y="3100388"/>
          <p14:tracePt t="51324" x="7502525" y="3109913"/>
          <p14:tracePt t="51328" x="7502525" y="3119438"/>
          <p14:tracePt t="51352" x="7502525" y="3136900"/>
          <p14:tracePt t="51360" x="7502525" y="3146425"/>
          <p14:tracePt t="51368" x="7502525" y="3155950"/>
          <p14:tracePt t="51376" x="7494588" y="3163888"/>
          <p14:tracePt t="51554" x="7494588" y="3146425"/>
          <p14:tracePt t="51564" x="7485063" y="3136900"/>
          <p14:tracePt t="51568" x="7485063" y="3100388"/>
          <p14:tracePt t="51577" x="7466013" y="3073400"/>
          <p14:tracePt t="51584" x="7458075" y="3054350"/>
          <p14:tracePt t="51592" x="7458075" y="3036888"/>
          <p14:tracePt t="51600" x="7448550" y="3009900"/>
          <p14:tracePt t="51608" x="7439025" y="2990850"/>
          <p14:tracePt t="51616" x="7429500" y="2954338"/>
          <p14:tracePt t="51624" x="7412038" y="2936875"/>
          <p14:tracePt t="51633" x="7412038" y="2917825"/>
          <p14:tracePt t="51640" x="7402513" y="2900363"/>
          <p14:tracePt t="51649" x="7385050" y="2881313"/>
          <p14:tracePt t="51656" x="7385050" y="2873375"/>
          <p14:tracePt t="51664" x="7385050" y="2854325"/>
          <p14:tracePt t="51672" x="7356475" y="2836863"/>
          <p14:tracePt t="51680" x="7356475" y="2827338"/>
          <p14:tracePt t="51696" x="7348538" y="2817813"/>
          <p14:tracePt t="51704" x="7348538" y="2800350"/>
          <p14:tracePt t="51712" x="7348538" y="2790825"/>
          <p14:tracePt t="51720" x="7329488" y="2771775"/>
          <p14:tracePt t="51752" x="7329488" y="2754313"/>
          <p14:tracePt t="51763" x="7319963" y="2735263"/>
          <p14:tracePt t="51912" x="7319963" y="2727325"/>
          <p14:tracePt t="51980" x="7329488" y="2735263"/>
          <p14:tracePt t="51984" x="7339013" y="2744788"/>
          <p14:tracePt t="52000" x="7356475" y="2744788"/>
          <p14:tracePt t="52010" x="7366000" y="2744788"/>
          <p14:tracePt t="52017" x="7392988" y="2744788"/>
          <p14:tracePt t="52025" x="7402513" y="2744788"/>
          <p14:tracePt t="52033" x="7412038" y="2754313"/>
          <p14:tracePt t="52040" x="7448550" y="2754313"/>
          <p14:tracePt t="52049" x="7485063" y="2754313"/>
          <p14:tracePt t="52056" x="7502525" y="2754313"/>
          <p14:tracePt t="52064" x="7531100" y="2754313"/>
          <p14:tracePt t="52072" x="7548563" y="2754313"/>
          <p14:tracePt t="52080" x="7558088" y="2754313"/>
          <p14:tracePt t="52088" x="7585075" y="2754313"/>
          <p14:tracePt t="52096" x="7602538" y="2754313"/>
          <p14:tracePt t="52104" x="7639050" y="2754313"/>
          <p14:tracePt t="52112" x="7675563" y="2754313"/>
          <p14:tracePt t="52120" x="7685088" y="2754313"/>
          <p14:tracePt t="52128" x="7731125" y="2754313"/>
          <p14:tracePt t="52136" x="7748588" y="2754313"/>
          <p14:tracePt t="52144" x="7777163" y="2754313"/>
          <p14:tracePt t="52152" x="7821613" y="2754313"/>
          <p14:tracePt t="52160" x="7831138" y="2754313"/>
          <p14:tracePt t="52168" x="7867650" y="2754313"/>
          <p14:tracePt t="52176" x="7894638" y="2754313"/>
          <p14:tracePt t="52184" x="7921625" y="2754313"/>
          <p14:tracePt t="52192" x="7931150" y="2754313"/>
          <p14:tracePt t="52202" x="7958138" y="2754313"/>
          <p14:tracePt t="52210" x="7977188" y="2754313"/>
          <p14:tracePt t="52219" x="7986713" y="2754313"/>
          <p14:tracePt t="52227" x="7994650" y="2754313"/>
          <p14:tracePt t="52233" x="8004175" y="2754313"/>
          <p14:tracePt t="52240" x="8013700" y="2754313"/>
          <p14:tracePt t="52250" x="8023225" y="2754313"/>
          <p14:tracePt t="52264" x="8040688" y="2754313"/>
          <p14:tracePt t="52280" x="8050213" y="2754313"/>
          <p14:tracePt t="52306" x="8059738" y="2754313"/>
          <p14:tracePt t="52326" x="8086725" y="2754313"/>
          <p14:tracePt t="52328" x="8096250" y="2754313"/>
          <p14:tracePt t="52336" x="8104188" y="2754313"/>
          <p14:tracePt t="52344" x="8123238" y="2754313"/>
          <p14:tracePt t="52352" x="8140700" y="2754313"/>
          <p14:tracePt t="52360" x="8150225" y="2754313"/>
          <p14:tracePt t="52368" x="8169275" y="2754313"/>
          <p14:tracePt t="52376" x="8177213" y="2754313"/>
          <p14:tracePt t="52384" x="8186738" y="2754313"/>
          <p14:tracePt t="52392" x="8213725" y="2754313"/>
          <p14:tracePt t="52400" x="8223250" y="2754313"/>
          <p14:tracePt t="52408" x="8250238" y="2754313"/>
          <p14:tracePt t="52417" x="8259763" y="2754313"/>
          <p14:tracePt t="52424" x="8269288" y="2754313"/>
          <p14:tracePt t="52433" x="8305800" y="2754313"/>
          <p14:tracePt t="52440" x="8313738" y="2754313"/>
          <p14:tracePt t="52450" x="8359775" y="2754313"/>
          <p14:tracePt t="52456" x="8386763" y="2754313"/>
          <p14:tracePt t="52464" x="8405813" y="2754313"/>
          <p14:tracePt t="52472" x="8432800" y="2754313"/>
          <p14:tracePt t="52480" x="8451850" y="2754313"/>
          <p14:tracePt t="52488" x="8488363" y="2763838"/>
          <p14:tracePt t="52504" x="8496300" y="2763838"/>
          <p14:tracePt t="52512" x="8505825" y="2763838"/>
          <p14:tracePt t="52520" x="8523288" y="2763838"/>
          <p14:tracePt t="52536" x="8532813" y="2763838"/>
          <p14:tracePt t="52760" x="8542338" y="2771775"/>
          <p14:tracePt t="52794" x="8542338" y="2781300"/>
          <p14:tracePt t="53024" x="8542338" y="2790825"/>
          <p14:tracePt t="53049" x="8542338" y="2817813"/>
          <p14:tracePt t="53057" x="8542338" y="2836863"/>
          <p14:tracePt t="53065" x="8542338" y="2854325"/>
          <p14:tracePt t="53072" x="8551863" y="2873375"/>
          <p14:tracePt t="53080" x="8559800" y="2900363"/>
          <p14:tracePt t="53096" x="8559800" y="2917825"/>
          <p14:tracePt t="53104" x="8559800" y="2954338"/>
          <p14:tracePt t="53120" x="8578850" y="2982913"/>
          <p14:tracePt t="53128" x="8578850" y="3000375"/>
          <p14:tracePt t="53136" x="8578850" y="3009900"/>
          <p14:tracePt t="53144" x="8578850" y="3017838"/>
          <p14:tracePt t="53160" x="8578850" y="3036888"/>
          <p14:tracePt t="53177" x="8578850" y="3046413"/>
          <p14:tracePt t="53263" x="8578850" y="3054350"/>
          <p14:tracePt t="53281" x="8578850" y="3073400"/>
          <p14:tracePt t="53290" x="8578850" y="3082925"/>
          <p14:tracePt t="53304" x="8578850" y="3090863"/>
          <p14:tracePt t="53328" x="8578850" y="3100388"/>
          <p14:tracePt t="54296" x="8569325" y="3100388"/>
          <p14:tracePt t="54515" x="8569325" y="3090863"/>
          <p14:tracePt t="54555" x="8559800" y="3082925"/>
          <p14:tracePt t="54561" x="8542338" y="3082925"/>
          <p14:tracePt t="54576" x="8515350" y="3082925"/>
          <p14:tracePt t="54584" x="8488363" y="3082925"/>
          <p14:tracePt t="54592" x="8451850" y="3082925"/>
          <p14:tracePt t="54602" x="8396288" y="3082925"/>
          <p14:tracePt t="54608" x="8359775" y="3082925"/>
          <p14:tracePt t="54617" x="8342313" y="3082925"/>
          <p14:tracePt t="54624" x="8296275" y="3082925"/>
          <p14:tracePt t="54634" x="8259763" y="3082925"/>
          <p14:tracePt t="54640" x="8240713" y="3082925"/>
          <p14:tracePt t="54649" x="8213725" y="3082925"/>
          <p14:tracePt t="54657" x="8196263" y="3082925"/>
          <p14:tracePt t="54664" x="8186738" y="3082925"/>
          <p14:tracePt t="54672" x="8169275" y="3082925"/>
          <p14:tracePt t="54688" x="8159750" y="3082925"/>
          <p14:tracePt t="54704" x="8150225" y="3082925"/>
          <p14:tracePt t="54712" x="8132763" y="3082925"/>
          <p14:tracePt t="54720" x="8113713" y="3082925"/>
          <p14:tracePt t="54729" x="8104188" y="3082925"/>
          <p14:tracePt t="54737" x="8077200" y="3082925"/>
          <p14:tracePt t="54748" x="8067675" y="3082925"/>
          <p14:tracePt t="54752" x="8040688" y="3082925"/>
          <p14:tracePt t="54760" x="8013700" y="3082925"/>
          <p14:tracePt t="54768" x="7986713" y="3082925"/>
          <p14:tracePt t="54776" x="7977188" y="3082925"/>
          <p14:tracePt t="54784" x="7950200" y="3082925"/>
          <p14:tracePt t="54792" x="7940675" y="3082925"/>
          <p14:tracePt t="54808" x="7931150" y="3082925"/>
          <p14:tracePt t="54816" x="7921625" y="3082925"/>
          <p14:tracePt t="54826" x="7913688" y="3082925"/>
          <p14:tracePt t="54843" x="7904163" y="3082925"/>
          <p14:tracePt t="54858" x="7894638" y="3082925"/>
          <p14:tracePt t="54887" x="7877175" y="3082925"/>
          <p14:tracePt t="54898" x="7867650" y="3082925"/>
          <p14:tracePt t="54904" x="7858125" y="3082925"/>
          <p14:tracePt t="54922" x="7850188" y="3082925"/>
          <p14:tracePt t="54931" x="7831138" y="3082925"/>
          <p14:tracePt t="54938" x="7813675" y="3082925"/>
          <p14:tracePt t="54954" x="7794625" y="3082925"/>
          <p14:tracePt t="54961" x="7777163" y="3082925"/>
          <p14:tracePt t="54969" x="7758113" y="3073400"/>
          <p14:tracePt t="54978" x="7740650" y="3073400"/>
          <p14:tracePt t="54984" x="7721600" y="3063875"/>
          <p14:tracePt t="54992" x="7694613" y="3063875"/>
          <p14:tracePt t="55000" x="7685088" y="3063875"/>
          <p14:tracePt t="55008" x="7658100" y="3063875"/>
          <p14:tracePt t="55019" x="7648575" y="3063875"/>
          <p14:tracePt t="55026" x="7639050" y="3063875"/>
          <p14:tracePt t="55036" x="7631113" y="3063875"/>
          <p14:tracePt t="55042" x="7612063" y="3063875"/>
          <p14:tracePt t="55051" x="7594600" y="3054350"/>
          <p14:tracePt t="55057" x="7594600" y="3046413"/>
          <p14:tracePt t="55066" x="7585075" y="3036888"/>
          <p14:tracePt t="55072" x="7575550" y="3036888"/>
          <p14:tracePt t="55080" x="7567613" y="3036888"/>
          <p14:tracePt t="55104" x="7558088" y="3036888"/>
          <p14:tracePt t="55136" x="7548563" y="3036888"/>
          <p14:tracePt t="55258" x="7539038" y="3036888"/>
          <p14:tracePt t="55275" x="7531100" y="3036888"/>
          <p14:tracePt t="55296" x="7521575" y="3036888"/>
          <p14:tracePt t="55312" x="7512050" y="3046413"/>
          <p14:tracePt t="55345" x="7494588" y="3046413"/>
          <p14:tracePt t="55370" x="7485063" y="3046413"/>
          <p14:tracePt t="55376" x="7475538" y="3054350"/>
          <p14:tracePt t="55432" x="7458075" y="3054350"/>
          <p14:tracePt t="55440" x="7448550" y="3063875"/>
          <p14:tracePt t="55492" x="7439025" y="3063875"/>
          <p14:tracePt t="55877" x="7429500" y="3063875"/>
          <p14:tracePt t="55880" x="7421563" y="3073400"/>
          <p14:tracePt t="56074" x="7421563" y="3082925"/>
          <p14:tracePt t="56114" x="7421563" y="3090863"/>
          <p14:tracePt t="56574" x="7412038" y="3100388"/>
          <p14:tracePt t="57322" x="7402513" y="3100388"/>
          <p14:tracePt t="57368" x="7392988" y="3100388"/>
          <p14:tracePt t="57376" x="7385050" y="3100388"/>
          <p14:tracePt t="57384" x="7375525" y="3100388"/>
          <p14:tracePt t="57392" x="7366000" y="3100388"/>
          <p14:tracePt t="57409" x="7339013" y="3100388"/>
          <p14:tracePt t="57417" x="7329488" y="3100388"/>
          <p14:tracePt t="57425" x="7312025" y="3100388"/>
          <p14:tracePt t="57440" x="7275513" y="3100388"/>
          <p14:tracePt t="57451" x="7248525" y="3100388"/>
          <p14:tracePt t="57456" x="7239000" y="3100388"/>
          <p14:tracePt t="57465" x="7229475" y="3100388"/>
          <p14:tracePt t="57472" x="7202488" y="3100388"/>
          <p14:tracePt t="57480" x="7183438" y="3100388"/>
          <p14:tracePt t="57496" x="7165975" y="3100388"/>
          <p14:tracePt t="57504" x="7156450" y="3100388"/>
          <p14:tracePt t="57512" x="7146925" y="3100388"/>
          <p14:tracePt t="57530" x="7129463" y="3100388"/>
          <p14:tracePt t="57538" x="7119938" y="3100388"/>
          <p14:tracePt t="57554" x="7102475" y="3100388"/>
          <p14:tracePt t="57568" x="7083425" y="3100388"/>
          <p14:tracePt t="57576" x="7073900" y="3100388"/>
          <p14:tracePt t="57584" x="7056438" y="3100388"/>
          <p14:tracePt t="57592" x="7037388" y="3100388"/>
          <p14:tracePt t="57600" x="7019925" y="3100388"/>
          <p14:tracePt t="57611" x="7000875" y="3100388"/>
          <p14:tracePt t="57616" x="6973888" y="3100388"/>
          <p14:tracePt t="57626" x="6937375" y="3100388"/>
          <p14:tracePt t="57633" x="6900863" y="3100388"/>
          <p14:tracePt t="57642" x="6873875" y="3100388"/>
          <p14:tracePt t="57649" x="6837363" y="3100388"/>
          <p14:tracePt t="57656" x="6791325" y="3100388"/>
          <p14:tracePt t="57665" x="6783388" y="3100388"/>
          <p14:tracePt t="57672" x="6773863" y="3100388"/>
          <p14:tracePt t="57680" x="6737350" y="3100388"/>
          <p14:tracePt t="57696" x="6727825" y="3100388"/>
          <p14:tracePt t="57704" x="6710363" y="3100388"/>
          <p14:tracePt t="57712" x="6700838" y="3100388"/>
          <p14:tracePt t="57720" x="6691313" y="3100388"/>
          <p14:tracePt t="57729" x="6681788" y="3100388"/>
          <p14:tracePt t="57737" x="6654800" y="3100388"/>
          <p14:tracePt t="57745" x="6618288" y="3100388"/>
          <p14:tracePt t="57753" x="6600825" y="3100388"/>
          <p14:tracePt t="57761" x="6564313" y="3100388"/>
          <p14:tracePt t="57770" x="6545263" y="3100388"/>
          <p14:tracePt t="57777" x="6500813" y="3100388"/>
          <p14:tracePt t="57784" x="6464300" y="3100388"/>
          <p14:tracePt t="57792" x="6418263" y="3100388"/>
          <p14:tracePt t="57800" x="6399213" y="3100388"/>
          <p14:tracePt t="57808" x="6362700" y="3100388"/>
          <p14:tracePt t="57816" x="6345238" y="3100388"/>
          <p14:tracePt t="57824" x="6318250" y="3100388"/>
          <p14:tracePt t="57835" x="6308725" y="3100388"/>
          <p14:tracePt t="57843" x="6281738" y="3100388"/>
          <p14:tracePt t="57851" x="6272213" y="3100388"/>
          <p14:tracePt t="57857" x="6254750" y="3100388"/>
          <p14:tracePt t="57870" x="6235700" y="3100388"/>
          <p14:tracePt t="57873" x="6208713" y="3109913"/>
          <p14:tracePt t="57890" x="6172200" y="3119438"/>
          <p14:tracePt t="57900" x="6145213" y="3119438"/>
          <p14:tracePt t="57904" x="6126163" y="3119438"/>
          <p14:tracePt t="57912" x="6099175" y="3127375"/>
          <p14:tracePt t="57920" x="6062663" y="3127375"/>
          <p14:tracePt t="57929" x="6035675" y="3127375"/>
          <p14:tracePt t="57937" x="5999163" y="3127375"/>
          <p14:tracePt t="57945" x="5943600" y="3127375"/>
          <p14:tracePt t="57954" x="5916613" y="3127375"/>
          <p14:tracePt t="57960" x="5862638" y="3127375"/>
          <p14:tracePt t="57968" x="5761038" y="3127375"/>
          <p14:tracePt t="57976" x="5724525" y="3127375"/>
          <p14:tracePt t="57984" x="5680075" y="3127375"/>
          <p14:tracePt t="57992" x="5643563" y="3127375"/>
          <p14:tracePt t="58000" x="5597525" y="3127375"/>
          <p14:tracePt t="58008" x="5588000" y="3127375"/>
          <p14:tracePt t="58016" x="5551488" y="3127375"/>
          <p14:tracePt t="58024" x="5534025" y="3127375"/>
          <p14:tracePt t="58035" x="5524500" y="3127375"/>
          <p14:tracePt t="58044" x="5514975" y="3127375"/>
          <p14:tracePt t="58049" x="5507038" y="3127375"/>
          <p14:tracePt t="58056" x="5497513" y="3127375"/>
          <p14:tracePt t="58066" x="5478463" y="3127375"/>
          <p14:tracePt t="58072" x="5470525" y="3127375"/>
          <p14:tracePt t="58083" x="5461000" y="3127375"/>
          <p14:tracePt t="58088" x="5441950" y="3127375"/>
          <p14:tracePt t="58096" x="5424488" y="3136900"/>
          <p14:tracePt t="58104" x="5387975" y="3136900"/>
          <p14:tracePt t="58112" x="5368925" y="3136900"/>
          <p14:tracePt t="58120" x="5368925" y="3146425"/>
          <p14:tracePt t="58128" x="5351463" y="3146425"/>
          <p14:tracePt t="58136" x="5314950" y="3155950"/>
          <p14:tracePt t="58144" x="5314950" y="3163888"/>
          <p14:tracePt t="58152" x="5305425" y="3163888"/>
          <p14:tracePt t="58160" x="5297488" y="3173413"/>
          <p14:tracePt t="58177" x="5287963" y="3173413"/>
          <p14:tracePt t="58184" x="5278438" y="3182938"/>
          <p14:tracePt t="58192" x="5260975" y="3182938"/>
          <p14:tracePt t="58216" x="5241925" y="3192463"/>
          <p14:tracePt t="58232" x="5232400" y="3192463"/>
          <p14:tracePt t="58240" x="5232400" y="3200400"/>
          <p14:tracePt t="58249" x="5224463" y="3209925"/>
          <p14:tracePt t="58266" x="5205413" y="3219450"/>
          <p14:tracePt t="58344" x="5195888" y="3219450"/>
          <p14:tracePt t="58526" x="5195888" y="3209925"/>
          <p14:tracePt t="58531" x="5195888" y="3200400"/>
          <p14:tracePt t="58538" x="5195888" y="3182938"/>
          <p14:tracePt t="58546" x="5195888" y="3163888"/>
          <p14:tracePt t="58554" x="5195888" y="3136900"/>
          <p14:tracePt t="58561" x="5195888" y="3127375"/>
          <p14:tracePt t="58569" x="5195888" y="3109913"/>
          <p14:tracePt t="58576" x="5205413" y="3090863"/>
          <p14:tracePt t="58584" x="5205413" y="3082925"/>
          <p14:tracePt t="58592" x="5205413" y="3046413"/>
          <p14:tracePt t="58608" x="5205413" y="3036888"/>
          <p14:tracePt t="58617" x="5205413" y="3009900"/>
          <p14:tracePt t="58625" x="5205413" y="3000375"/>
          <p14:tracePt t="58638" x="5205413" y="2982913"/>
          <p14:tracePt t="58652" x="5205413" y="2963863"/>
          <p14:tracePt t="58658" x="5205413" y="2954338"/>
          <p14:tracePt t="58682" x="5205413" y="2946400"/>
          <p14:tracePt t="58699" x="5205413" y="2927350"/>
          <p14:tracePt t="58712" x="5205413" y="2917825"/>
          <p14:tracePt t="58720" x="5205413" y="2909888"/>
          <p14:tracePt t="58745" x="5205413" y="2900363"/>
          <p14:tracePt t="58762" x="5205413" y="2881313"/>
          <p14:tracePt t="59024" x="5205413" y="2873375"/>
          <p14:tracePt t="59281" x="5214938" y="2873375"/>
          <p14:tracePt t="59288" x="5241925" y="2873375"/>
          <p14:tracePt t="59296" x="5268913" y="2873375"/>
          <p14:tracePt t="59304" x="5297488" y="2873375"/>
          <p14:tracePt t="59312" x="5314950" y="2873375"/>
          <p14:tracePt t="59320" x="5360988" y="2873375"/>
          <p14:tracePt t="59328" x="5387975" y="2873375"/>
          <p14:tracePt t="59336" x="5414963" y="2881313"/>
          <p14:tracePt t="59344" x="5451475" y="2881313"/>
          <p14:tracePt t="59352" x="5461000" y="2881313"/>
          <p14:tracePt t="59361" x="5497513" y="2890838"/>
          <p14:tracePt t="59368" x="5551488" y="2890838"/>
          <p14:tracePt t="59377" x="5607050" y="2900363"/>
          <p14:tracePt t="59389" x="5707063" y="2917825"/>
          <p14:tracePt t="59393" x="5780088" y="2927350"/>
          <p14:tracePt t="59401" x="5889625" y="2927350"/>
          <p14:tracePt t="59409" x="5999163" y="2927350"/>
          <p14:tracePt t="59418" x="6089650" y="2927350"/>
          <p14:tracePt t="59425" x="6181725" y="2927350"/>
          <p14:tracePt t="59435" x="6272213" y="2927350"/>
          <p14:tracePt t="59441" x="6345238" y="2927350"/>
          <p14:tracePt t="59451" x="6408738" y="2927350"/>
          <p14:tracePt t="59457" x="6464300" y="2927350"/>
          <p14:tracePt t="59467" x="6500813" y="2927350"/>
          <p14:tracePt t="59473" x="6518275" y="2927350"/>
          <p14:tracePt t="59481" x="6545263" y="2927350"/>
          <p14:tracePt t="59488" x="6564313" y="2927350"/>
          <p14:tracePt t="59496" x="6581775" y="2927350"/>
          <p14:tracePt t="59504" x="6610350" y="2927350"/>
          <p14:tracePt t="59512" x="6645275" y="2927350"/>
          <p14:tracePt t="59520" x="6664325" y="2927350"/>
          <p14:tracePt t="59528" x="6691313" y="2927350"/>
          <p14:tracePt t="59536" x="6710363" y="2927350"/>
          <p14:tracePt t="59544" x="6727825" y="2927350"/>
          <p14:tracePt t="59552" x="6746875" y="2927350"/>
          <p14:tracePt t="59560" x="6773863" y="2927350"/>
          <p14:tracePt t="59568" x="6783388" y="2927350"/>
          <p14:tracePt t="59587" x="6791325" y="2927350"/>
          <p14:tracePt t="59592" x="6819900" y="2927350"/>
          <p14:tracePt t="59600" x="6837363" y="2927350"/>
          <p14:tracePt t="59608" x="6856413" y="2927350"/>
          <p14:tracePt t="59617" x="6864350" y="2927350"/>
          <p14:tracePt t="59624" x="6883400" y="2927350"/>
          <p14:tracePt t="59632" x="6900863" y="2927350"/>
          <p14:tracePt t="59640" x="6919913" y="2927350"/>
          <p14:tracePt t="59656" x="6937375" y="2927350"/>
          <p14:tracePt t="59665" x="6946900" y="2927350"/>
          <p14:tracePt t="59672" x="6956425" y="2927350"/>
          <p14:tracePt t="59688" x="6964363" y="2927350"/>
          <p14:tracePt t="59728" x="6983413" y="2927350"/>
          <p14:tracePt t="60114" x="6992938" y="2936875"/>
          <p14:tracePt t="60363" x="7000875" y="2936875"/>
          <p14:tracePt t="60370" x="7029450" y="2936875"/>
          <p14:tracePt t="60376" x="7037388" y="2936875"/>
          <p14:tracePt t="60384" x="7046913" y="2936875"/>
          <p14:tracePt t="60392" x="7065963" y="2936875"/>
          <p14:tracePt t="60408" x="7073900" y="2936875"/>
          <p14:tracePt t="60416" x="7092950" y="2936875"/>
          <p14:tracePt t="60424" x="7102475" y="2936875"/>
          <p14:tracePt t="60432" x="7110413" y="2936875"/>
          <p14:tracePt t="60440" x="7129463" y="2936875"/>
          <p14:tracePt t="60456" x="7156450" y="2936875"/>
          <p14:tracePt t="60466" x="7175500" y="2936875"/>
          <p14:tracePt t="60472" x="7192963" y="2936875"/>
          <p14:tracePt t="60485" x="7212013" y="2927350"/>
          <p14:tracePt t="60490" x="7219950" y="2927350"/>
          <p14:tracePt t="60499" x="7248525" y="2927350"/>
          <p14:tracePt t="60505" x="7265988" y="2917825"/>
          <p14:tracePt t="60513" x="7292975" y="2917825"/>
          <p14:tracePt t="60521" x="7312025" y="2917825"/>
          <p14:tracePt t="60528" x="7348538" y="2909888"/>
          <p14:tracePt t="60536" x="7356475" y="2909888"/>
          <p14:tracePt t="60544" x="7385050" y="2890838"/>
          <p14:tracePt t="60553" x="7392988" y="2881313"/>
          <p14:tracePt t="60560" x="7421563" y="2873375"/>
          <p14:tracePt t="60568" x="7448550" y="2863850"/>
          <p14:tracePt t="60585" x="7494588" y="2844800"/>
          <p14:tracePt t="60593" x="7502525" y="2836863"/>
          <p14:tracePt t="60602" x="7512050" y="2827338"/>
          <p14:tracePt t="60618" x="7521575" y="2827338"/>
          <p14:tracePt t="60722" x="7521575" y="2836863"/>
          <p14:tracePt t="60730" x="7521575" y="2844800"/>
          <p14:tracePt t="60750" x="7521575" y="2854325"/>
          <p14:tracePt t="60756" x="7521575" y="2863850"/>
          <p14:tracePt t="60762" x="7512050" y="2873375"/>
          <p14:tracePt t="60801" x="7502525" y="2881313"/>
          <p14:tracePt t="61408" x="7494588" y="2881313"/>
          <p14:tracePt t="61416" x="7485063" y="2873375"/>
          <p14:tracePt t="61424" x="7475538" y="2863850"/>
          <p14:tracePt t="61433" x="7458075" y="2863850"/>
          <p14:tracePt t="61441" x="7385050" y="2854325"/>
          <p14:tracePt t="61452" x="7302500" y="2827338"/>
          <p14:tracePt t="61457" x="7156450" y="2808288"/>
          <p14:tracePt t="61468" x="6973888" y="2800350"/>
          <p14:tracePt t="61477" x="6737350" y="2744788"/>
          <p14:tracePt t="61480" x="6318250" y="2698750"/>
          <p14:tracePt t="61488" x="5880100" y="2635250"/>
          <p14:tracePt t="61496" x="5424488" y="2589213"/>
          <p14:tracePt t="61505" x="4913313" y="2489200"/>
          <p14:tracePt t="61514" x="4340225" y="2389188"/>
          <p14:tracePt t="61521" x="3802063" y="2343150"/>
          <p14:tracePt t="61529" x="3227388" y="2243138"/>
          <p14:tracePt t="61539" x="2689225" y="2189163"/>
          <p14:tracePt t="61545" x="2260600" y="2125663"/>
          <p14:tracePt t="61554" x="1841500" y="2079625"/>
          <p14:tracePt t="61561" x="1649413" y="2033588"/>
          <p14:tracePt t="61569" x="1504950" y="2006600"/>
          <p14:tracePt t="61577" x="1376363" y="1960563"/>
          <p14:tracePt t="61587" x="1330325" y="1951038"/>
          <p14:tracePt t="61592" x="1312863" y="1943100"/>
          <p14:tracePt t="61833" x="1312863" y="1951038"/>
          <p14:tracePt t="61850" x="1312863" y="1960563"/>
          <p14:tracePt t="61877" x="1330325" y="1970088"/>
          <p14:tracePt t="61880" x="1385888" y="1970088"/>
          <p14:tracePt t="61890" x="1458913" y="1970088"/>
          <p14:tracePt t="61896" x="1568450" y="1970088"/>
          <p14:tracePt t="61906" x="1658938" y="1970088"/>
          <p14:tracePt t="61912" x="1787525" y="1970088"/>
          <p14:tracePt t="61921" x="1931988" y="1970088"/>
          <p14:tracePt t="61928" x="2078038" y="1970088"/>
          <p14:tracePt t="61936" x="2206625" y="1979613"/>
          <p14:tracePt t="61944" x="2316163" y="1997075"/>
          <p14:tracePt t="61952" x="2443163" y="1997075"/>
          <p14:tracePt t="61960" x="2570163" y="1997075"/>
          <p14:tracePt t="61968" x="2652713" y="1997075"/>
          <p14:tracePt t="61976" x="2689225" y="1997075"/>
          <p14:tracePt t="61984" x="2708275" y="2016125"/>
          <p14:tracePt t="62218" x="2716213" y="2024063"/>
          <p14:tracePt t="62242" x="2725738" y="2024063"/>
          <p14:tracePt t="62249" x="2735263" y="2024063"/>
          <p14:tracePt t="62259" x="2744788" y="2024063"/>
          <p14:tracePt t="62267" x="2762250" y="2024063"/>
          <p14:tracePt t="62274" x="2789238" y="2033588"/>
          <p14:tracePt t="62284" x="2817813" y="2033588"/>
          <p14:tracePt t="62291" x="2835275" y="2033588"/>
          <p14:tracePt t="62296" x="2852738" y="2033588"/>
          <p14:tracePt t="62304" x="2862263" y="2033588"/>
          <p14:tracePt t="62312" x="2898775" y="2033588"/>
          <p14:tracePt t="62320" x="2908300" y="2033588"/>
          <p14:tracePt t="62330" x="2917825" y="2033588"/>
          <p14:tracePt t="62341" x="2954338" y="2033588"/>
          <p14:tracePt t="62352" x="2962275" y="2033588"/>
          <p14:tracePt t="62360" x="2981325" y="2033588"/>
          <p14:tracePt t="62369" x="2990850" y="2033588"/>
          <p14:tracePt t="62384" x="2998788" y="2033588"/>
          <p14:tracePt t="62400" x="3008313" y="2033588"/>
          <p14:tracePt t="62408" x="3017838" y="2033588"/>
          <p14:tracePt t="62417" x="3027363" y="2033588"/>
          <p14:tracePt t="62425" x="3035300" y="2033588"/>
          <p14:tracePt t="62433" x="3044825" y="2033588"/>
          <p14:tracePt t="62449" x="3063875" y="2033588"/>
          <p14:tracePt t="62457" x="3071813" y="2033588"/>
          <p14:tracePt t="62467" x="3081338" y="2033588"/>
          <p14:tracePt t="62480" x="3100388" y="2033588"/>
          <p14:tracePt t="62488" x="3117850" y="2033588"/>
          <p14:tracePt t="62496" x="3127375" y="2043113"/>
          <p14:tracePt t="62504" x="3136900" y="2052638"/>
          <p14:tracePt t="62512" x="3136900" y="2060575"/>
          <p14:tracePt t="62520" x="3154363" y="2089150"/>
          <p14:tracePt t="62528" x="3154363" y="2106613"/>
          <p14:tracePt t="62536" x="3163888" y="2133600"/>
          <p14:tracePt t="62544" x="3163888" y="2170113"/>
          <p14:tracePt t="62552" x="3163888" y="2206625"/>
          <p14:tracePt t="62560" x="3163888" y="2233613"/>
          <p14:tracePt t="62568" x="3163888" y="2270125"/>
          <p14:tracePt t="62576" x="3163888" y="2298700"/>
          <p14:tracePt t="62585" x="3163888" y="2316163"/>
          <p14:tracePt t="62594" x="3163888" y="2335213"/>
          <p14:tracePt t="62616" x="3163888" y="2343150"/>
          <p14:tracePt t="62632" x="3154363" y="2352675"/>
          <p14:tracePt t="62656" x="3144838" y="2352675"/>
          <p14:tracePt t="62667" x="3117850" y="2362200"/>
          <p14:tracePt t="62672" x="3081338" y="2362200"/>
          <p14:tracePt t="62681" x="3063875" y="2379663"/>
          <p14:tracePt t="62688" x="3017838" y="2379663"/>
          <p14:tracePt t="62696" x="2981325" y="2379663"/>
          <p14:tracePt t="62704" x="2962275" y="2379663"/>
          <p14:tracePt t="62712" x="2935288" y="2379663"/>
          <p14:tracePt t="62720" x="2917825" y="2379663"/>
          <p14:tracePt t="62728" x="2908300" y="2379663"/>
          <p14:tracePt t="62746" x="2889250" y="2379663"/>
          <p14:tracePt t="62762" x="2881313" y="2379663"/>
          <p14:tracePt t="62770" x="2871788" y="2379663"/>
          <p14:tracePt t="62786" x="2871788" y="2352675"/>
          <p14:tracePt t="62792" x="2871788" y="2335213"/>
          <p14:tracePt t="62800" x="2881313" y="2289175"/>
          <p14:tracePt t="62816" x="2889250" y="2252663"/>
          <p14:tracePt t="62825" x="2898775" y="2225675"/>
          <p14:tracePt t="62834" x="2908300" y="2197100"/>
          <p14:tracePt t="62840" x="2925763" y="2170113"/>
          <p14:tracePt t="62854" x="2935288" y="2152650"/>
          <p14:tracePt t="62873" x="2954338" y="2133600"/>
          <p14:tracePt t="62875" x="2962275" y="2097088"/>
          <p14:tracePt t="62889" x="2971800" y="2089150"/>
          <p14:tracePt t="62912" x="2981325" y="2089150"/>
          <p14:tracePt t="62930" x="2990850" y="2079625"/>
          <p14:tracePt t="62947" x="3008313" y="2079625"/>
          <p14:tracePt t="62967" x="3027363" y="2079625"/>
          <p14:tracePt t="62969" x="3054350" y="2079625"/>
          <p14:tracePt t="62980" x="3063875" y="2079625"/>
          <p14:tracePt t="62986" x="3071813" y="2079625"/>
          <p14:tracePt t="62993" x="3100388" y="2079625"/>
          <p14:tracePt t="63024" x="3108325" y="2079625"/>
          <p14:tracePt t="63032" x="3117850" y="2079625"/>
          <p14:tracePt t="63040" x="3117850" y="2097088"/>
          <p14:tracePt t="63049" x="3117850" y="2125663"/>
          <p14:tracePt t="63056" x="3117850" y="2133600"/>
          <p14:tracePt t="63065" x="3117850" y="2143125"/>
          <p14:tracePt t="63072" x="3117850" y="2152650"/>
          <p14:tracePt t="63082" x="3117850" y="2179638"/>
          <p14:tracePt t="63089" x="3100388" y="2206625"/>
          <p14:tracePt t="63096" x="3100388" y="2216150"/>
          <p14:tracePt t="63104" x="3081338" y="2233613"/>
          <p14:tracePt t="63112" x="3044825" y="2252663"/>
          <p14:tracePt t="63121" x="3035300" y="2270125"/>
          <p14:tracePt t="63129" x="3027363" y="2279650"/>
          <p14:tracePt t="63153" x="3017838" y="2289175"/>
          <p14:tracePt t="63264" x="3017838" y="2279650"/>
          <p14:tracePt t="63346" x="3017838" y="2270125"/>
          <p14:tracePt t="63456" x="3017838" y="2262188"/>
          <p14:tracePt t="63472" x="3017838" y="2252663"/>
          <p14:tracePt t="63480" x="3027363" y="2243138"/>
          <p14:tracePt t="63504" x="3044825" y="2225675"/>
          <p14:tracePt t="63521" x="3054350" y="2216150"/>
          <p14:tracePt t="63754" x="3063875" y="2206625"/>
          <p14:tracePt t="63786" x="3090863" y="2206625"/>
          <p14:tracePt t="63794" x="3100388" y="2216150"/>
          <p14:tracePt t="63802" x="3108325" y="2216150"/>
          <p14:tracePt t="63809" x="3144838" y="2233613"/>
          <p14:tracePt t="63817" x="3154363" y="2233613"/>
          <p14:tracePt t="63824" x="3163888" y="2243138"/>
          <p14:tracePt t="63836" x="3190875" y="2252663"/>
          <p14:tracePt t="63847" x="3217863" y="2270125"/>
          <p14:tracePt t="63849" x="3244850" y="2298700"/>
          <p14:tracePt t="63861" x="3290888" y="2306638"/>
          <p14:tracePt t="63869" x="3336925" y="2316163"/>
          <p14:tracePt t="63874" x="3400425" y="2352675"/>
          <p14:tracePt t="63885" x="3436938" y="2352675"/>
          <p14:tracePt t="63899" x="3573463" y="2408238"/>
          <p14:tracePt t="63905" x="3636963" y="2416175"/>
          <p14:tracePt t="63913" x="3709988" y="2435225"/>
          <p14:tracePt t="63920" x="3810000" y="2471738"/>
          <p14:tracePt t="63928" x="3883025" y="2489200"/>
          <p14:tracePt t="63936" x="3948113" y="2498725"/>
          <p14:tracePt t="63944" x="4038600" y="2544763"/>
          <p14:tracePt t="63952" x="4102100" y="2554288"/>
          <p14:tracePt t="63960" x="4157663" y="2562225"/>
          <p14:tracePt t="63968" x="4221163" y="2581275"/>
          <p14:tracePt t="63976" x="4321175" y="2617788"/>
          <p14:tracePt t="63984" x="4357688" y="2625725"/>
          <p14:tracePt t="63992" x="4457700" y="2644775"/>
          <p14:tracePt t="64000" x="4549775" y="2681288"/>
          <p14:tracePt t="64008" x="4630738" y="2698750"/>
          <p14:tracePt t="64016" x="4740275" y="2744788"/>
          <p14:tracePt t="64024" x="4840288" y="2771775"/>
          <p14:tracePt t="64032" x="4949825" y="2800350"/>
          <p14:tracePt t="64040" x="5014913" y="2817813"/>
          <p14:tracePt t="64049" x="5078413" y="2836863"/>
          <p14:tracePt t="64056" x="5132388" y="2844800"/>
          <p14:tracePt t="64065" x="5195888" y="2873375"/>
          <p14:tracePt t="64072" x="5241925" y="2890838"/>
          <p14:tracePt t="64082" x="5297488" y="2909888"/>
          <p14:tracePt t="64088" x="5360988" y="2927350"/>
          <p14:tracePt t="64098" x="5424488" y="2946400"/>
          <p14:tracePt t="64104" x="5497513" y="2963863"/>
          <p14:tracePt t="64112" x="5580063" y="2990850"/>
          <p14:tracePt t="64120" x="5634038" y="3009900"/>
          <p14:tracePt t="64128" x="5716588" y="3009900"/>
          <p14:tracePt t="64136" x="5770563" y="3027363"/>
          <p14:tracePt t="64144" x="5834063" y="3054350"/>
          <p14:tracePt t="64152" x="5889625" y="3054350"/>
          <p14:tracePt t="64160" x="5935663" y="3063875"/>
          <p14:tracePt t="64168" x="5989638" y="3063875"/>
          <p14:tracePt t="64176" x="6035675" y="3073400"/>
          <p14:tracePt t="64184" x="6089650" y="3073400"/>
          <p14:tracePt t="64192" x="6135688" y="3082925"/>
          <p14:tracePt t="64200" x="6189663" y="3082925"/>
          <p14:tracePt t="64210" x="6254750" y="3109913"/>
          <p14:tracePt t="64218" x="6308725" y="3109913"/>
          <p14:tracePt t="64225" x="6345238" y="3119438"/>
          <p14:tracePt t="64234" x="6408738" y="3136900"/>
          <p14:tracePt t="64242" x="6435725" y="3136900"/>
          <p14:tracePt t="64250" x="6491288" y="3146425"/>
          <p14:tracePt t="64256" x="6527800" y="3163888"/>
          <p14:tracePt t="64265" x="6554788" y="3163888"/>
          <p14:tracePt t="64275" x="6581775" y="3173413"/>
          <p14:tracePt t="64281" x="6600825" y="3173413"/>
          <p14:tracePt t="64289" x="6637338" y="3173413"/>
          <p14:tracePt t="64298" x="6673850" y="3173413"/>
          <p14:tracePt t="64306" x="6691313" y="3182938"/>
          <p14:tracePt t="64314" x="6700838" y="3182938"/>
          <p14:tracePt t="64322" x="6737350" y="3192463"/>
          <p14:tracePt t="64329" x="6773863" y="3200400"/>
          <p14:tracePt t="64338" x="6791325" y="3228975"/>
          <p14:tracePt t="64344" x="6856413" y="3236913"/>
          <p14:tracePt t="64352" x="6883400" y="3236913"/>
          <p14:tracePt t="64360" x="6937375" y="3246438"/>
          <p14:tracePt t="64368" x="6956425" y="3265488"/>
          <p14:tracePt t="64376" x="7000875" y="3273425"/>
          <p14:tracePt t="64385" x="7037388" y="3282950"/>
          <p14:tracePt t="64392" x="7056438" y="3282950"/>
          <p14:tracePt t="64400" x="7073900" y="3302000"/>
          <p14:tracePt t="64408" x="7110413" y="3328988"/>
          <p14:tracePt t="64424" x="7138988" y="3328988"/>
          <p14:tracePt t="64432" x="7146925" y="3338513"/>
          <p14:tracePt t="64441" x="7156450" y="3338513"/>
          <p14:tracePt t="64448" x="7156450" y="3346450"/>
          <p14:tracePt t="64456" x="7165975" y="3346450"/>
          <p14:tracePt t="64465" x="7175500" y="3346450"/>
          <p14:tracePt t="64472" x="7192963" y="3355975"/>
          <p14:tracePt t="64488" x="7202488" y="3355975"/>
          <p14:tracePt t="64499" x="7212013" y="3355975"/>
          <p14:tracePt t="64505" x="7219950" y="3355975"/>
          <p14:tracePt t="64514" x="7219950" y="3365500"/>
          <p14:tracePt t="64524" x="7229475" y="3365500"/>
          <p14:tracePt t="64529" x="7248525" y="3365500"/>
          <p14:tracePt t="64537" x="7265988" y="3375025"/>
          <p14:tracePt t="64553" x="7275513" y="3375025"/>
          <p14:tracePt t="64716" x="7283450" y="3382963"/>
          <p14:tracePt t="64720" x="7283450" y="3392488"/>
          <p14:tracePt t="64728" x="7283450" y="3402013"/>
          <p14:tracePt t="64737" x="7283450" y="3419475"/>
          <p14:tracePt t="64750" x="7283450" y="3438525"/>
          <p14:tracePt t="64752" x="7283450" y="3455988"/>
          <p14:tracePt t="64760" x="7302500" y="3475038"/>
          <p14:tracePt t="64768" x="7312025" y="3492500"/>
          <p14:tracePt t="64776" x="7319963" y="3502025"/>
          <p14:tracePt t="64800" x="7319963" y="3519488"/>
          <p14:tracePt t="64808" x="7329488" y="3529013"/>
          <p14:tracePt t="64824" x="7329488" y="3538538"/>
          <p14:tracePt t="64841" x="7329488" y="3548063"/>
          <p14:tracePt t="64854" x="7329488" y="3565525"/>
          <p14:tracePt t="64872" x="7329488" y="3575050"/>
          <p14:tracePt t="64885" x="7329488" y="3584575"/>
          <p14:tracePt t="64896" x="7329488" y="3602038"/>
          <p14:tracePt t="64912" x="7329488" y="3611563"/>
          <p14:tracePt t="64929" x="7329488" y="3621088"/>
          <p14:tracePt t="64936" x="7329488" y="3629025"/>
          <p14:tracePt t="64952" x="7329488" y="3638550"/>
          <p14:tracePt t="64969" x="7329488" y="3648075"/>
          <p14:tracePt t="64986" x="7329488" y="3657600"/>
          <p14:tracePt t="65002" x="7329488" y="3665538"/>
          <p14:tracePt t="65018" x="7329488" y="3684588"/>
          <p14:tracePt t="65025" x="7329488" y="3694113"/>
          <p14:tracePt t="65044" x="7329488" y="3702050"/>
          <p14:tracePt t="65049" x="7329488" y="3730625"/>
          <p14:tracePt t="65057" x="7329488" y="3738563"/>
          <p14:tracePt t="65072" x="7329488" y="3748088"/>
          <p14:tracePt t="65088" x="7329488" y="3767138"/>
          <p14:tracePt t="65197" x="7348538" y="3757613"/>
          <p14:tracePt t="65200" x="7348538" y="3748088"/>
          <p14:tracePt t="65208" x="7348538" y="3730625"/>
          <p14:tracePt t="65216" x="7348538" y="3702050"/>
          <p14:tracePt t="65225" x="7348538" y="3694113"/>
          <p14:tracePt t="65234" x="7348538" y="3684588"/>
          <p14:tracePt t="65241" x="7348538" y="3675063"/>
          <p14:tracePt t="65251" x="7348538" y="3657600"/>
          <p14:tracePt t="65259" x="7348538" y="3648075"/>
          <p14:tracePt t="65277" x="7348538" y="3638550"/>
          <p14:tracePt t="65281" x="7348538" y="3621088"/>
          <p14:tracePt t="65290" x="7348538" y="3611563"/>
          <p14:tracePt t="65297" x="7348538" y="3592513"/>
          <p14:tracePt t="65304" x="7348538" y="3575050"/>
          <p14:tracePt t="65312" x="7348538" y="3556000"/>
          <p14:tracePt t="65328" x="7339013" y="3529013"/>
          <p14:tracePt t="65344" x="7329488" y="3511550"/>
          <p14:tracePt t="65352" x="7329488" y="3492500"/>
          <p14:tracePt t="65360" x="7312025" y="3475038"/>
          <p14:tracePt t="65385" x="7312025" y="3465513"/>
          <p14:tracePt t="65393" x="7312025" y="3446463"/>
          <p14:tracePt t="65402" x="7312025" y="3438525"/>
          <p14:tracePt t="65412" x="7302500" y="3429000"/>
          <p14:tracePt t="65416" x="7302500" y="3419475"/>
          <p14:tracePt t="65424" x="7302500" y="3411538"/>
          <p14:tracePt t="65434" x="7302500" y="3402013"/>
          <p14:tracePt t="65441" x="7292975" y="3382963"/>
          <p14:tracePt t="65473" x="7292975" y="3365500"/>
          <p14:tracePt t="65497" x="7292975" y="3355975"/>
          <p14:tracePt t="65529" x="7283450" y="3338513"/>
          <p14:tracePt t="65560" x="7283450" y="3319463"/>
          <p14:tracePt t="65626" x="7283450" y="3309938"/>
          <p14:tracePt t="65712" x="7292975" y="3302000"/>
          <p14:tracePt t="65721" x="7312025" y="3302000"/>
          <p14:tracePt t="65729" x="7348538" y="3302000"/>
          <p14:tracePt t="65737" x="7392988" y="3302000"/>
          <p14:tracePt t="65745" x="7448550" y="3302000"/>
          <p14:tracePt t="65754" x="7502525" y="3302000"/>
          <p14:tracePt t="65762" x="7575550" y="3302000"/>
          <p14:tracePt t="65769" x="7621588" y="3302000"/>
          <p14:tracePt t="65777" x="7648575" y="3302000"/>
          <p14:tracePt t="65790" x="7685088" y="3302000"/>
          <p14:tracePt t="65792" x="7731125" y="3302000"/>
          <p14:tracePt t="65802" x="7748588" y="3302000"/>
          <p14:tracePt t="65808" x="7777163" y="3302000"/>
          <p14:tracePt t="65818" x="7794625" y="3292475"/>
          <p14:tracePt t="65825" x="7813675" y="3292475"/>
          <p14:tracePt t="65835" x="7821613" y="3292475"/>
          <p14:tracePt t="65841" x="7831138" y="3292475"/>
          <p14:tracePt t="65853" x="7858125" y="3282950"/>
          <p14:tracePt t="65869" x="7877175" y="3282950"/>
          <p14:tracePt t="65873" x="7894638" y="3282950"/>
          <p14:tracePt t="65886" x="7921625" y="3282950"/>
          <p14:tracePt t="65905" x="8013700" y="3282950"/>
          <p14:tracePt t="65912" x="8059738" y="3282950"/>
          <p14:tracePt t="65920" x="8067675" y="3282950"/>
          <p14:tracePt t="65928" x="8104188" y="3282950"/>
          <p14:tracePt t="65936" x="8113713" y="3282950"/>
          <p14:tracePt t="65960" x="8132763" y="3282950"/>
          <p14:tracePt t="66002" x="8140700" y="3282950"/>
          <p14:tracePt t="66008" x="8150225" y="3282950"/>
          <p14:tracePt t="66024" x="8177213" y="3282950"/>
          <p14:tracePt t="66034" x="8196263" y="3282950"/>
          <p14:tracePt t="66041" x="8223250" y="3282950"/>
          <p14:tracePt t="66053" x="8277225" y="3282950"/>
          <p14:tracePt t="66057" x="8305800" y="3282950"/>
          <p14:tracePt t="66069" x="8359775" y="3282950"/>
          <p14:tracePt t="66072" x="8386763" y="3282950"/>
          <p14:tracePt t="66082" x="8432800" y="3282950"/>
          <p14:tracePt t="66089" x="8459788" y="3292475"/>
          <p14:tracePt t="66105" x="8478838" y="3292475"/>
          <p14:tracePt t="66113" x="8488363" y="3292475"/>
          <p14:tracePt t="66152" x="8496300" y="3292475"/>
          <p14:tracePt t="66296" x="8505825" y="3292475"/>
          <p14:tracePt t="66305" x="8505825" y="3302000"/>
          <p14:tracePt t="66312" x="8505825" y="3309938"/>
          <p14:tracePt t="66320" x="8496300" y="3328988"/>
          <p14:tracePt t="66329" x="8496300" y="3346450"/>
          <p14:tracePt t="66338" x="8496300" y="3365500"/>
          <p14:tracePt t="66344" x="8478838" y="3392488"/>
          <p14:tracePt t="66352" x="8478838" y="3411538"/>
          <p14:tracePt t="66360" x="8478838" y="3438525"/>
          <p14:tracePt t="66368" x="8478838" y="3446463"/>
          <p14:tracePt t="66376" x="8478838" y="3475038"/>
          <p14:tracePt t="66384" x="8478838" y="3482975"/>
          <p14:tracePt t="66400" x="8478838" y="3492500"/>
          <p14:tracePt t="66433" x="8478838" y="3502025"/>
          <p14:tracePt t="66448" x="8478838" y="3511550"/>
          <p14:tracePt t="66456" x="8478838" y="3519488"/>
          <p14:tracePt t="66472" x="8469313" y="3538538"/>
          <p14:tracePt t="66496" x="8442325" y="3584575"/>
          <p14:tracePt t="66536" x="8432800" y="3592513"/>
          <p14:tracePt t="66594" x="8432800" y="3602038"/>
          <p14:tracePt t="66610" x="8423275" y="3602038"/>
          <p14:tracePt t="66624" x="8415338" y="3611563"/>
          <p14:tracePt t="66628" x="8396288" y="3611563"/>
          <p14:tracePt t="66634" x="8369300" y="3611563"/>
          <p14:tracePt t="66640" x="8342313" y="3611563"/>
          <p14:tracePt t="66650" x="8296275" y="3621088"/>
          <p14:tracePt t="66656" x="8240713" y="3621088"/>
          <p14:tracePt t="66665" x="8196263" y="3621088"/>
          <p14:tracePt t="66672" x="8132763" y="3621088"/>
          <p14:tracePt t="66682" x="8059738" y="3621088"/>
          <p14:tracePt t="66688" x="7986713" y="3621088"/>
          <p14:tracePt t="66698" x="7921625" y="3621088"/>
          <p14:tracePt t="66704" x="7867650" y="3621088"/>
          <p14:tracePt t="66713" x="7831138" y="3621088"/>
          <p14:tracePt t="66720" x="7777163" y="3621088"/>
          <p14:tracePt t="66728" x="7731125" y="3621088"/>
          <p14:tracePt t="66736" x="7694613" y="3621088"/>
          <p14:tracePt t="66745" x="7648575" y="3621088"/>
          <p14:tracePt t="66752" x="7631113" y="3621088"/>
          <p14:tracePt t="66760" x="7602538" y="3621088"/>
          <p14:tracePt t="66768" x="7585075" y="3621088"/>
          <p14:tracePt t="66776" x="7558088" y="3621088"/>
          <p14:tracePt t="66784" x="7539038" y="3621088"/>
          <p14:tracePt t="66792" x="7531100" y="3621088"/>
          <p14:tracePt t="66800" x="7502525" y="3621088"/>
          <p14:tracePt t="66808" x="7485063" y="3621088"/>
          <p14:tracePt t="66817" x="7458075" y="3621088"/>
          <p14:tracePt t="66825" x="7448550" y="3621088"/>
          <p14:tracePt t="66833" x="7439025" y="3621088"/>
          <p14:tracePt t="66841" x="7412038" y="3611563"/>
          <p14:tracePt t="66857" x="7402513" y="3611563"/>
          <p14:tracePt t="66868" x="7385050" y="3611563"/>
          <p14:tracePt t="66887" x="7375525" y="3611563"/>
          <p14:tracePt t="66891" x="7366000" y="3611563"/>
          <p14:tracePt t="66903" x="7356475" y="3611563"/>
          <p14:tracePt t="66920" x="7348538" y="3611563"/>
          <p14:tracePt t="67082" x="7339013" y="3602038"/>
          <p14:tracePt t="67114" x="7339013" y="3592513"/>
          <p14:tracePt t="67173" x="7329488" y="3584575"/>
          <p14:tracePt t="67324" x="7329488" y="3575050"/>
          <p14:tracePt t="67341" x="7329488" y="3565525"/>
          <p14:tracePt t="67353" x="7329488" y="3556000"/>
          <p14:tracePt t="67400" x="7339013" y="3548063"/>
          <p14:tracePt t="67465" x="7356475" y="3538538"/>
          <p14:tracePt t="67669" x="7348538" y="3538538"/>
          <p14:tracePt t="67672" x="7339013" y="3538538"/>
          <p14:tracePt t="67682" x="7319963" y="3538538"/>
          <p14:tracePt t="67688" x="7292975" y="3538538"/>
          <p14:tracePt t="67696" x="7275513" y="3538538"/>
          <p14:tracePt t="67704" x="7229475" y="3538538"/>
          <p14:tracePt t="67712" x="7192963" y="3538538"/>
          <p14:tracePt t="67720" x="7146925" y="3538538"/>
          <p14:tracePt t="67728" x="7092950" y="3538538"/>
          <p14:tracePt t="67736" x="7065963" y="3538538"/>
          <p14:tracePt t="67744" x="7029450" y="3538538"/>
          <p14:tracePt t="67752" x="6983413" y="3538538"/>
          <p14:tracePt t="67760" x="6946900" y="3538538"/>
          <p14:tracePt t="67768" x="6929438" y="3538538"/>
          <p14:tracePt t="67776" x="6900863" y="3538538"/>
          <p14:tracePt t="67784" x="6883400" y="3538538"/>
          <p14:tracePt t="67793" x="6846888" y="3538538"/>
          <p14:tracePt t="67808" x="6827838" y="3538538"/>
          <p14:tracePt t="67818" x="6810375" y="3538538"/>
          <p14:tracePt t="67825" x="6791325" y="3538538"/>
          <p14:tracePt t="67834" x="6783388" y="3538538"/>
          <p14:tracePt t="67842" x="6754813" y="3538538"/>
          <p14:tracePt t="67853" x="6737350" y="3538538"/>
          <p14:tracePt t="67856" x="6700838" y="3538538"/>
          <p14:tracePt t="67865" x="6673850" y="3538538"/>
          <p14:tracePt t="67872" x="6618288" y="3538538"/>
          <p14:tracePt t="67885" x="6554788" y="3538538"/>
          <p14:tracePt t="67888" x="6500813" y="3538538"/>
          <p14:tracePt t="67897" x="6445250" y="3538538"/>
          <p14:tracePt t="67904" x="6391275" y="3538538"/>
          <p14:tracePt t="67912" x="6362700" y="3538538"/>
          <p14:tracePt t="67920" x="6318250" y="3538538"/>
          <p14:tracePt t="67928" x="6281738" y="3538538"/>
          <p14:tracePt t="67936" x="6262688" y="3538538"/>
          <p14:tracePt t="67945" x="6226175" y="3538538"/>
          <p14:tracePt t="67962" x="6208713" y="3538538"/>
          <p14:tracePt t="67968" x="6189663" y="3538538"/>
          <p14:tracePt t="67977" x="6181725" y="3548063"/>
          <p14:tracePt t="67984" x="6172200" y="3548063"/>
          <p14:tracePt t="67993" x="6153150" y="3548063"/>
          <p14:tracePt t="68000" x="6135688" y="3548063"/>
          <p14:tracePt t="68008" x="6108700" y="3556000"/>
          <p14:tracePt t="68016" x="6080125" y="3556000"/>
          <p14:tracePt t="68025" x="6035675" y="3556000"/>
          <p14:tracePt t="68034" x="6007100" y="3565525"/>
          <p14:tracePt t="68042" x="5953125" y="3565525"/>
          <p14:tracePt t="68049" x="5926138" y="3565525"/>
          <p14:tracePt t="68056" x="5853113" y="3565525"/>
          <p14:tracePt t="68065" x="5780088" y="3565525"/>
          <p14:tracePt t="68072" x="5724525" y="3565525"/>
          <p14:tracePt t="68082" x="5643563" y="3592513"/>
          <p14:tracePt t="68088" x="5588000" y="3592513"/>
          <p14:tracePt t="68098" x="5534025" y="3592513"/>
          <p14:tracePt t="68105" x="5497513" y="3592513"/>
          <p14:tracePt t="68113" x="5461000" y="3592513"/>
          <p14:tracePt t="68122" x="5434013" y="3592513"/>
          <p14:tracePt t="68129" x="5424488" y="3592513"/>
          <p14:tracePt t="68146" x="5414963" y="3592513"/>
          <p14:tracePt t="68394" x="5414963" y="3584575"/>
          <p14:tracePt t="68402" x="5414963" y="3565525"/>
          <p14:tracePt t="68408" x="5414963" y="3548063"/>
          <p14:tracePt t="68417" x="5414963" y="3519488"/>
          <p14:tracePt t="68424" x="5414963" y="3502025"/>
          <p14:tracePt t="68432" x="5414963" y="3482975"/>
          <p14:tracePt t="68440" x="5414963" y="3465513"/>
          <p14:tracePt t="68448" x="5414963" y="3446463"/>
          <p14:tracePt t="68456" x="5414963" y="3429000"/>
          <p14:tracePt t="68466" x="5434013" y="3402013"/>
          <p14:tracePt t="68496" x="5434013" y="3382963"/>
          <p14:tracePt t="68504" x="5441950" y="3375025"/>
          <p14:tracePt t="68528" x="5441950" y="3365500"/>
          <p14:tracePt t="68544" x="5451475" y="3365500"/>
          <p14:tracePt t="68592" x="5451475" y="3355975"/>
          <p14:tracePt t="68706" x="5461000" y="3355975"/>
          <p14:tracePt t="68720" x="5470525" y="3355975"/>
          <p14:tracePt t="68721" x="5478463" y="3355975"/>
          <p14:tracePt t="68737" x="5507038" y="3355975"/>
          <p14:tracePt t="68746" x="5534025" y="3355975"/>
          <p14:tracePt t="68752" x="5561013" y="3355975"/>
          <p14:tracePt t="68761" x="5607050" y="3355975"/>
          <p14:tracePt t="68769" x="5661025" y="3375025"/>
          <p14:tracePt t="68776" x="5734050" y="3375025"/>
          <p14:tracePt t="68784" x="5807075" y="3375025"/>
          <p14:tracePt t="68793" x="5916613" y="3375025"/>
          <p14:tracePt t="68800" x="6016625" y="3375025"/>
          <p14:tracePt t="68809" x="6153150" y="3375025"/>
          <p14:tracePt t="68817" x="6318250" y="3375025"/>
          <p14:tracePt t="68825" x="6518275" y="3375025"/>
          <p14:tracePt t="68834" x="6681788" y="3375025"/>
          <p14:tracePt t="68841" x="6846888" y="3375025"/>
          <p14:tracePt t="68853" x="7010400" y="3375025"/>
          <p14:tracePt t="68856" x="7138988" y="3375025"/>
          <p14:tracePt t="68864" x="7265988" y="3375025"/>
          <p14:tracePt t="68872" x="7319963" y="3375025"/>
          <p14:tracePt t="68885" x="7356475" y="3375025"/>
          <p14:tracePt t="68888" x="7366000" y="3375025"/>
          <p14:tracePt t="68899" x="7375525" y="3375025"/>
          <p14:tracePt t="70378" x="7385050" y="3375025"/>
          <p14:tracePt t="70764" x="7385050" y="3365500"/>
          <p14:tracePt t="71293" x="7385050" y="3355975"/>
          <p14:tracePt t="71904" x="7385050" y="3346450"/>
          <p14:tracePt t="72986" x="7339013" y="3429000"/>
          <p14:tracePt t="72996" x="7265988" y="3482975"/>
          <p14:tracePt t="73002" x="7219950" y="3529013"/>
          <p14:tracePt t="73008" x="7165975" y="3611563"/>
          <p14:tracePt t="73017" x="7110413" y="3665538"/>
          <p14:tracePt t="73024" x="7083425" y="3711575"/>
          <p14:tracePt t="73032" x="7046913" y="3730625"/>
          <p14:tracePt t="73040" x="7037388" y="3748088"/>
          <p14:tracePt t="73049" x="7029450" y="3757613"/>
          <p14:tracePt t="73139" x="7029450" y="3767138"/>
          <p14:tracePt t="73145" x="7037388" y="3767138"/>
          <p14:tracePt t="73193" x="7046913" y="3767138"/>
          <p14:tracePt t="73324" x="7056438" y="3767138"/>
          <p14:tracePt t="73346" x="7073900" y="3767138"/>
          <p14:tracePt t="73378" x="7083425" y="3767138"/>
          <p14:tracePt t="73385" x="7092950" y="3767138"/>
          <p14:tracePt t="73392" x="7110413" y="3767138"/>
          <p14:tracePt t="73400" x="7129463" y="3767138"/>
          <p14:tracePt t="73408" x="7138988" y="3767138"/>
          <p14:tracePt t="73419" x="7156450" y="3767138"/>
          <p14:tracePt t="73424" x="7156450" y="3775075"/>
          <p14:tracePt t="73440" x="7156450" y="3784600"/>
          <p14:tracePt t="73457" x="7165975" y="3794125"/>
          <p14:tracePt t="73467" x="7165975" y="3803650"/>
          <p14:tracePt t="73475" x="7175500" y="3840163"/>
          <p14:tracePt t="73481" x="7175500" y="3857625"/>
          <p14:tracePt t="73490" x="7175500" y="3884613"/>
          <p14:tracePt t="73497" x="7175500" y="3903663"/>
          <p14:tracePt t="73504" x="7183438" y="3930650"/>
          <p14:tracePt t="73512" x="7183438" y="3948113"/>
          <p14:tracePt t="73520" x="7212013" y="4003675"/>
          <p14:tracePt t="73528" x="7212013" y="4021138"/>
          <p14:tracePt t="73536" x="7219950" y="4049713"/>
          <p14:tracePt t="73544" x="7229475" y="4113213"/>
          <p14:tracePt t="73552" x="7275513" y="4186238"/>
          <p14:tracePt t="73560" x="7292975" y="4232275"/>
          <p14:tracePt t="73568" x="7302500" y="4276725"/>
          <p14:tracePt t="73576" x="7348538" y="4340225"/>
          <p14:tracePt t="73584" x="7366000" y="4386263"/>
          <p14:tracePt t="73592" x="7385050" y="4432300"/>
          <p14:tracePt t="73601" x="7412038" y="4459288"/>
          <p14:tracePt t="73608" x="7421563" y="4505325"/>
          <p14:tracePt t="73618" x="7421563" y="4514850"/>
          <p14:tracePt t="73624" x="7439025" y="4541838"/>
          <p14:tracePt t="73634" x="7439025" y="4551363"/>
          <p14:tracePt t="73728" x="7448550" y="4559300"/>
          <p14:tracePt t="73746" x="7458075" y="4541838"/>
          <p14:tracePt t="73769" x="7458075" y="4532313"/>
          <p14:tracePt t="73785" x="7466013" y="4532313"/>
          <p14:tracePt t="74121" x="7466013" y="4522788"/>
          <p14:tracePt t="74144" x="7466013" y="4532313"/>
          <p14:tracePt t="74160" x="7458075" y="4551363"/>
          <p14:tracePt t="74168" x="7448550" y="4551363"/>
          <p14:tracePt t="74176" x="7439025" y="4559300"/>
          <p14:tracePt t="74192" x="7429500" y="4559300"/>
          <p14:tracePt t="74200" x="7421563" y="4578350"/>
          <p14:tracePt t="74217" x="7412038" y="4587875"/>
          <p14:tracePt t="74236" x="7402513" y="4595813"/>
          <p14:tracePt t="74251" x="7402513" y="4605338"/>
          <p14:tracePt t="74257" x="7392988" y="4614863"/>
          <p14:tracePt t="74274" x="7392988" y="4624388"/>
          <p14:tracePt t="74288" x="7385050" y="4632325"/>
          <p14:tracePt t="74384" x="7366000" y="4651375"/>
          <p14:tracePt t="74624" x="7366000" y="4660900"/>
          <p14:tracePt t="74640" x="7366000" y="4668838"/>
          <p14:tracePt t="74648" x="7366000" y="4678363"/>
          <p14:tracePt t="74752" x="7366000" y="4697413"/>
          <p14:tracePt t="74844" x="7366000" y="4705350"/>
          <p14:tracePt t="74858" x="7366000" y="4714875"/>
          <p14:tracePt t="74870" x="7366000" y="4724400"/>
          <p14:tracePt t="74873" x="7366000" y="4732338"/>
          <p14:tracePt t="74881" x="7366000" y="4751388"/>
          <p14:tracePt t="74898" x="7356475" y="4760913"/>
          <p14:tracePt t="74920" x="7356475" y="4768850"/>
          <p14:tracePt t="74944" x="7356475" y="4778375"/>
          <p14:tracePt t="75914" x="7356475" y="4768850"/>
          <p14:tracePt t="76065" x="7366000" y="4760913"/>
          <p14:tracePt t="76194" x="7366000" y="4751388"/>
          <p14:tracePt t="76247" x="7366000" y="4741863"/>
          <p14:tracePt t="76275" x="7366000" y="4732338"/>
          <p14:tracePt t="76312" x="7375525" y="4714875"/>
          <p14:tracePt t="76331" x="7375525" y="4705350"/>
          <p14:tracePt t="76353" x="7385050" y="4697413"/>
          <p14:tracePt t="76360" x="7402513" y="4687888"/>
          <p14:tracePt t="76378" x="7402513" y="4678363"/>
          <p14:tracePt t="76394" x="7402513" y="4668838"/>
          <p14:tracePt t="76425" x="7402513" y="4660900"/>
          <p14:tracePt t="76449" x="7412038" y="4651375"/>
          <p14:tracePt t="76906" x="7412038" y="4632325"/>
          <p14:tracePt t="76984" x="7412038" y="4614863"/>
          <p14:tracePt t="77016" x="7402513" y="4605338"/>
          <p14:tracePt t="77372" x="7402513" y="4595813"/>
          <p14:tracePt t="78968" x="7402513" y="4587875"/>
          <p14:tracePt t="78976" x="7402513" y="4578350"/>
          <p14:tracePt t="79633" x="7392988" y="4587875"/>
          <p14:tracePt t="79728" x="7385050" y="4587875"/>
          <p14:tracePt t="79761" x="7385050" y="4578350"/>
          <p14:tracePt t="79770" x="7385050" y="4568825"/>
          <p14:tracePt t="79776" x="7375525" y="4559300"/>
          <p14:tracePt t="79784" x="7366000" y="4551363"/>
          <p14:tracePt t="79800" x="7356475" y="4551363"/>
          <p14:tracePt t="79824" x="7356475" y="4541838"/>
          <p14:tracePt t="79848" x="7356475" y="4532313"/>
          <p14:tracePt t="79864" x="7356475" y="4514850"/>
          <p14:tracePt t="79872" x="7356475" y="4505325"/>
          <p14:tracePt t="79901" x="7348538" y="4459288"/>
          <p14:tracePt t="79906" x="7348538" y="4449763"/>
          <p14:tracePt t="79918" x="7348538" y="4422775"/>
          <p14:tracePt t="79921" x="7348538" y="4405313"/>
          <p14:tracePt t="79932" x="7348538" y="4376738"/>
          <p14:tracePt t="79940" x="7348538" y="4368800"/>
          <p14:tracePt t="79945" x="7348538" y="4359275"/>
          <p14:tracePt t="79956" x="7348538" y="4322763"/>
          <p14:tracePt t="79960" x="7348538" y="4303713"/>
          <p14:tracePt t="79968" x="7348538" y="4276725"/>
          <p14:tracePt t="79976" x="7348538" y="4259263"/>
          <p14:tracePt t="79985" x="7348538" y="4232275"/>
          <p14:tracePt t="79992" x="7348538" y="4213225"/>
          <p14:tracePt t="80000" x="7339013" y="4176713"/>
          <p14:tracePt t="80008" x="7302500" y="4113213"/>
          <p14:tracePt t="80017" x="7292975" y="4076700"/>
          <p14:tracePt t="80024" x="7283450" y="4040188"/>
          <p14:tracePt t="80032" x="7248525" y="3994150"/>
          <p14:tracePt t="80040" x="7229475" y="3957638"/>
          <p14:tracePt t="80048" x="7165975" y="3884613"/>
          <p14:tracePt t="80056" x="7102475" y="3830638"/>
          <p14:tracePt t="80065" x="7029450" y="3775075"/>
          <p14:tracePt t="80072" x="6929438" y="3711575"/>
          <p14:tracePt t="80080" x="6883400" y="3657600"/>
          <p14:tracePt t="80088" x="6800850" y="3584575"/>
          <p14:tracePt t="80097" x="6718300" y="3529013"/>
          <p14:tracePt t="80104" x="6610350" y="3446463"/>
          <p14:tracePt t="80114" x="6500813" y="3375025"/>
          <p14:tracePt t="80120" x="6418263" y="3319463"/>
          <p14:tracePt t="80128" x="6281738" y="3228975"/>
          <p14:tracePt t="80139" x="6181725" y="3173413"/>
          <p14:tracePt t="80144" x="6062663" y="3100388"/>
          <p14:tracePt t="80154" x="5926138" y="3036888"/>
          <p14:tracePt t="80160" x="5826125" y="2963863"/>
          <p14:tracePt t="80169" x="5680075" y="2909888"/>
          <p14:tracePt t="80176" x="5561013" y="2863850"/>
          <p14:tracePt t="80184" x="5414963" y="2800350"/>
          <p14:tracePt t="80192" x="5260975" y="2754313"/>
          <p14:tracePt t="80201" x="5095875" y="2708275"/>
          <p14:tracePt t="80208" x="4876800" y="2644775"/>
          <p14:tracePt t="80216" x="4713288" y="2598738"/>
          <p14:tracePt t="80224" x="4567238" y="2554288"/>
          <p14:tracePt t="80232" x="4430713" y="2508250"/>
          <p14:tracePt t="80241" x="4340225" y="2481263"/>
          <p14:tracePt t="80249" x="4221163" y="2444750"/>
          <p14:tracePt t="80259" x="4121150" y="2398713"/>
          <p14:tracePt t="80265" x="4075113" y="2379663"/>
          <p14:tracePt t="80273" x="4021138" y="2352675"/>
          <p14:tracePt t="80280" x="3975100" y="2325688"/>
          <p14:tracePt t="80290" x="3965575" y="2325688"/>
          <p14:tracePt t="80297" x="3948113" y="2316163"/>
          <p14:tracePt t="80344" x="3929063" y="2306638"/>
          <p14:tracePt t="80622" x="3919538" y="2306638"/>
          <p14:tracePt t="81168" x="3919538" y="2316163"/>
          <p14:tracePt t="81232" x="3911600" y="2325688"/>
          <p14:tracePt t="81248" x="3892550" y="2335213"/>
          <p14:tracePt t="81257" x="3875088" y="2335213"/>
          <p14:tracePt t="81264" x="3856038" y="2335213"/>
          <p14:tracePt t="81273" x="3829050" y="2335213"/>
          <p14:tracePt t="81281" x="3810000" y="2335213"/>
          <p14:tracePt t="81288" x="3792538" y="2335213"/>
          <p14:tracePt t="81297" x="3775075" y="2335213"/>
          <p14:tracePt t="81313" x="3746500" y="2335213"/>
          <p14:tracePt t="81322" x="3738563" y="2335213"/>
          <p14:tracePt t="81337" x="3729038" y="2335213"/>
          <p14:tracePt t="81352" x="3709988" y="2325688"/>
          <p14:tracePt t="81360" x="3702050" y="2316163"/>
          <p14:tracePt t="81377" x="3692525" y="2306638"/>
          <p14:tracePt t="81384" x="3692525" y="2279650"/>
          <p14:tracePt t="81400" x="3692525" y="2252663"/>
          <p14:tracePt t="81408" x="3692525" y="2243138"/>
          <p14:tracePt t="81417" x="3692525" y="2233613"/>
          <p14:tracePt t="81424" x="3692525" y="2225675"/>
          <p14:tracePt t="81432" x="3692525" y="2197100"/>
          <p14:tracePt t="81440" x="3692525" y="2189163"/>
          <p14:tracePt t="81456" x="3692525" y="2170113"/>
          <p14:tracePt t="81464" x="3692525" y="2152650"/>
          <p14:tracePt t="81472" x="3692525" y="2125663"/>
          <p14:tracePt t="81481" x="3692525" y="2116138"/>
          <p14:tracePt t="81488" x="3692525" y="2106613"/>
          <p14:tracePt t="81496" x="3692525" y="2097088"/>
          <p14:tracePt t="81505" x="3702050" y="2089150"/>
          <p14:tracePt t="81516" x="3702050" y="2070100"/>
          <p14:tracePt t="81524" x="3709988" y="2060575"/>
          <p14:tracePt t="81528" x="3719513" y="2060575"/>
          <p14:tracePt t="81536" x="3729038" y="2052638"/>
          <p14:tracePt t="81544" x="3746500" y="2033588"/>
          <p14:tracePt t="81552" x="3746500" y="2024063"/>
          <p14:tracePt t="81560" x="3756025" y="2016125"/>
          <p14:tracePt t="81570" x="3765550" y="2006600"/>
          <p14:tracePt t="81577" x="3783013" y="2006600"/>
          <p14:tracePt t="81584" x="3802063" y="1987550"/>
          <p14:tracePt t="81592" x="3810000" y="1987550"/>
          <p14:tracePt t="81601" x="3829050" y="1979613"/>
          <p14:tracePt t="81616" x="3838575" y="1979613"/>
          <p14:tracePt t="81624" x="3846513" y="1979613"/>
          <p14:tracePt t="81632" x="3856038" y="1979613"/>
          <p14:tracePt t="81648" x="3865563" y="1979613"/>
          <p14:tracePt t="81656" x="3875088" y="1987550"/>
          <p14:tracePt t="81664" x="3892550" y="1997075"/>
          <p14:tracePt t="81672" x="3902075" y="2006600"/>
          <p14:tracePt t="81681" x="3911600" y="2016125"/>
          <p14:tracePt t="81696" x="3929063" y="2024063"/>
          <p14:tracePt t="81704" x="3938588" y="2024063"/>
          <p14:tracePt t="81715" x="3948113" y="2033588"/>
          <p14:tracePt t="81720" x="3956050" y="2043113"/>
          <p14:tracePt t="81728" x="3984625" y="2060575"/>
          <p14:tracePt t="81736" x="3992563" y="2070100"/>
          <p14:tracePt t="81744" x="4021138" y="2079625"/>
          <p14:tracePt t="81752" x="4038600" y="2089150"/>
          <p14:tracePt t="81760" x="4038600" y="2097088"/>
          <p14:tracePt t="81768" x="4057650" y="2116138"/>
          <p14:tracePt t="81776" x="4065588" y="2125663"/>
          <p14:tracePt t="81784" x="4075113" y="2125663"/>
          <p14:tracePt t="81800" x="4094163" y="2143125"/>
          <p14:tracePt t="81809" x="4102100" y="2152650"/>
          <p14:tracePt t="81817" x="4111625" y="2160588"/>
          <p14:tracePt t="81824" x="4121150" y="2170113"/>
          <p14:tracePt t="81841" x="4121150" y="2179638"/>
          <p14:tracePt t="81848" x="4121150" y="2189163"/>
          <p14:tracePt t="81864" x="4129088" y="2197100"/>
          <p14:tracePt t="81883" x="4129088" y="2216150"/>
          <p14:tracePt t="81898" x="4148138" y="2233613"/>
          <p14:tracePt t="81914" x="4148138" y="2243138"/>
          <p14:tracePt t="81920" x="4148138" y="2262188"/>
          <p14:tracePt t="81929" x="4148138" y="2270125"/>
          <p14:tracePt t="81937" x="4148138" y="2279650"/>
          <p14:tracePt t="81952" x="4148138" y="2298700"/>
          <p14:tracePt t="81960" x="4148138" y="2316163"/>
          <p14:tracePt t="81968" x="4148138" y="2325688"/>
          <p14:tracePt t="81977" x="4138613" y="2352675"/>
          <p14:tracePt t="81984" x="4138613" y="2362200"/>
          <p14:tracePt t="81992" x="4121150" y="2379663"/>
          <p14:tracePt t="82000" x="4111625" y="2379663"/>
          <p14:tracePt t="82008" x="4094163" y="2398713"/>
          <p14:tracePt t="82016" x="4075113" y="2408238"/>
          <p14:tracePt t="82032" x="4065588" y="2408238"/>
          <p14:tracePt t="82048" x="4057650" y="2408238"/>
          <p14:tracePt t="82072" x="4038600" y="2408238"/>
          <p14:tracePt t="82088" x="4029075" y="2408238"/>
          <p14:tracePt t="82104" x="4021138" y="2408238"/>
          <p14:tracePt t="82120" x="4002088" y="2408238"/>
          <p14:tracePt t="82129" x="3992563" y="2408238"/>
          <p14:tracePt t="82136" x="3984625" y="2398713"/>
          <p14:tracePt t="82152" x="3975100" y="2389188"/>
          <p14:tracePt t="82177" x="3965575" y="2371725"/>
          <p14:tracePt t="82185" x="3965575" y="2362200"/>
          <p14:tracePt t="82200" x="3965575" y="2352675"/>
          <p14:tracePt t="82208" x="3965575" y="2335213"/>
          <p14:tracePt t="82216" x="3948113" y="2316163"/>
          <p14:tracePt t="82232" x="3948113" y="2306638"/>
          <p14:tracePt t="82240" x="3948113" y="2289175"/>
          <p14:tracePt t="82248" x="3948113" y="2279650"/>
          <p14:tracePt t="82258" x="3948113" y="2270125"/>
          <p14:tracePt t="82280" x="3948113" y="2252663"/>
          <p14:tracePt t="82288" x="3948113" y="2243138"/>
          <p14:tracePt t="82296" x="3948113" y="2233613"/>
          <p14:tracePt t="82304" x="3948113" y="2206625"/>
          <p14:tracePt t="82314" x="3948113" y="2197100"/>
          <p14:tracePt t="82321" x="3948113" y="2189163"/>
          <p14:tracePt t="82336" x="3948113" y="2170113"/>
          <p14:tracePt t="82344" x="3948113" y="2160588"/>
          <p14:tracePt t="82352" x="3948113" y="2152650"/>
          <p14:tracePt t="82360" x="3956050" y="2143125"/>
          <p14:tracePt t="82376" x="3975100" y="2116138"/>
          <p14:tracePt t="82384" x="3984625" y="2106613"/>
          <p14:tracePt t="82392" x="4002088" y="2097088"/>
          <p14:tracePt t="82408" x="4021138" y="2097088"/>
          <p14:tracePt t="82416" x="4029075" y="2097088"/>
          <p14:tracePt t="82440" x="4038600" y="2097088"/>
          <p14:tracePt t="82448" x="4057650" y="2097088"/>
          <p14:tracePt t="82456" x="4075113" y="2070100"/>
          <p14:tracePt t="82480" x="4084638" y="2070100"/>
          <p14:tracePt t="82498" x="4102100" y="2070100"/>
          <p14:tracePt t="82505" x="4111625" y="2070100"/>
          <p14:tracePt t="82520" x="4121150" y="2070100"/>
          <p14:tracePt t="82544" x="4129088" y="2089150"/>
          <p14:tracePt t="82552" x="4129088" y="2106613"/>
          <p14:tracePt t="82560" x="4129088" y="2116138"/>
          <p14:tracePt t="82576" x="4148138" y="2143125"/>
          <p14:tracePt t="82584" x="4148138" y="2152650"/>
          <p14:tracePt t="82592" x="4148138" y="2160588"/>
          <p14:tracePt t="82602" x="4157663" y="2170113"/>
          <p14:tracePt t="82609" x="4157663" y="2179638"/>
          <p14:tracePt t="82617" x="4157663" y="2189163"/>
          <p14:tracePt t="82624" x="4157663" y="2206625"/>
          <p14:tracePt t="82633" x="4157663" y="2225675"/>
          <p14:tracePt t="82640" x="4157663" y="2233613"/>
          <p14:tracePt t="82649" x="4157663" y="2243138"/>
          <p14:tracePt t="82665" x="4157663" y="2262188"/>
          <p14:tracePt t="82672" x="4157663" y="2279650"/>
          <p14:tracePt t="82688" x="4148138" y="2289175"/>
          <p14:tracePt t="82713" x="4138613" y="2306638"/>
          <p14:tracePt t="82720" x="4138613" y="2316163"/>
          <p14:tracePt t="82728" x="4129088" y="2316163"/>
          <p14:tracePt t="82736" x="4121150" y="2325688"/>
          <p14:tracePt t="82744" x="4111625" y="2325688"/>
          <p14:tracePt t="82752" x="4102100" y="2325688"/>
          <p14:tracePt t="82760" x="4084638" y="2335213"/>
          <p14:tracePt t="82776" x="4075113" y="2335213"/>
          <p14:tracePt t="82808" x="4065588" y="2335213"/>
          <p14:tracePt t="82865" x="4048125" y="2335213"/>
          <p14:tracePt t="82888" x="4038600" y="2335213"/>
          <p14:tracePt t="82912" x="4038600" y="2325688"/>
          <p14:tracePt t="82947" x="4038600" y="2316163"/>
          <p14:tracePt t="82985" x="4038600" y="2306638"/>
          <p14:tracePt t="83066" x="4038600" y="2298700"/>
          <p14:tracePt t="83961" x="4038600" y="2289175"/>
          <p14:tracePt t="83976" x="4021138" y="2289175"/>
          <p14:tracePt t="83984" x="4002088" y="2279650"/>
          <p14:tracePt t="83992" x="3992563" y="2279650"/>
          <p14:tracePt t="84000" x="3984625" y="2270125"/>
          <p14:tracePt t="84016" x="3975100" y="2262188"/>
          <p14:tracePt t="84024" x="3975100" y="2252663"/>
          <p14:tracePt t="84032" x="3965575" y="2243138"/>
          <p14:tracePt t="84050" x="3956050" y="2233613"/>
          <p14:tracePt t="84067" x="3948113" y="2225675"/>
          <p14:tracePt t="84073" x="3948113" y="2216150"/>
          <p14:tracePt t="84084" x="3948113" y="2206625"/>
          <p14:tracePt t="84089" x="3948113" y="2197100"/>
          <p14:tracePt t="84100" x="3948113" y="2189163"/>
          <p14:tracePt t="84105" x="3938588" y="2170113"/>
          <p14:tracePt t="84117" x="3938588" y="2160588"/>
          <p14:tracePt t="84133" x="3938588" y="2152650"/>
          <p14:tracePt t="84137" x="3938588" y="2133600"/>
          <p14:tracePt t="84146" x="3938588" y="2125663"/>
          <p14:tracePt t="84155" x="3938588" y="2116138"/>
          <p14:tracePt t="84161" x="3938588" y="2106613"/>
          <p14:tracePt t="84168" x="3938588" y="2079625"/>
          <p14:tracePt t="84192" x="3938588" y="2052638"/>
          <p14:tracePt t="84208" x="3938588" y="2043113"/>
          <p14:tracePt t="84216" x="3938588" y="2033588"/>
          <p14:tracePt t="84224" x="3938588" y="2024063"/>
          <p14:tracePt t="84240" x="3938588" y="1997075"/>
          <p14:tracePt t="84256" x="3938588" y="1987550"/>
          <p14:tracePt t="84264" x="3948113" y="1970088"/>
          <p14:tracePt t="84280" x="3956050" y="1960563"/>
          <p14:tracePt t="84296" x="3965575" y="1951038"/>
          <p14:tracePt t="84304" x="3975100" y="1943100"/>
          <p14:tracePt t="84321" x="3992563" y="1924050"/>
          <p14:tracePt t="84336" x="3992563" y="1914525"/>
          <p14:tracePt t="84352" x="4002088" y="1906588"/>
          <p14:tracePt t="84368" x="4011613" y="1906588"/>
          <p14:tracePt t="84376" x="4021138" y="1897063"/>
          <p14:tracePt t="84392" x="4038600" y="1897063"/>
          <p14:tracePt t="84408" x="4057650" y="1887538"/>
          <p14:tracePt t="84424" x="4065588" y="1878013"/>
          <p14:tracePt t="84440" x="4075113" y="1878013"/>
          <p14:tracePt t="84481" x="4084638" y="1878013"/>
          <p14:tracePt t="84505" x="4102100" y="1878013"/>
          <p14:tracePt t="84513" x="4111625" y="1878013"/>
          <p14:tracePt t="84536" x="4121150" y="1878013"/>
          <p14:tracePt t="84554" x="4129088" y="1878013"/>
          <p14:tracePt t="84586" x="4138613" y="1878013"/>
          <p14:tracePt t="84608" x="4148138" y="1878013"/>
          <p14:tracePt t="84616" x="4157663" y="1878013"/>
          <p14:tracePt t="84632" x="4165600" y="1878013"/>
          <p14:tracePt t="84641" x="4184650" y="1878013"/>
          <p14:tracePt t="84657" x="4194175" y="1878013"/>
          <p14:tracePt t="84704" x="4202113" y="1878013"/>
          <p14:tracePt t="84761" x="4221163" y="1878013"/>
          <p14:tracePt t="84826" x="4230688" y="1878013"/>
          <p14:tracePt t="84856" x="4238625" y="1878013"/>
          <p14:tracePt t="84857" x="4248150" y="1878013"/>
          <p14:tracePt t="84864" x="4257675" y="1887538"/>
          <p14:tracePt t="84884" x="4267200" y="1887538"/>
          <p14:tracePt t="84898" x="4275138" y="1897063"/>
          <p14:tracePt t="84904" x="4284663" y="1906588"/>
          <p14:tracePt t="84928" x="4294188" y="1914525"/>
          <p14:tracePt t="84952" x="4294188" y="1924050"/>
          <p14:tracePt t="84970" x="4311650" y="1943100"/>
          <p14:tracePt t="84986" x="4311650" y="1951038"/>
          <p14:tracePt t="85028" x="4311650" y="1960563"/>
          <p14:tracePt t="85152" x="4311650" y="1979613"/>
          <p14:tracePt t="85290" x="4321175" y="1987550"/>
          <p14:tracePt t="85344" x="4330700" y="1997075"/>
          <p14:tracePt t="85362" x="4340225" y="2006600"/>
          <p14:tracePt t="85378" x="4348163" y="2016125"/>
          <p14:tracePt t="85690" x="4348163" y="2024063"/>
          <p14:tracePt t="85722" x="4340225" y="2024063"/>
          <p14:tracePt t="85748" x="4330700" y="2024063"/>
          <p14:tracePt t="85755" x="4321175" y="2033588"/>
          <p14:tracePt t="85776" x="4311650" y="2033588"/>
          <p14:tracePt t="85794" x="4303713" y="2043113"/>
          <p14:tracePt t="85808" x="4275138" y="2052638"/>
          <p14:tracePt t="85824" x="4257675" y="2052638"/>
          <p14:tracePt t="85832" x="4238625" y="2070100"/>
          <p14:tracePt t="85840" x="4221163" y="2079625"/>
          <p14:tracePt t="85848" x="4211638" y="2089150"/>
          <p14:tracePt t="85864" x="4184650" y="2097088"/>
          <p14:tracePt t="85872" x="4165600" y="2116138"/>
          <p14:tracePt t="85899" x="4148138" y="2125663"/>
          <p14:tracePt t="85915" x="4138613" y="2133600"/>
          <p14:tracePt t="85945" x="4121150" y="2143125"/>
          <p14:tracePt t="86738" x="4129088" y="2143125"/>
          <p14:tracePt t="86762" x="4129088" y="2152650"/>
          <p14:tracePt t="87178" x="4129088" y="2160588"/>
          <p14:tracePt t="87186" x="4138613" y="2160588"/>
          <p14:tracePt t="87192" x="4165600" y="2160588"/>
          <p14:tracePt t="87200" x="4184650" y="2160588"/>
          <p14:tracePt t="87220" x="4238625" y="2160588"/>
          <p14:tracePt t="87231" x="4275138" y="2160588"/>
          <p14:tracePt t="87235" x="4311650" y="2160588"/>
          <p14:tracePt t="87241" x="4340225" y="2160588"/>
          <p14:tracePt t="87248" x="4376738" y="2160588"/>
          <p14:tracePt t="87256" x="4413250" y="2160588"/>
          <p14:tracePt t="87264" x="4421188" y="2160588"/>
          <p14:tracePt t="87274" x="4467225" y="2160588"/>
          <p14:tracePt t="87282" x="4513263" y="2170113"/>
          <p14:tracePt t="87289" x="4540250" y="2170113"/>
          <p14:tracePt t="87299" x="4576763" y="2170113"/>
          <p14:tracePt t="87307" x="4630738" y="2179638"/>
          <p14:tracePt t="87315" x="4695825" y="2189163"/>
          <p14:tracePt t="87322" x="4786313" y="2216150"/>
          <p14:tracePt t="87330" x="4832350" y="2216150"/>
          <p14:tracePt t="87336" x="4886325" y="2233613"/>
          <p14:tracePt t="87344" x="4978400" y="2233613"/>
          <p14:tracePt t="87353" x="5014913" y="2243138"/>
          <p14:tracePt t="87360" x="5059363" y="2243138"/>
          <p14:tracePt t="87368" x="5105400" y="2252663"/>
          <p14:tracePt t="87376" x="5151438" y="2252663"/>
          <p14:tracePt t="87386" x="5187950" y="2270125"/>
          <p14:tracePt t="87392" x="5224463" y="2270125"/>
          <p14:tracePt t="87400" x="5251450" y="2270125"/>
          <p14:tracePt t="87408" x="5287963" y="2279650"/>
          <p14:tracePt t="87418" x="5324475" y="2289175"/>
          <p14:tracePt t="87424" x="5360988" y="2306638"/>
          <p14:tracePt t="87433" x="5424488" y="2325688"/>
          <p14:tracePt t="87440" x="5470525" y="2335213"/>
          <p14:tracePt t="87448" x="5524500" y="2335213"/>
          <p14:tracePt t="87456" x="5570538" y="2352675"/>
          <p14:tracePt t="87465" x="5624513" y="2352675"/>
          <p14:tracePt t="87472" x="5653088" y="2362200"/>
          <p14:tracePt t="87481" x="5707063" y="2362200"/>
          <p14:tracePt t="87488" x="5770563" y="2379663"/>
          <p14:tracePt t="87499" x="5826125" y="2379663"/>
          <p14:tracePt t="87510" x="5880100" y="2398713"/>
          <p14:tracePt t="87516" x="5943600" y="2416175"/>
          <p14:tracePt t="87525" x="6035675" y="2416175"/>
          <p14:tracePt t="87532" x="6080125" y="2444750"/>
          <p14:tracePt t="87538" x="6145213" y="2471738"/>
          <p14:tracePt t="87550" x="6189663" y="2471738"/>
          <p14:tracePt t="87552" x="6245225" y="2481263"/>
          <p14:tracePt t="87560" x="6291263" y="2498725"/>
          <p14:tracePt t="87568" x="6345238" y="2517775"/>
          <p14:tracePt t="87576" x="6391275" y="2525713"/>
          <p14:tracePt t="87587" x="6427788" y="2535238"/>
          <p14:tracePt t="87593" x="6464300" y="2554288"/>
          <p14:tracePt t="87602" x="6508750" y="2581275"/>
          <p14:tracePt t="87609" x="6581775" y="2617788"/>
          <p14:tracePt t="87617" x="6627813" y="2625725"/>
          <p14:tracePt t="87624" x="6691313" y="2654300"/>
          <p14:tracePt t="87632" x="6754813" y="2690813"/>
          <p14:tracePt t="87640" x="6819900" y="2717800"/>
          <p14:tracePt t="87648" x="6864350" y="2735263"/>
          <p14:tracePt t="87656" x="6937375" y="2763838"/>
          <p14:tracePt t="87664" x="7000875" y="2790825"/>
          <p14:tracePt t="87672" x="7046913" y="2808288"/>
          <p14:tracePt t="87680" x="7129463" y="2836863"/>
          <p14:tracePt t="87688" x="7175500" y="2863850"/>
          <p14:tracePt t="87696" x="7219950" y="2881313"/>
          <p14:tracePt t="87704" x="7275513" y="2890838"/>
          <p14:tracePt t="87715" x="7319963" y="2927350"/>
          <p14:tracePt t="87723" x="7348538" y="2927350"/>
          <p14:tracePt t="87729" x="7412038" y="2954338"/>
          <p14:tracePt t="87738" x="7475538" y="2982913"/>
          <p14:tracePt t="87744" x="7512050" y="2990850"/>
          <p14:tracePt t="87752" x="7575550" y="3000375"/>
          <p14:tracePt t="87760" x="7631113" y="3000375"/>
          <p14:tracePt t="87768" x="7658100" y="3000375"/>
          <p14:tracePt t="87776" x="7685088" y="3009900"/>
          <p14:tracePt t="87785" x="7721600" y="3009900"/>
          <p14:tracePt t="87801" x="7740650" y="3027363"/>
          <p14:tracePt t="88048" x="7731125" y="3027363"/>
          <p14:tracePt t="88056" x="7721600" y="3027363"/>
          <p14:tracePt t="88064" x="7712075" y="3027363"/>
          <p14:tracePt t="88072" x="7694613" y="3027363"/>
          <p14:tracePt t="88080" x="7685088" y="3017838"/>
          <p14:tracePt t="88097" x="7685088" y="3009900"/>
          <p14:tracePt t="88104" x="7675563" y="3000375"/>
          <p14:tracePt t="88120" x="7667625" y="2982913"/>
          <p14:tracePt t="88129" x="7631113" y="2946400"/>
          <p14:tracePt t="88136" x="7621588" y="2936875"/>
          <p14:tracePt t="88152" x="7612063" y="2917825"/>
          <p14:tracePt t="88163" x="7594600" y="2900363"/>
          <p14:tracePt t="88176" x="7585075" y="2890838"/>
          <p14:tracePt t="88193" x="7575550" y="2873375"/>
          <p14:tracePt t="88210" x="7575550" y="2863850"/>
          <p14:tracePt t="88218" x="7567613" y="2854325"/>
          <p14:tracePt t="88258" x="7558088" y="2844800"/>
          <p14:tracePt t="88403" x="7558088" y="2854325"/>
          <p14:tracePt t="88411" x="7558088" y="2873375"/>
          <p14:tracePt t="88418" x="7558088" y="2890838"/>
          <p14:tracePt t="88426" x="7558088" y="2900363"/>
          <p14:tracePt t="88433" x="7558088" y="2936875"/>
          <p14:tracePt t="88451" x="7558088" y="2946400"/>
          <p14:tracePt t="88457" x="7558088" y="2954338"/>
          <p14:tracePt t="88472" x="7558088" y="2973388"/>
          <p14:tracePt t="88489" x="7558088" y="2982913"/>
          <p14:tracePt t="88536" x="7558088" y="2990850"/>
          <p14:tracePt t="88600" x="7558088" y="3000375"/>
          <p14:tracePt t="88617" x="7548563" y="3000375"/>
          <p14:tracePt t="88632" x="7539038" y="3017838"/>
          <p14:tracePt t="88640" x="7531100" y="3017838"/>
          <p14:tracePt t="88656" x="7521575" y="3017838"/>
          <p14:tracePt t="88664" x="7502525" y="3027363"/>
          <p14:tracePt t="88688" x="7485063" y="3027363"/>
          <p14:tracePt t="88704" x="7475538" y="3027363"/>
          <p14:tracePt t="88720" x="7466013" y="3027363"/>
          <p14:tracePt t="88749" x="7439025" y="3027363"/>
          <p14:tracePt t="88769" x="7429500" y="3017838"/>
          <p14:tracePt t="88801" x="7421563" y="3017838"/>
          <p14:tracePt t="88817" x="7421563" y="3000375"/>
          <p14:tracePt t="88835" x="7392988" y="2982913"/>
          <p14:tracePt t="88856" x="7392988" y="2973388"/>
          <p14:tracePt t="88873" x="7392988" y="2954338"/>
          <p14:tracePt t="88880" x="7385050" y="2946400"/>
          <p14:tracePt t="88898" x="7385050" y="2936875"/>
          <p14:tracePt t="88912" x="7375525" y="2917825"/>
          <p14:tracePt t="88920" x="7375525" y="2909888"/>
          <p14:tracePt t="89064" x="7375525" y="2900363"/>
          <p14:tracePt t="89372" x="7366000" y="2890838"/>
          <p14:tracePt t="89506" x="7356475" y="2890838"/>
          <p14:tracePt t="90146" x="7366000" y="2890838"/>
          <p14:tracePt t="90155" x="7385050" y="2890838"/>
          <p14:tracePt t="90162" x="7392988" y="2890838"/>
          <p14:tracePt t="90176" x="7402513" y="2890838"/>
          <p14:tracePt t="90184" x="7421563" y="2890838"/>
          <p14:tracePt t="90192" x="7429500" y="2881313"/>
          <p14:tracePt t="90200" x="7439025" y="2881313"/>
          <p14:tracePt t="90216" x="7458075" y="2863850"/>
          <p14:tracePt t="90224" x="7466013" y="2863850"/>
          <p14:tracePt t="90474" x="7448550" y="2863850"/>
          <p14:tracePt t="90484" x="7439025" y="2863850"/>
          <p14:tracePt t="90490" x="7421563" y="2863850"/>
          <p14:tracePt t="90499" x="7402513" y="2863850"/>
          <p14:tracePt t="90506" x="7392988" y="2863850"/>
          <p14:tracePt t="90525" x="7366000" y="2863850"/>
          <p14:tracePt t="90529" x="7356475" y="2863850"/>
          <p14:tracePt t="90536" x="7348538" y="2863850"/>
          <p14:tracePt t="90549" x="7339013" y="2863850"/>
          <p14:tracePt t="90555" x="7319963" y="2863850"/>
          <p14:tracePt t="90563" x="7312025" y="2863850"/>
          <p14:tracePt t="90594" x="7302500" y="2863850"/>
          <p14:tracePt t="90634" x="7283450" y="2863850"/>
          <p14:tracePt t="90699" x="7275513" y="2863850"/>
          <p14:tracePt t="90720" x="7265988" y="2854325"/>
          <p14:tracePt t="90761" x="7256463" y="2844800"/>
          <p14:tracePt t="90776" x="7256463" y="2836863"/>
          <p14:tracePt t="90810" x="7248525" y="2827338"/>
          <p14:tracePt t="90841" x="7248525" y="2817813"/>
          <p14:tracePt t="90856" x="7229475" y="2800350"/>
          <p14:tracePt t="90880" x="7202488" y="2800350"/>
          <p14:tracePt t="90889" x="7183438" y="2800350"/>
          <p14:tracePt t="90897" x="7156450" y="2800350"/>
          <p14:tracePt t="90904" x="7119938" y="2800350"/>
          <p14:tracePt t="90915" x="7065963" y="2800350"/>
          <p14:tracePt t="90920" x="7010400" y="2800350"/>
          <p14:tracePt t="90929" x="6956425" y="2800350"/>
          <p14:tracePt t="90936" x="6883400" y="2800350"/>
          <p14:tracePt t="90944" x="6837363" y="2800350"/>
          <p14:tracePt t="90952" x="6783388" y="2800350"/>
          <p14:tracePt t="90960" x="6746875" y="2800350"/>
          <p14:tracePt t="90968" x="6700838" y="2800350"/>
          <p14:tracePt t="90976" x="6691313" y="2800350"/>
          <p14:tracePt t="90984" x="6645275" y="2800350"/>
          <p14:tracePt t="90992" x="6618288" y="2800350"/>
          <p14:tracePt t="91000" x="6600825" y="2800350"/>
          <p14:tracePt t="91008" x="6591300" y="2800350"/>
          <p14:tracePt t="91016" x="6564313" y="2800350"/>
          <p14:tracePt t="91024" x="6554788" y="2800350"/>
          <p14:tracePt t="91032" x="6527800" y="2800350"/>
          <p14:tracePt t="91041" x="6518275" y="2800350"/>
          <p14:tracePt t="91048" x="6481763" y="2800350"/>
          <p14:tracePt t="91057" x="6464300" y="2800350"/>
          <p14:tracePt t="91064" x="6435725" y="2800350"/>
          <p14:tracePt t="91072" x="6408738" y="2800350"/>
          <p14:tracePt t="91080" x="6362700" y="2781300"/>
          <p14:tracePt t="91090" x="6345238" y="2771775"/>
          <p14:tracePt t="91097" x="6318250" y="2771775"/>
          <p14:tracePt t="91105" x="6281738" y="2771775"/>
          <p14:tracePt t="91116" x="6262688" y="2771775"/>
          <p14:tracePt t="91122" x="6218238" y="2754313"/>
          <p14:tracePt t="91133" x="6189663" y="2754313"/>
          <p14:tracePt t="91138" x="6172200" y="2744788"/>
          <p14:tracePt t="91152" x="6145213" y="2744788"/>
          <p14:tracePt t="91160" x="6135688" y="2744788"/>
          <p14:tracePt t="91168" x="6126163" y="2744788"/>
          <p14:tracePt t="91192" x="6099175" y="2727325"/>
          <p14:tracePt t="91226" x="6089650" y="2727325"/>
          <p14:tracePt t="91240" x="6080125" y="2727325"/>
          <p14:tracePt t="91257" x="6062663" y="2727325"/>
          <p14:tracePt t="91273" x="6053138" y="2727325"/>
          <p14:tracePt t="91280" x="6043613" y="2727325"/>
          <p14:tracePt t="91290" x="6035675" y="2727325"/>
          <p14:tracePt t="91297" x="6026150" y="2727325"/>
          <p14:tracePt t="91304" x="6016625" y="2727325"/>
          <p14:tracePt t="91313" x="5999163" y="2727325"/>
          <p14:tracePt t="91320" x="5980113" y="2727325"/>
          <p14:tracePt t="91329" x="5962650" y="2735263"/>
          <p14:tracePt t="91346" x="5953125" y="2735263"/>
          <p14:tracePt t="91352" x="5926138" y="2735263"/>
          <p14:tracePt t="91369" x="5916613" y="2735263"/>
          <p14:tracePt t="91402" x="5899150" y="2735263"/>
          <p14:tracePt t="91422" x="5889625" y="2735263"/>
          <p14:tracePt t="91432" x="5880100" y="2744788"/>
          <p14:tracePt t="91456" x="5870575" y="2744788"/>
          <p14:tracePt t="91485" x="5853113" y="2744788"/>
          <p14:tracePt t="91529" x="5843588" y="2744788"/>
          <p14:tracePt t="91578" x="5826125" y="2754313"/>
          <p14:tracePt t="91601" x="5816600" y="2763838"/>
          <p14:tracePt t="91632" x="5807075" y="2763838"/>
          <p14:tracePt t="91672" x="5797550" y="2763838"/>
          <p14:tracePt t="91731" x="5789613" y="2763838"/>
          <p14:tracePt t="91792" x="5780088" y="2763838"/>
          <p14:tracePt t="91832" x="5770563" y="2763838"/>
          <p14:tracePt t="91858" x="5761038" y="2763838"/>
          <p14:tracePt t="91872" x="5753100" y="2763838"/>
          <p14:tracePt t="91888" x="5743575" y="2771775"/>
          <p14:tracePt t="91898" x="5734050" y="2771775"/>
          <p14:tracePt t="91936" x="5724525" y="2771775"/>
          <p14:tracePt t="92088" x="5716588" y="2771775"/>
          <p14:tracePt t="92538" x="5707063" y="2771775"/>
          <p14:tracePt t="92579" x="5707063" y="2763838"/>
          <p14:tracePt t="92658" x="5707063" y="2754313"/>
          <p14:tracePt t="92728" x="5707063" y="2744788"/>
          <p14:tracePt t="92752" x="5707063" y="2735263"/>
          <p14:tracePt t="92768" x="5707063" y="2727325"/>
          <p14:tracePt t="92776" x="5707063" y="2717800"/>
          <p14:tracePt t="92792" x="5724525" y="2698750"/>
          <p14:tracePt t="92801" x="5724525" y="2690813"/>
          <p14:tracePt t="92809" x="5734050" y="2671763"/>
          <p14:tracePt t="92816" x="5753100" y="2662238"/>
          <p14:tracePt t="92824" x="5780088" y="2644775"/>
          <p14:tracePt t="92832" x="5834063" y="2608263"/>
          <p14:tracePt t="92840" x="5870575" y="2581275"/>
          <p14:tracePt t="92848" x="5962650" y="2525713"/>
          <p14:tracePt t="92856" x="6043613" y="2481263"/>
          <p14:tracePt t="92864" x="6162675" y="2425700"/>
          <p14:tracePt t="92872" x="6318250" y="2362200"/>
          <p14:tracePt t="92882" x="6445250" y="2306638"/>
          <p14:tracePt t="92888" x="6581775" y="2243138"/>
          <p14:tracePt t="92896" x="6710363" y="2189163"/>
          <p14:tracePt t="92904" x="6864350" y="2143125"/>
          <p14:tracePt t="92913" x="6992938" y="2116138"/>
          <p14:tracePt t="92920" x="7092950" y="2070100"/>
          <p14:tracePt t="92929" x="7165975" y="2060575"/>
          <p14:tracePt t="92936" x="7212013" y="2043113"/>
          <p14:tracePt t="92946" x="7229475" y="2043113"/>
          <p14:tracePt t="92952" x="7248525" y="2043113"/>
          <p14:tracePt t="92978" x="7265988" y="2043113"/>
          <p14:tracePt t="92992" x="7275513" y="2043113"/>
          <p14:tracePt t="93024" x="7283450" y="2043113"/>
          <p14:tracePt t="93032" x="7283450" y="2052638"/>
          <p14:tracePt t="93040" x="7292975" y="2060575"/>
          <p14:tracePt t="93056" x="7312025" y="2079625"/>
          <p14:tracePt t="93064" x="7319963" y="2089150"/>
          <p14:tracePt t="93072" x="7329488" y="2097088"/>
          <p14:tracePt t="93080" x="7339013" y="2116138"/>
          <p14:tracePt t="93088" x="7348538" y="2116138"/>
          <p14:tracePt t="93097" x="7366000" y="2125663"/>
          <p14:tracePt t="93104" x="7385050" y="2152650"/>
          <p14:tracePt t="93113" x="7402513" y="2160588"/>
          <p14:tracePt t="93120" x="7421563" y="2170113"/>
          <p14:tracePt t="93129" x="7448550" y="2179638"/>
          <p14:tracePt t="93136" x="7466013" y="2197100"/>
          <p14:tracePt t="93145" x="7494588" y="2197100"/>
          <p14:tracePt t="93152" x="7531100" y="2216150"/>
          <p14:tracePt t="93160" x="7567613" y="2225675"/>
          <p14:tracePt t="93169" x="7612063" y="2252663"/>
          <p14:tracePt t="93177" x="7648575" y="2262188"/>
          <p14:tracePt t="93185" x="7675563" y="2262188"/>
          <p14:tracePt t="93197" x="7712075" y="2270125"/>
          <p14:tracePt t="93200" x="7758113" y="2279650"/>
          <p14:tracePt t="93208" x="7785100" y="2298700"/>
          <p14:tracePt t="93216" x="7804150" y="2298700"/>
          <p14:tracePt t="93224" x="7821613" y="2306638"/>
          <p14:tracePt t="93232" x="7858125" y="2306638"/>
          <p14:tracePt t="93241" x="7885113" y="2316163"/>
          <p14:tracePt t="93248" x="7894638" y="2316163"/>
          <p14:tracePt t="93256" x="7913688" y="2325688"/>
          <p14:tracePt t="93273" x="7940675" y="2325688"/>
          <p14:tracePt t="93280" x="7950200" y="2325688"/>
          <p14:tracePt t="93296" x="7958138" y="2325688"/>
          <p14:tracePt t="93320" x="7977188" y="2325688"/>
          <p14:tracePt t="93346" x="7986713" y="2325688"/>
          <p14:tracePt t="93368" x="8004175" y="2343150"/>
          <p14:tracePt t="93400" x="8013700" y="2352675"/>
          <p14:tracePt t="93409" x="8023225" y="2352675"/>
          <p14:tracePt t="93426" x="8031163" y="2362200"/>
          <p14:tracePt t="93450" x="8040688" y="2371725"/>
          <p14:tracePt t="93489" x="8050213" y="2389188"/>
          <p14:tracePt t="93834" x="8059738" y="2398713"/>
          <p14:tracePt t="93857" x="8067675" y="2398713"/>
          <p14:tracePt t="93864" x="8077200" y="2398713"/>
          <p14:tracePt t="93873" x="8086725" y="2408238"/>
          <p14:tracePt t="93904" x="8086725" y="2425700"/>
          <p14:tracePt t="93920" x="8086725" y="2435225"/>
          <p14:tracePt t="93936" x="8096250" y="2452688"/>
          <p14:tracePt t="94056" x="8096250" y="2462213"/>
          <p14:tracePt t="94097" x="8096250" y="2471738"/>
          <p14:tracePt t="94234" x="8096250" y="2481263"/>
          <p14:tracePt t="94274" x="8096250" y="2489200"/>
          <p14:tracePt t="94320" x="8096250" y="2498725"/>
          <p14:tracePt t="94538" x="8113713" y="2525713"/>
          <p14:tracePt t="94637" x="8123238" y="2525713"/>
          <p14:tracePt t="94674" x="8123238" y="2544763"/>
          <p14:tracePt t="94690" x="8132763" y="2554288"/>
          <p14:tracePt t="94706" x="8132763" y="2562225"/>
          <p14:tracePt t="94728" x="8132763" y="2571750"/>
          <p14:tracePt t="94746" x="8132763" y="2589213"/>
          <p14:tracePt t="94784" x="8132763" y="2598738"/>
          <p14:tracePt t="94792" x="8132763" y="2608263"/>
          <p14:tracePt t="94816" x="8132763" y="2625725"/>
          <p14:tracePt t="95010" x="8132763" y="2608263"/>
          <p14:tracePt t="95018" x="8132763" y="2598738"/>
          <p14:tracePt t="95041" x="8132763" y="2589213"/>
          <p14:tracePt t="95064" x="8132763" y="2581275"/>
          <p14:tracePt t="95080" x="8113713" y="2581275"/>
          <p14:tracePt t="95088" x="8096250" y="2581275"/>
          <p14:tracePt t="95096" x="8067675" y="2581275"/>
          <p14:tracePt t="95105" x="8040688" y="2581275"/>
          <p14:tracePt t="95116" x="8023225" y="2581275"/>
          <p14:tracePt t="95122" x="8013700" y="2581275"/>
          <p14:tracePt t="95134" x="7994650" y="2581275"/>
          <p14:tracePt t="95151" x="7986713" y="2581275"/>
          <p14:tracePt t="95172" x="7967663" y="2581275"/>
          <p14:tracePt t="95176" x="7958138" y="2581275"/>
          <p14:tracePt t="95184" x="7940675" y="2581275"/>
          <p14:tracePt t="95192" x="7931150" y="2589213"/>
          <p14:tracePt t="95200" x="7921625" y="2589213"/>
          <p14:tracePt t="95208" x="7904163" y="2598738"/>
          <p14:tracePt t="95224" x="7894638" y="2598738"/>
          <p14:tracePt t="95241" x="7885113" y="2608263"/>
          <p14:tracePt t="95248" x="7877175" y="2608263"/>
          <p14:tracePt t="95258" x="7867650" y="2617788"/>
          <p14:tracePt t="95282" x="7858125" y="2625725"/>
          <p14:tracePt t="95297" x="7850188" y="2635250"/>
          <p14:tracePt t="95304" x="7840663" y="2654300"/>
          <p14:tracePt t="95328" x="7840663" y="2671763"/>
          <p14:tracePt t="95560" x="7821613" y="2690813"/>
          <p14:tracePt t="95632" x="7813675" y="2698750"/>
          <p14:tracePt t="95690" x="7813675" y="2690813"/>
          <p14:tracePt t="95696" x="7813675" y="2681288"/>
          <p14:tracePt t="95704" x="7813675" y="2671763"/>
          <p14:tracePt t="95720" x="7813675" y="2654300"/>
          <p14:tracePt t="95784" x="7813675" y="2644775"/>
          <p14:tracePt t="96073" x="7821613" y="2644775"/>
          <p14:tracePt t="96096" x="7840663" y="2644775"/>
          <p14:tracePt t="96178" x="7858125" y="2635250"/>
          <p14:tracePt t="96201" x="7867650" y="2635250"/>
          <p14:tracePt t="96248" x="7877175" y="2625725"/>
          <p14:tracePt t="96621" x="7877175" y="2635250"/>
          <p14:tracePt t="96738" x="7867650" y="2644775"/>
          <p14:tracePt t="97066" x="7858125" y="2654300"/>
          <p14:tracePt t="97075" x="7850188" y="2654300"/>
          <p14:tracePt t="97080" x="7831138" y="2662238"/>
          <p14:tracePt t="97088" x="7821613" y="2662238"/>
          <p14:tracePt t="97096" x="7794625" y="2681288"/>
          <p14:tracePt t="97104" x="7777163" y="2690813"/>
          <p14:tracePt t="97124" x="7731125" y="2708275"/>
          <p14:tracePt t="97133" x="7712075" y="2708275"/>
          <p14:tracePt t="97137" x="7685088" y="2727325"/>
          <p14:tracePt t="97151" x="7639050" y="2754313"/>
          <p14:tracePt t="97153" x="7612063" y="2763838"/>
          <p14:tracePt t="97165" x="7567613" y="2781300"/>
          <p14:tracePt t="97168" x="7539038" y="2790825"/>
          <p14:tracePt t="97176" x="7521575" y="2800350"/>
          <p14:tracePt t="97184" x="7485063" y="2836863"/>
          <p14:tracePt t="97192" x="7458075" y="2844800"/>
          <p14:tracePt t="97200" x="7421563" y="2854325"/>
          <p14:tracePt t="97208" x="7385050" y="2863850"/>
          <p14:tracePt t="97216" x="7356475" y="2881313"/>
          <p14:tracePt t="97224" x="7329488" y="2900363"/>
          <p14:tracePt t="97233" x="7265988" y="2909888"/>
          <p14:tracePt t="97242" x="7229475" y="2917825"/>
          <p14:tracePt t="97249" x="7165975" y="2946400"/>
          <p14:tracePt t="97260" x="7119938" y="2954338"/>
          <p14:tracePt t="97265" x="7046913" y="2954338"/>
          <p14:tracePt t="97273" x="7019925" y="2963863"/>
          <p14:tracePt t="97282" x="6964363" y="2963863"/>
          <p14:tracePt t="97292" x="6873875" y="2973388"/>
          <p14:tracePt t="97298" x="6837363" y="2973388"/>
          <p14:tracePt t="97306" x="6783388" y="2973388"/>
          <p14:tracePt t="97314" x="6727825" y="2973388"/>
          <p14:tracePt t="97323" x="6618288" y="2973388"/>
          <p14:tracePt t="97328" x="6527800" y="2973388"/>
          <p14:tracePt t="97336" x="6418263" y="2973388"/>
          <p14:tracePt t="97347" x="6326188" y="2973388"/>
          <p14:tracePt t="97352" x="6218238" y="2973388"/>
          <p14:tracePt t="97362" x="6126163" y="2973388"/>
          <p14:tracePt t="97368" x="6016625" y="2973388"/>
          <p14:tracePt t="97376" x="5943600" y="2973388"/>
          <p14:tracePt t="97385" x="5870575" y="2973388"/>
          <p14:tracePt t="97392" x="5807075" y="2973388"/>
          <p14:tracePt t="97400" x="5716588" y="2973388"/>
          <p14:tracePt t="97408" x="5688013" y="2973388"/>
          <p14:tracePt t="97416" x="5653088" y="2973388"/>
          <p14:tracePt t="97424" x="5607050" y="3000375"/>
          <p14:tracePt t="97432" x="5588000" y="3009900"/>
          <p14:tracePt t="97440" x="5551488" y="3017838"/>
          <p14:tracePt t="97448" x="5534025" y="3027363"/>
          <p14:tracePt t="97458" x="5507038" y="3036888"/>
          <p14:tracePt t="97465" x="5497513" y="3046413"/>
          <p14:tracePt t="97474" x="5487988" y="3054350"/>
          <p14:tracePt t="97483" x="5478463" y="3063875"/>
          <p14:tracePt t="97489" x="5470525" y="3063875"/>
          <p14:tracePt t="97498" x="5461000" y="3073400"/>
          <p14:tracePt t="97529" x="5451475" y="3073400"/>
          <p14:tracePt t="97546" x="5441950" y="3082925"/>
          <p14:tracePt t="97562" x="5434013" y="3090863"/>
          <p14:tracePt t="97578" x="5424488" y="3090863"/>
          <p14:tracePt t="97585" x="5405438" y="3109913"/>
          <p14:tracePt t="97594" x="5387975" y="3127375"/>
          <p14:tracePt t="97603" x="5368925" y="3136900"/>
          <p14:tracePt t="97609" x="5360988" y="3146425"/>
          <p14:tracePt t="97620" x="5324475" y="3163888"/>
          <p14:tracePt t="97625" x="5305425" y="3182938"/>
          <p14:tracePt t="97634" x="5287963" y="3192463"/>
          <p14:tracePt t="97642" x="5278438" y="3200400"/>
          <p14:tracePt t="97651" x="5260975" y="3219450"/>
          <p14:tracePt t="97656" x="5251450" y="3228975"/>
          <p14:tracePt t="97666" x="5251450" y="3236913"/>
          <p14:tracePt t="97681" x="5241925" y="3246438"/>
          <p14:tracePt t="97753" x="5232400" y="3246438"/>
          <p14:tracePt t="97770" x="5214938" y="3246438"/>
          <p14:tracePt t="97777" x="5205413" y="3246438"/>
          <p14:tracePt t="97788" x="5195888" y="3236913"/>
          <p14:tracePt t="97793" x="5187950" y="3228975"/>
          <p14:tracePt t="97805" x="5178425" y="3209925"/>
          <p14:tracePt t="97808" x="5168900" y="3163888"/>
          <p14:tracePt t="97816" x="5159375" y="3163888"/>
          <p14:tracePt t="97824" x="5159375" y="3136900"/>
          <p14:tracePt t="97833" x="5141913" y="3090863"/>
          <p14:tracePt t="97841" x="5132388" y="3073400"/>
          <p14:tracePt t="97850" x="5095875" y="3017838"/>
          <p14:tracePt t="97857" x="5078413" y="2954338"/>
          <p14:tracePt t="97867" x="5049838" y="2909888"/>
          <p14:tracePt t="97873" x="5032375" y="2844800"/>
          <p14:tracePt t="97881" x="4986338" y="2763838"/>
          <p14:tracePt t="97899" x="4968875" y="2681288"/>
          <p14:tracePt t="97904" x="4959350" y="2644775"/>
          <p14:tracePt t="97914" x="4922838" y="2598738"/>
          <p14:tracePt t="97920" x="4913313" y="2562225"/>
          <p14:tracePt t="97929" x="4905375" y="2544763"/>
          <p14:tracePt t="97936" x="4876800" y="2498725"/>
          <p14:tracePt t="97946" x="4876800" y="2489200"/>
          <p14:tracePt t="97952" x="4868863" y="2462213"/>
          <p14:tracePt t="97962" x="4859338" y="2444750"/>
          <p14:tracePt t="97968" x="4832350" y="2416175"/>
          <p14:tracePt t="97976" x="4813300" y="2398713"/>
          <p14:tracePt t="97984" x="4803775" y="2362200"/>
          <p14:tracePt t="97992" x="4767263" y="2316163"/>
          <p14:tracePt t="98000" x="4749800" y="2298700"/>
          <p14:tracePt t="98008" x="4722813" y="2252663"/>
          <p14:tracePt t="98017" x="4703763" y="2225675"/>
          <p14:tracePt t="98024" x="4695825" y="2197100"/>
          <p14:tracePt t="98033" x="4667250" y="2152650"/>
          <p14:tracePt t="98040" x="4659313" y="2133600"/>
          <p14:tracePt t="98050" x="4649788" y="2106613"/>
          <p14:tracePt t="98056" x="4622800" y="2079625"/>
          <p14:tracePt t="98073" x="4613275" y="2052638"/>
          <p14:tracePt t="98081" x="4603750" y="2043113"/>
          <p14:tracePt t="98089" x="4586288" y="2024063"/>
          <p14:tracePt t="98096" x="4576763" y="2016125"/>
          <p14:tracePt t="98104" x="4567238" y="2006600"/>
          <p14:tracePt t="98113" x="4540250" y="1979613"/>
          <p14:tracePt t="98120" x="4521200" y="1960563"/>
          <p14:tracePt t="98128" x="4503738" y="1914525"/>
          <p14:tracePt t="98136" x="4467225" y="1887538"/>
          <p14:tracePt t="98145" x="4440238" y="1851025"/>
          <p14:tracePt t="98152" x="4403725" y="1833563"/>
          <p14:tracePt t="98162" x="4348163" y="1797050"/>
          <p14:tracePt t="98168" x="4311650" y="1787525"/>
          <p14:tracePt t="98176" x="4257675" y="1751013"/>
          <p14:tracePt t="98184" x="4230688" y="1741488"/>
          <p14:tracePt t="98192" x="4184650" y="1724025"/>
          <p14:tracePt t="98200" x="4157663" y="1697038"/>
          <p14:tracePt t="98208" x="4111625" y="1687513"/>
          <p14:tracePt t="98216" x="4094163" y="1677988"/>
          <p14:tracePt t="98224" x="4075113" y="1677988"/>
          <p14:tracePt t="98234" x="4065588" y="1668463"/>
          <p14:tracePt t="98240" x="4057650" y="1668463"/>
          <p14:tracePt t="98249" x="4048125" y="1668463"/>
          <p14:tracePt t="98256" x="4048125" y="1660525"/>
          <p14:tracePt t="98264" x="4038600" y="1660525"/>
          <p14:tracePt t="98273" x="4029075" y="1660525"/>
          <p14:tracePt t="98282" x="4021138" y="1651000"/>
          <p14:tracePt t="98299" x="3992563" y="1651000"/>
          <p14:tracePt t="98304" x="3984625" y="1641475"/>
          <p14:tracePt t="98320" x="3975100" y="1631950"/>
          <p14:tracePt t="98338" x="3965575" y="1624013"/>
          <p14:tracePt t="98359" x="3948113" y="1604963"/>
          <p14:tracePt t="98363" x="3938588" y="1595438"/>
          <p14:tracePt t="98376" x="3929063" y="1595438"/>
          <p14:tracePt t="98392" x="3919538" y="1587500"/>
          <p14:tracePt t="98400" x="3911600" y="1577975"/>
          <p14:tracePt t="98416" x="3911600" y="1568450"/>
          <p14:tracePt t="98456" x="3902075" y="1558925"/>
          <p14:tracePt t="98488" x="3892550" y="1541463"/>
          <p14:tracePt t="98513" x="3892550" y="1531938"/>
          <p14:tracePt t="98561" x="3892550" y="1522413"/>
          <p14:tracePt t="98778" x="3892550" y="1514475"/>
          <p14:tracePt t="98786" x="3892550" y="1504950"/>
          <p14:tracePt t="98800" x="3892550" y="1495425"/>
          <p14:tracePt t="98816" x="3892550" y="1485900"/>
          <p14:tracePt t="98824" x="3892550" y="1477963"/>
          <p14:tracePt t="98832" x="3892550" y="1468438"/>
          <p14:tracePt t="98840" x="3902075" y="1441450"/>
          <p14:tracePt t="98881" x="3911600" y="1431925"/>
          <p14:tracePt t="98888" x="3911600" y="1422400"/>
          <p14:tracePt t="99034" x="3911600" y="1441450"/>
          <p14:tracePt t="99045" x="3911600" y="1458913"/>
          <p14:tracePt t="99048" x="3911600" y="1485900"/>
          <p14:tracePt t="99058" x="3911600" y="1514475"/>
          <p14:tracePt t="99067" x="3911600" y="1541463"/>
          <p14:tracePt t="99073" x="3911600" y="1558925"/>
          <p14:tracePt t="99081" x="3919538" y="1604963"/>
          <p14:tracePt t="99088" x="3938588" y="1651000"/>
          <p14:tracePt t="99096" x="3965575" y="1668463"/>
          <p14:tracePt t="99104" x="3984625" y="1697038"/>
          <p14:tracePt t="99114" x="4011613" y="1741488"/>
          <p14:tracePt t="99122" x="4038600" y="1760538"/>
          <p14:tracePt t="99128" x="4065588" y="1797050"/>
          <p14:tracePt t="99137" x="4084638" y="1814513"/>
          <p14:tracePt t="99145" x="4102100" y="1833563"/>
          <p14:tracePt t="99152" x="4121150" y="1841500"/>
          <p14:tracePt t="99161" x="4129088" y="1851025"/>
          <p14:tracePt t="99168" x="4148138" y="1870075"/>
          <p14:tracePt t="99176" x="4157663" y="1878013"/>
          <p14:tracePt t="99185" x="4165600" y="1887538"/>
          <p14:tracePt t="99192" x="4184650" y="1906588"/>
          <p14:tracePt t="99200" x="4194175" y="1906588"/>
          <p14:tracePt t="99208" x="4194175" y="1914525"/>
          <p14:tracePt t="99216" x="4202113" y="1924050"/>
          <p14:tracePt t="99224" x="4211638" y="1943100"/>
          <p14:tracePt t="99241" x="4238625" y="1970088"/>
          <p14:tracePt t="99250" x="4238625" y="1979613"/>
          <p14:tracePt t="99257" x="4248150" y="1987550"/>
          <p14:tracePt t="99265" x="4257675" y="1997075"/>
          <p14:tracePt t="99276" x="4284663" y="2033588"/>
          <p14:tracePt t="99289" x="4303713" y="2052638"/>
          <p14:tracePt t="99296" x="4330700" y="2070100"/>
          <p14:tracePt t="99304" x="4330700" y="2079625"/>
          <p14:tracePt t="99313" x="4340225" y="2089150"/>
          <p14:tracePt t="99320" x="4357688" y="2097088"/>
          <p14:tracePt t="99331" x="4367213" y="2097088"/>
          <p14:tracePt t="99337" x="4376738" y="2106613"/>
          <p14:tracePt t="99348" x="4384675" y="2116138"/>
          <p14:tracePt t="99385" x="4394200" y="2125663"/>
          <p14:tracePt t="99416" x="4403725" y="2125663"/>
          <p14:tracePt t="99457" x="4413250" y="2125663"/>
          <p14:tracePt t="99480" x="4421188" y="2125663"/>
          <p14:tracePt t="99489" x="4440238" y="2125663"/>
          <p14:tracePt t="99498" x="4448175" y="2125663"/>
          <p14:tracePt t="99505" x="4457700" y="2125663"/>
          <p14:tracePt t="99521" x="4476750" y="2125663"/>
          <p14:tracePt t="99531" x="4484688" y="2125663"/>
          <p14:tracePt t="99538" x="4494213" y="2125663"/>
          <p14:tracePt t="99548" x="4503738" y="2125663"/>
          <p14:tracePt t="99564" x="4530725" y="2116138"/>
          <p14:tracePt t="99601" x="4540250" y="2106613"/>
          <p14:tracePt t="99640" x="4540250" y="2097088"/>
          <p14:tracePt t="99688" x="4540250" y="2089150"/>
          <p14:tracePt t="99712" x="4549775" y="2079625"/>
          <p14:tracePt t="99736" x="4557713" y="2079625"/>
          <p14:tracePt t="99752" x="4567238" y="2079625"/>
          <p14:tracePt t="99761" x="4576763" y="2079625"/>
          <p14:tracePt t="99785" x="4586288" y="2079625"/>
          <p14:tracePt t="99816" x="4594225" y="2079625"/>
          <p14:tracePt t="99840" x="4603750" y="2079625"/>
          <p14:tracePt t="99864" x="4613275" y="2079625"/>
          <p14:tracePt t="99873" x="4622800" y="2070100"/>
          <p14:tracePt t="99900" x="4630738" y="2060575"/>
          <p14:tracePt t="99907" x="4630738" y="2052638"/>
          <p14:tracePt t="99913" x="4640263" y="2043113"/>
          <p14:tracePt t="99920" x="4649788" y="2033588"/>
          <p14:tracePt t="100027" x="4640263" y="2033588"/>
          <p14:tracePt t="100040" x="4622800" y="2033588"/>
          <p14:tracePt t="100056" x="4613275" y="2033588"/>
          <p14:tracePt t="100090" x="4603750" y="2033588"/>
          <p14:tracePt t="100174" x="4586288" y="2033588"/>
          <p14:tracePt t="100232" x="4576763" y="2033588"/>
          <p14:tracePt t="100682" x="4567238" y="2033588"/>
          <p14:tracePt t="100794" x="4557713" y="2043113"/>
          <p14:tracePt t="101504" x="4557713" y="2052638"/>
          <p14:tracePt t="101536" x="4557713" y="2070100"/>
          <p14:tracePt t="101563" x="4557713" y="2079625"/>
          <p14:tracePt t="101600" x="4557713" y="2089150"/>
          <p14:tracePt t="101616" x="4557713" y="2106613"/>
          <p14:tracePt t="101632" x="4557713" y="2125663"/>
          <p14:tracePt t="101640" x="4557713" y="2133600"/>
          <p14:tracePt t="101648" x="4557713" y="2152650"/>
          <p14:tracePt t="101656" x="4557713" y="2170113"/>
          <p14:tracePt t="101664" x="4557713" y="2206625"/>
          <p14:tracePt t="101673" x="4557713" y="2233613"/>
          <p14:tracePt t="101680" x="4549775" y="2279650"/>
          <p14:tracePt t="101688" x="4494213" y="2343150"/>
          <p14:tracePt t="101697" x="4457700" y="2408238"/>
          <p14:tracePt t="101705" x="4448175" y="2471738"/>
          <p14:tracePt t="101715" x="4421188" y="2517775"/>
          <p14:tracePt t="101721" x="4403725" y="2571750"/>
          <p14:tracePt t="101732" x="4376738" y="2635250"/>
          <p14:tracePt t="101737" x="4367213" y="2698750"/>
          <p14:tracePt t="101749" x="4340225" y="2754313"/>
          <p14:tracePt t="101753" x="4321175" y="2817813"/>
          <p14:tracePt t="101764" x="4321175" y="2890838"/>
          <p14:tracePt t="101769" x="4311650" y="3000375"/>
          <p14:tracePt t="101781" x="4257675" y="3119438"/>
          <p14:tracePt t="101785" x="4211638" y="3255963"/>
          <p14:tracePt t="101793" x="4148138" y="3365500"/>
          <p14:tracePt t="101800" x="4111625" y="3465513"/>
          <p14:tracePt t="101809" x="4048125" y="3602038"/>
          <p14:tracePt t="101817" x="3975100" y="3702050"/>
          <p14:tracePt t="101825" x="3938588" y="3775075"/>
          <p14:tracePt t="101833" x="3902075" y="3840163"/>
          <p14:tracePt t="101841" x="3875088" y="3884613"/>
          <p14:tracePt t="101850" x="3838575" y="3940175"/>
          <p14:tracePt t="101857" x="3819525" y="3967163"/>
          <p14:tracePt t="101866" x="3802063" y="3984625"/>
          <p14:tracePt t="101873" x="3783013" y="4003675"/>
          <p14:tracePt t="101881" x="3746500" y="4040188"/>
          <p14:tracePt t="101888" x="3719513" y="4067175"/>
          <p14:tracePt t="101898" x="3692525" y="4086225"/>
          <p14:tracePt t="101904" x="3656013" y="4122738"/>
          <p14:tracePt t="101915" x="3629025" y="4140200"/>
          <p14:tracePt t="101920" x="3582988" y="4176713"/>
          <p14:tracePt t="101930" x="3536950" y="4195763"/>
          <p14:tracePt t="101936" x="3509963" y="4222750"/>
          <p14:tracePt t="101946" x="3473450" y="4240213"/>
          <p14:tracePt t="101952" x="3427413" y="4259263"/>
          <p14:tracePt t="101961" x="3400425" y="4276725"/>
          <p14:tracePt t="101968" x="3373438" y="4295775"/>
          <p14:tracePt t="101976" x="3327400" y="4303713"/>
          <p14:tracePt t="101984" x="3281363" y="4313238"/>
          <p14:tracePt t="101992" x="3254375" y="4332288"/>
          <p14:tracePt t="102000" x="3217863" y="4340225"/>
          <p14:tracePt t="102009" x="3154363" y="4359275"/>
          <p14:tracePt t="102017" x="3090863" y="4395788"/>
          <p14:tracePt t="102025" x="3027363" y="4405313"/>
          <p14:tracePt t="102034" x="2990850" y="4413250"/>
          <p14:tracePt t="102041" x="2925763" y="4432300"/>
          <p14:tracePt t="102049" x="2852738" y="4449763"/>
          <p14:tracePt t="102057" x="2771775" y="4478338"/>
          <p14:tracePt t="102065" x="2716213" y="4495800"/>
          <p14:tracePt t="102073" x="2635250" y="4514850"/>
          <p14:tracePt t="102080" x="2552700" y="4541838"/>
          <p14:tracePt t="102088" x="2452688" y="4605338"/>
          <p14:tracePt t="102098" x="2379663" y="4624388"/>
          <p14:tracePt t="102104" x="2243138" y="4668838"/>
          <p14:tracePt t="102115" x="2187575" y="4687888"/>
          <p14:tracePt t="102121" x="2124075" y="4724400"/>
          <p14:tracePt t="102133" x="2041525" y="4751388"/>
          <p14:tracePt t="102136" x="1978025" y="4787900"/>
          <p14:tracePt t="102145" x="1951038" y="4797425"/>
          <p14:tracePt t="102152" x="1905000" y="4805363"/>
          <p14:tracePt t="102162" x="1878013" y="4841875"/>
          <p14:tracePt t="102168" x="1831975" y="4860925"/>
          <p14:tracePt t="102176" x="1795463" y="4870450"/>
          <p14:tracePt t="102185" x="1778000" y="4887913"/>
          <p14:tracePt t="102192" x="1741488" y="4914900"/>
          <p14:tracePt t="102200" x="1714500" y="4924425"/>
          <p14:tracePt t="102209" x="1677988" y="4951413"/>
          <p14:tracePt t="102218" x="1649413" y="4960938"/>
          <p14:tracePt t="102225" x="1622425" y="4979988"/>
          <p14:tracePt t="102233" x="1612900" y="4979988"/>
          <p14:tracePt t="102241" x="1595438" y="4997450"/>
          <p14:tracePt t="102251" x="1595438" y="5006975"/>
          <p14:tracePt t="102257" x="1585913" y="5016500"/>
          <p14:tracePt t="102265" x="1568450" y="5033963"/>
          <p14:tracePt t="102280" x="1558925" y="5043488"/>
          <p14:tracePt t="102306" x="1549400" y="5053013"/>
          <p14:tracePt t="102386" x="1541463" y="5070475"/>
          <p14:tracePt t="102409" x="1541463" y="5080000"/>
          <p14:tracePt t="102418" x="1531938" y="5089525"/>
          <p14:tracePt t="102440" x="1531938" y="5106988"/>
          <p14:tracePt t="102456" x="1522413" y="5126038"/>
          <p14:tracePt t="102480" x="1522413" y="5133975"/>
          <p14:tracePt t="102496" x="1512888" y="5143500"/>
          <p14:tracePt t="102504" x="1512888" y="5153025"/>
          <p14:tracePt t="102605" x="1512888" y="5160963"/>
          <p14:tracePt t="102625" x="1512888" y="5170488"/>
          <p14:tracePt t="102634" x="1504950" y="5189538"/>
          <p14:tracePt t="102642" x="1504950" y="5197475"/>
          <p14:tracePt t="102652" x="1504950" y="5207000"/>
          <p14:tracePt t="102664" x="1504950" y="5233988"/>
          <p14:tracePt t="102689" x="1504950" y="5243513"/>
          <p14:tracePt t="102697" x="1504950" y="5253038"/>
          <p14:tracePt t="102715" x="1504950" y="5270500"/>
          <p14:tracePt t="102721" x="1504950" y="5280025"/>
          <p14:tracePt t="102748" x="1504950" y="5289550"/>
          <p14:tracePt t="102920" x="1512888" y="5289550"/>
          <p14:tracePt t="102936" x="1541463" y="5289550"/>
          <p14:tracePt t="103346" x="1549400" y="5270500"/>
          <p14:tracePt t="103472" x="1558925" y="5270500"/>
          <p14:tracePt t="103554" x="1558925" y="5253038"/>
          <p14:tracePt t="103570" x="1568450" y="5243513"/>
          <p14:tracePt t="103596" x="1576388" y="5226050"/>
          <p14:tracePt t="103616" x="1585913" y="5216525"/>
          <p14:tracePt t="103632" x="1595438" y="5197475"/>
          <p14:tracePt t="103905" x="1595438" y="5189538"/>
          <p14:tracePt t="103936" x="1622425" y="5189538"/>
          <p14:tracePt t="103944" x="1631950" y="5189538"/>
          <p14:tracePt t="103952" x="1668463" y="5180013"/>
          <p14:tracePt t="103960" x="1704975" y="5153025"/>
          <p14:tracePt t="103968" x="1722438" y="5143500"/>
          <p14:tracePt t="103976" x="1741488" y="5133975"/>
          <p14:tracePt t="103984" x="1787525" y="5106988"/>
          <p14:tracePt t="103992" x="1787525" y="5097463"/>
          <p14:tracePt t="104000" x="1814513" y="5089525"/>
          <p14:tracePt t="104009" x="1831975" y="5080000"/>
          <p14:tracePt t="104018" x="1868488" y="5060950"/>
          <p14:tracePt t="104025" x="1895475" y="5033963"/>
          <p14:tracePt t="104033" x="1905000" y="5024438"/>
          <p14:tracePt t="104041" x="1931988" y="4997450"/>
          <p14:tracePt t="104052" x="1941513" y="4997450"/>
          <p14:tracePt t="104056" x="1960563" y="4987925"/>
          <p14:tracePt t="104064" x="1968500" y="4979988"/>
          <p14:tracePt t="104072" x="1987550" y="4960938"/>
          <p14:tracePt t="104082" x="2005013" y="4943475"/>
          <p14:tracePt t="104088" x="2014538" y="4924425"/>
          <p14:tracePt t="104096" x="2033588" y="4906963"/>
          <p14:tracePt t="104105" x="2051050" y="4878388"/>
          <p14:tracePt t="104112" x="2060575" y="4851400"/>
          <p14:tracePt t="104120" x="2070100" y="4833938"/>
          <p14:tracePt t="104129" x="2078038" y="4814888"/>
          <p14:tracePt t="104137" x="2114550" y="4787900"/>
          <p14:tracePt t="104147" x="2124075" y="4760913"/>
          <p14:tracePt t="104153" x="2151063" y="4732338"/>
          <p14:tracePt t="104164" x="2151063" y="4714875"/>
          <p14:tracePt t="104169" x="2170113" y="4687888"/>
          <p14:tracePt t="104177" x="2206625" y="4641850"/>
          <p14:tracePt t="104184" x="2243138" y="4595813"/>
          <p14:tracePt t="104192" x="2270125" y="4559300"/>
          <p14:tracePt t="104200" x="2297113" y="4514850"/>
          <p14:tracePt t="104209" x="2333625" y="4468813"/>
          <p14:tracePt t="104217" x="2352675" y="4441825"/>
          <p14:tracePt t="104225" x="2370138" y="4395788"/>
          <p14:tracePt t="104233" x="2389188" y="4349750"/>
          <p14:tracePt t="104241" x="2397125" y="4295775"/>
          <p14:tracePt t="104255" x="2397125" y="4259263"/>
          <p14:tracePt t="104256" x="2397125" y="4222750"/>
          <p14:tracePt t="104264" x="2397125" y="4167188"/>
          <p14:tracePt t="104275" x="2397125" y="4113213"/>
          <p14:tracePt t="104280" x="2397125" y="4057650"/>
          <p14:tracePt t="104288" x="2397125" y="3994150"/>
          <p14:tracePt t="104296" x="2397125" y="3940175"/>
          <p14:tracePt t="104305" x="2397125" y="3903663"/>
          <p14:tracePt t="104312" x="2406650" y="3848100"/>
          <p14:tracePt t="104320" x="2433638" y="3784600"/>
          <p14:tracePt t="104329" x="2433638" y="3730625"/>
          <p14:tracePt t="104337" x="2443163" y="3694113"/>
          <p14:tracePt t="104345" x="2452688" y="3657600"/>
          <p14:tracePt t="104353" x="2462213" y="3611563"/>
          <p14:tracePt t="104363" x="2479675" y="3584575"/>
          <p14:tracePt t="104368" x="2506663" y="3548063"/>
          <p14:tracePt t="104380" x="2516188" y="3519488"/>
          <p14:tracePt t="104385" x="2525713" y="3492500"/>
          <p14:tracePt t="104394" x="2543175" y="3455988"/>
          <p14:tracePt t="104404" x="2552700" y="3419475"/>
          <p14:tracePt t="104409" x="2552700" y="3375025"/>
          <p14:tracePt t="104417" x="2562225" y="3355975"/>
          <p14:tracePt t="104424" x="2562225" y="3319463"/>
          <p14:tracePt t="104432" x="2562225" y="3273425"/>
          <p14:tracePt t="104440" x="2562225" y="3255963"/>
          <p14:tracePt t="104448" x="2562225" y="3228975"/>
          <p14:tracePt t="104456" x="2562225" y="3209925"/>
          <p14:tracePt t="104464" x="2562225" y="3192463"/>
          <p14:tracePt t="104472" x="2562225" y="3173413"/>
          <p14:tracePt t="104488" x="2562225" y="3146425"/>
          <p14:tracePt t="104496" x="2562225" y="3136900"/>
          <p14:tracePt t="104504" x="2562225" y="3127375"/>
          <p14:tracePt t="104512" x="2562225" y="3119438"/>
          <p14:tracePt t="104520" x="2562225" y="3090863"/>
          <p14:tracePt t="104528" x="2562225" y="3073400"/>
          <p14:tracePt t="104536" x="2562225" y="3054350"/>
          <p14:tracePt t="104545" x="2562225" y="3046413"/>
          <p14:tracePt t="104554" x="2562225" y="3036888"/>
          <p14:tracePt t="104562" x="2562225" y="3000375"/>
          <p14:tracePt t="104577" x="2562225" y="2973388"/>
          <p14:tracePt t="104584" x="2562225" y="2963863"/>
          <p14:tracePt t="104592" x="2562225" y="2927350"/>
          <p14:tracePt t="104601" x="2562225" y="2917825"/>
          <p14:tracePt t="104608" x="2562225" y="2909888"/>
          <p14:tracePt t="104616" x="2562225" y="2900363"/>
          <p14:tracePt t="104624" x="2562225" y="2873375"/>
          <p14:tracePt t="104640" x="2562225" y="2863850"/>
          <p14:tracePt t="104648" x="2562225" y="2836863"/>
          <p14:tracePt t="104656" x="2562225" y="2817813"/>
          <p14:tracePt t="104666" x="2562225" y="2800350"/>
          <p14:tracePt t="104672" x="2562225" y="2781300"/>
          <p14:tracePt t="104680" x="2562225" y="2754313"/>
          <p14:tracePt t="104688" x="2562225" y="2727325"/>
          <p14:tracePt t="104697" x="2589213" y="2681288"/>
          <p14:tracePt t="104704" x="2598738" y="2654300"/>
          <p14:tracePt t="104713" x="2616200" y="2617788"/>
          <p14:tracePt t="104720" x="2652713" y="2562225"/>
          <p14:tracePt t="104728" x="2671763" y="2525713"/>
          <p14:tracePt t="104736" x="2708275" y="2498725"/>
          <p14:tracePt t="104745" x="2725738" y="2481263"/>
          <p14:tracePt t="104752" x="2752725" y="2444750"/>
          <p14:tracePt t="104761" x="2771775" y="2416175"/>
          <p14:tracePt t="104768" x="2798763" y="2398713"/>
          <p14:tracePt t="104778" x="2808288" y="2379663"/>
          <p14:tracePt t="104784" x="2808288" y="2371725"/>
          <p14:tracePt t="104794" x="2817813" y="2362200"/>
          <p14:tracePt t="104800" x="2825750" y="2335213"/>
          <p14:tracePt t="104808" x="2835275" y="2325688"/>
          <p14:tracePt t="104816" x="2844800" y="2316163"/>
          <p14:tracePt t="104824" x="2852738" y="2316163"/>
          <p14:tracePt t="104841" x="2852738" y="2306638"/>
          <p14:tracePt t="104948" x="2852738" y="2325688"/>
          <p14:tracePt t="104954" x="2852738" y="2362200"/>
          <p14:tracePt t="104964" x="2852738" y="2408238"/>
          <p14:tracePt t="104972" x="2852738" y="2489200"/>
          <p14:tracePt t="104982" x="2852738" y="2562225"/>
          <p14:tracePt t="104986" x="2852738" y="2635250"/>
          <p14:tracePt t="104996" x="2852738" y="2744788"/>
          <p14:tracePt t="105000" x="2881313" y="2854325"/>
          <p14:tracePt t="105008" x="2908300" y="2973388"/>
          <p14:tracePt t="105016" x="2962275" y="3090863"/>
          <p14:tracePt t="105024" x="3008313" y="3200400"/>
          <p14:tracePt t="105032" x="3071813" y="3338513"/>
          <p14:tracePt t="105040" x="3127375" y="3438525"/>
          <p14:tracePt t="105048" x="3154363" y="3548063"/>
          <p14:tracePt t="105056" x="3181350" y="3648075"/>
          <p14:tracePt t="105064" x="3208338" y="3738563"/>
          <p14:tracePt t="105072" x="3217863" y="3821113"/>
          <p14:tracePt t="105080" x="3244850" y="3894138"/>
          <p14:tracePt t="105088" x="3263900" y="3976688"/>
          <p14:tracePt t="105096" x="3263900" y="4030663"/>
          <p14:tracePt t="105104" x="3263900" y="4086225"/>
          <p14:tracePt t="105112" x="3273425" y="4130675"/>
          <p14:tracePt t="105120" x="3273425" y="4186238"/>
          <p14:tracePt t="105128" x="3273425" y="4222750"/>
          <p14:tracePt t="105136" x="3273425" y="4268788"/>
          <p14:tracePt t="105145" x="3273425" y="4340225"/>
          <p14:tracePt t="105152" x="3273425" y="4376738"/>
          <p14:tracePt t="105161" x="3273425" y="4449763"/>
          <p14:tracePt t="105169" x="3273425" y="4505325"/>
          <p14:tracePt t="105176" x="3273425" y="4578350"/>
          <p14:tracePt t="105184" x="3273425" y="4651375"/>
          <p14:tracePt t="105192" x="3281363" y="4714875"/>
          <p14:tracePt t="105200" x="3281363" y="4805363"/>
          <p14:tracePt t="105208" x="3309938" y="4860925"/>
          <p14:tracePt t="105216" x="3317875" y="4906963"/>
          <p14:tracePt t="105224" x="3346450" y="4970463"/>
          <p14:tracePt t="105232" x="3363913" y="5033963"/>
          <p14:tracePt t="105240" x="3390900" y="5080000"/>
          <p14:tracePt t="105248" x="3400425" y="5106988"/>
          <p14:tracePt t="105256" x="3419475" y="5133975"/>
          <p14:tracePt t="105264" x="3427413" y="5153025"/>
          <p14:tracePt t="105273" x="3427413" y="5160963"/>
          <p14:tracePt t="105280" x="3436938" y="5180013"/>
          <p14:tracePt t="105289" x="3436938" y="5197475"/>
          <p14:tracePt t="105310" x="3436938" y="5216525"/>
          <p14:tracePt t="105312" x="3436938" y="5233988"/>
          <p14:tracePt t="105320" x="3436938" y="5243513"/>
          <p14:tracePt t="105329" x="3436938" y="5253038"/>
          <p14:tracePt t="105336" x="3427413" y="5270500"/>
          <p14:tracePt t="105345" x="3419475" y="5299075"/>
          <p14:tracePt t="105361" x="3409950" y="5299075"/>
          <p14:tracePt t="105377" x="3409950" y="5307013"/>
          <p14:tracePt t="105738" x="3409950" y="5299075"/>
          <p14:tracePt t="105754" x="3409950" y="5280025"/>
          <p14:tracePt t="105763" x="3409950" y="5262563"/>
          <p14:tracePt t="105769" x="3427413" y="5243513"/>
          <p14:tracePt t="105777" x="3446463" y="5233988"/>
          <p14:tracePt t="105784" x="3455988" y="5226050"/>
          <p14:tracePt t="105792" x="3482975" y="5216525"/>
          <p14:tracePt t="105800" x="3482975" y="5207000"/>
          <p14:tracePt t="105816" x="3490913" y="5197475"/>
          <p14:tracePt t="106257" x="3500438" y="5216525"/>
          <p14:tracePt t="106282" x="3509963" y="5226050"/>
          <p14:tracePt t="106330" x="3519488" y="5233988"/>
          <p14:tracePt t="106388" x="3527425" y="5243513"/>
          <p14:tracePt t="106408" x="3546475" y="5243513"/>
          <p14:tracePt t="106418" x="3546475" y="5253038"/>
          <p14:tracePt t="106432" x="3556000" y="5253038"/>
          <p14:tracePt t="106441" x="3582988" y="5253038"/>
          <p14:tracePt t="106449" x="3592513" y="5253038"/>
          <p14:tracePt t="106457" x="3609975" y="5253038"/>
          <p14:tracePt t="106466" x="3629025" y="5253038"/>
          <p14:tracePt t="106474" x="3636963" y="5253038"/>
          <p14:tracePt t="106489" x="3646488" y="5253038"/>
          <p14:tracePt t="106498" x="3665538" y="5253038"/>
          <p14:tracePt t="106512" x="3673475" y="5253038"/>
          <p14:tracePt t="106536" x="3683000" y="5253038"/>
          <p14:tracePt t="106632" x="3692525" y="5253038"/>
          <p14:tracePt t="106688" x="3702050" y="5253038"/>
          <p14:tracePt t="106720" x="3702050" y="5243513"/>
          <p14:tracePt t="106760" x="3709988" y="5233988"/>
          <p14:tracePt t="106793" x="3719513" y="5233988"/>
          <p14:tracePt t="106808" x="3729038" y="5226050"/>
          <p14:tracePt t="106816" x="3746500" y="5226050"/>
          <p14:tracePt t="106825" x="3765550" y="5226050"/>
          <p14:tracePt t="106834" x="3792538" y="5226050"/>
          <p14:tracePt t="106840" x="3810000" y="5207000"/>
          <p14:tracePt t="106848" x="3819525" y="5197475"/>
          <p14:tracePt t="106856" x="3856038" y="5197475"/>
          <p14:tracePt t="106864" x="3883025" y="5189538"/>
          <p14:tracePt t="106872" x="3902075" y="5180013"/>
          <p14:tracePt t="106881" x="3919538" y="5153025"/>
          <p14:tracePt t="106888" x="3938588" y="5143500"/>
          <p14:tracePt t="106896" x="3948113" y="5143500"/>
          <p14:tracePt t="106904" x="3956050" y="5133975"/>
          <p14:tracePt t="106930" x="3975100" y="5133975"/>
          <p14:tracePt t="107088" x="3984625" y="5133975"/>
          <p14:tracePt t="107112" x="3975100" y="5153025"/>
          <p14:tracePt t="107418" x="3984625" y="5153025"/>
          <p14:tracePt t="107443" x="3992563" y="5153025"/>
          <p14:tracePt t="107458" x="4011613" y="5153025"/>
          <p14:tracePt t="107473" x="4021138" y="5153025"/>
          <p14:tracePt t="107504" x="4029075" y="5153025"/>
          <p14:tracePt t="107536" x="4038600" y="5153025"/>
          <p14:tracePt t="107561" x="4048125" y="5153025"/>
          <p14:tracePt t="107593" x="4057650" y="5153025"/>
          <p14:tracePt t="107610" x="4065588" y="5153025"/>
          <p14:tracePt t="107625" x="4065588" y="5143500"/>
          <p14:tracePt t="107633" x="4065588" y="5126038"/>
          <p14:tracePt t="107641" x="4065588" y="5116513"/>
          <p14:tracePt t="107649" x="4065588" y="5080000"/>
          <p14:tracePt t="107658" x="4065588" y="5053013"/>
          <p14:tracePt t="107665" x="4065588" y="5024438"/>
          <p14:tracePt t="107673" x="4065588" y="4979988"/>
          <p14:tracePt t="107681" x="4038600" y="4906963"/>
          <p14:tracePt t="107688" x="4002088" y="4824413"/>
          <p14:tracePt t="107696" x="3984625" y="4760913"/>
          <p14:tracePt t="107704" x="3929063" y="4641850"/>
          <p14:tracePt t="107712" x="3902075" y="4551363"/>
          <p14:tracePt t="107720" x="3838575" y="4413250"/>
          <p14:tracePt t="107730" x="3765550" y="4286250"/>
          <p14:tracePt t="107736" x="3719513" y="4149725"/>
          <p14:tracePt t="107744" x="3665538" y="4013200"/>
          <p14:tracePt t="107752" x="3600450" y="3867150"/>
          <p14:tracePt t="107761" x="3546475" y="3730625"/>
          <p14:tracePt t="107768" x="3482975" y="3602038"/>
          <p14:tracePt t="107779" x="3455988" y="3446463"/>
          <p14:tracePt t="107785" x="3409950" y="3319463"/>
          <p14:tracePt t="107798" x="3373438" y="3219450"/>
          <p14:tracePt t="107803" x="3327400" y="3109913"/>
          <p14:tracePt t="107810" x="3309938" y="3009900"/>
          <p14:tracePt t="107819" x="3300413" y="2936875"/>
          <p14:tracePt t="107825" x="3300413" y="2844800"/>
          <p14:tracePt t="107834" x="3273425" y="2763838"/>
          <p14:tracePt t="107841" x="3273425" y="2708275"/>
          <p14:tracePt t="107848" x="3273425" y="2654300"/>
          <p14:tracePt t="107857" x="3273425" y="2608263"/>
          <p14:tracePt t="107866" x="3273425" y="2581275"/>
          <p14:tracePt t="107873" x="3273425" y="2554288"/>
          <p14:tracePt t="107881" x="3273425" y="2508250"/>
          <p14:tracePt t="107899" x="3281363" y="2452688"/>
          <p14:tracePt t="107906" x="3290888" y="2435225"/>
          <p14:tracePt t="107912" x="3290888" y="2398713"/>
          <p14:tracePt t="107920" x="3317875" y="2371725"/>
          <p14:tracePt t="107929" x="3317875" y="2352675"/>
          <p14:tracePt t="107937" x="3327400" y="2335213"/>
          <p14:tracePt t="107954" x="3336925" y="2306638"/>
          <p14:tracePt t="107970" x="3346450" y="2298700"/>
          <p14:tracePt t="108019" x="3354388" y="2298700"/>
          <p14:tracePt t="108038" x="3363913" y="2298700"/>
          <p14:tracePt t="108040" x="3373438" y="2298700"/>
          <p14:tracePt t="108048" x="3400425" y="2298700"/>
          <p14:tracePt t="108056" x="3409950" y="2298700"/>
          <p14:tracePt t="108064" x="3446463" y="2298700"/>
          <p14:tracePt t="108072" x="3463925" y="2298700"/>
          <p14:tracePt t="108080" x="3490913" y="2298700"/>
          <p14:tracePt t="108088" x="3509963" y="2298700"/>
          <p14:tracePt t="108096" x="3546475" y="2298700"/>
          <p14:tracePt t="108104" x="3573463" y="2289175"/>
          <p14:tracePt t="108112" x="3600450" y="2279650"/>
          <p14:tracePt t="108120" x="3629025" y="2279650"/>
          <p14:tracePt t="108129" x="3646488" y="2262188"/>
          <p14:tracePt t="108136" x="3656013" y="2262188"/>
          <p14:tracePt t="108144" x="3683000" y="2262188"/>
          <p14:tracePt t="108161" x="3709988" y="2262188"/>
          <p14:tracePt t="108168" x="3746500" y="2262188"/>
          <p14:tracePt t="108179" x="3783013" y="2262188"/>
          <p14:tracePt t="108185" x="3838575" y="2262188"/>
          <p14:tracePt t="108199" x="3883025" y="2262188"/>
          <p14:tracePt t="108201" x="3919538" y="2262188"/>
          <p14:tracePt t="108210" x="3948113" y="2262188"/>
          <p14:tracePt t="108219" x="3975100" y="2262188"/>
          <p14:tracePt t="108224" x="3984625" y="2262188"/>
          <p14:tracePt t="108232" x="4021138" y="2262188"/>
          <p14:tracePt t="108240" x="4029075" y="2262188"/>
          <p14:tracePt t="108248" x="4038600" y="2262188"/>
          <p14:tracePt t="108264" x="4065588" y="2252663"/>
          <p14:tracePt t="108626" x="4065588" y="2243138"/>
          <p14:tracePt t="108642" x="4065588" y="2225675"/>
          <p14:tracePt t="108652" x="4065588" y="2216150"/>
          <p14:tracePt t="108680" x="4065588" y="2206625"/>
          <p14:tracePt t="108858" x="4057650" y="2216150"/>
          <p14:tracePt t="108866" x="4048125" y="2225675"/>
          <p14:tracePt t="108875" x="4048125" y="2243138"/>
          <p14:tracePt t="108883" x="4029075" y="2262188"/>
          <p14:tracePt t="108889" x="4021138" y="2270125"/>
          <p14:tracePt t="108897" x="4011613" y="2279650"/>
          <p14:tracePt t="108912" x="4011613" y="2289175"/>
          <p14:tracePt t="109112" x="4011613" y="2279650"/>
          <p14:tracePt t="109122" x="4011613" y="2270125"/>
          <p14:tracePt t="109152" x="4011613" y="2262188"/>
          <p14:tracePt t="109170" x="4011613" y="2252663"/>
          <p14:tracePt t="109184" x="4011613" y="2243138"/>
          <p14:tracePt t="109200" x="4011613" y="2225675"/>
          <p14:tracePt t="109274" x="4011613" y="2216150"/>
          <p14:tracePt t="109628" x="4002088" y="2216150"/>
          <p14:tracePt t="109634" x="3992563" y="2216150"/>
          <p14:tracePt t="109642" x="3984625" y="2206625"/>
          <p14:tracePt t="109649" x="3965575" y="2197100"/>
          <p14:tracePt t="109657" x="3938588" y="2179638"/>
          <p14:tracePt t="109666" x="3911600" y="2179638"/>
          <p14:tracePt t="109673" x="3875088" y="2152650"/>
          <p14:tracePt t="109681" x="3802063" y="2143125"/>
          <p14:tracePt t="109690" x="3765550" y="2143125"/>
          <p14:tracePt t="109697" x="3709988" y="2106613"/>
          <p14:tracePt t="109705" x="3646488" y="2106613"/>
          <p14:tracePt t="109713" x="3609975" y="2106613"/>
          <p14:tracePt t="109721" x="3563938" y="2106613"/>
          <p14:tracePt t="109728" x="3509963" y="2106613"/>
          <p14:tracePt t="109736" x="3490913" y="2106613"/>
          <p14:tracePt t="109745" x="3455988" y="2106613"/>
          <p14:tracePt t="109753" x="3427413" y="2106613"/>
          <p14:tracePt t="109763" x="3409950" y="2106613"/>
          <p14:tracePt t="109771" x="3382963" y="2106613"/>
          <p14:tracePt t="109780" x="3363913" y="2106613"/>
          <p14:tracePt t="109789" x="3327400" y="2106613"/>
          <p14:tracePt t="109792" x="3309938" y="2116138"/>
          <p14:tracePt t="109801" x="3281363" y="2116138"/>
          <p14:tracePt t="109808" x="3273425" y="2125663"/>
          <p14:tracePt t="109816" x="3254375" y="2125663"/>
          <p14:tracePt t="109825" x="3227388" y="2133600"/>
          <p14:tracePt t="109832" x="3208338" y="2133600"/>
          <p14:tracePt t="109840" x="3181350" y="2160588"/>
          <p14:tracePt t="109848" x="3171825" y="2160588"/>
          <p14:tracePt t="109856" x="3154363" y="2170113"/>
          <p14:tracePt t="109864" x="3136900" y="2170113"/>
          <p14:tracePt t="109873" x="3127375" y="2170113"/>
          <p14:tracePt t="109922" x="3108325" y="2170113"/>
          <p14:tracePt t="109978" x="3100388" y="2179638"/>
          <p14:tracePt t="110017" x="3090863" y="2189163"/>
          <p14:tracePt t="110041" x="3090863" y="2197100"/>
          <p14:tracePt t="110608" x="3100388" y="2189163"/>
          <p14:tracePt t="110617" x="3154363" y="2152650"/>
          <p14:tracePt t="110624" x="3200400" y="2143125"/>
          <p14:tracePt t="110632" x="3263900" y="2133600"/>
          <p14:tracePt t="110640" x="3336925" y="2116138"/>
          <p14:tracePt t="110648" x="3482975" y="2106613"/>
          <p14:tracePt t="110656" x="3546475" y="2089150"/>
          <p14:tracePt t="110664" x="3656013" y="2089150"/>
          <p14:tracePt t="110672" x="3709988" y="2089150"/>
          <p14:tracePt t="110680" x="3765550" y="2089150"/>
          <p14:tracePt t="110688" x="3819525" y="2089150"/>
          <p14:tracePt t="110696" x="3838575" y="2089150"/>
          <p14:tracePt t="110704" x="3846513" y="2089150"/>
          <p14:tracePt t="110713" x="3865563" y="2089150"/>
          <p14:tracePt t="110744" x="3875088" y="2089150"/>
          <p14:tracePt t="110877" x="3883025" y="2089150"/>
          <p14:tracePt t="110883" x="3902075" y="2089150"/>
          <p14:tracePt t="110889" x="3911600" y="2097088"/>
          <p14:tracePt t="110898" x="3919538" y="2106613"/>
          <p14:tracePt t="110904" x="3956050" y="2106613"/>
          <p14:tracePt t="110912" x="3975100" y="2106613"/>
          <p14:tracePt t="110920" x="4021138" y="2125663"/>
          <p14:tracePt t="110930" x="4075113" y="2143125"/>
          <p14:tracePt t="110936" x="4138613" y="2152650"/>
          <p14:tracePt t="110944" x="4194175" y="2152650"/>
          <p14:tracePt t="110952" x="4248150" y="2152650"/>
          <p14:tracePt t="110962" x="4284663" y="2152650"/>
          <p14:tracePt t="110968" x="4303713" y="2152650"/>
          <p14:tracePt t="110977" x="4340225" y="2152650"/>
          <p14:tracePt t="111026" x="4348163" y="2160588"/>
          <p14:tracePt t="111049" x="4348163" y="2170113"/>
          <p14:tracePt t="111090" x="4348163" y="2179638"/>
          <p14:tracePt t="111126" x="4340225" y="2197100"/>
          <p14:tracePt t="111362" x="4330700" y="2197100"/>
          <p14:tracePt t="111440" x="4330700" y="2189163"/>
          <p14:tracePt t="111464" x="4330700" y="2179638"/>
          <p14:tracePt t="111797" x="4330700" y="2170113"/>
          <p14:tracePt t="111800" x="4330700" y="2152650"/>
          <p14:tracePt t="111824" x="4321175" y="2133600"/>
          <p14:tracePt t="111922" x="4311650" y="2125663"/>
          <p14:tracePt t="111929" x="4303713" y="2125663"/>
          <p14:tracePt t="111937" x="4294188" y="2125663"/>
          <p14:tracePt t="111949" x="4284663" y="2133600"/>
          <p14:tracePt t="111953" x="4275138" y="2143125"/>
          <p14:tracePt t="111969" x="4257675" y="2160588"/>
          <p14:tracePt t="111985" x="4257675" y="2170113"/>
          <p14:tracePt t="112010" x="4248150" y="2189163"/>
          <p14:tracePt t="112057" x="4248150" y="2206625"/>
          <p14:tracePt t="112088" x="4238625" y="2216150"/>
          <p14:tracePt t="112112" x="4238625" y="2225675"/>
          <p14:tracePt t="112128" x="4221163" y="2243138"/>
          <p14:tracePt t="112153" x="4221163" y="2252663"/>
          <p14:tracePt t="112281" x="4211638" y="2262188"/>
          <p14:tracePt t="112322" x="4202113" y="2262188"/>
          <p14:tracePt t="112339" x="4194175" y="2252663"/>
          <p14:tracePt t="112361" x="4194175" y="2233613"/>
          <p14:tracePt t="112368" x="4194175" y="2225675"/>
          <p14:tracePt t="112376" x="4194175" y="2216150"/>
          <p14:tracePt t="112393" x="4194175" y="2197100"/>
          <p14:tracePt t="112400" x="4194175" y="2189163"/>
          <p14:tracePt t="112433" x="4194175" y="2179638"/>
          <p14:tracePt t="112489" x="4194175" y="2170113"/>
          <p14:tracePt t="112514" x="4184650" y="2160588"/>
          <p14:tracePt t="112536" x="4165600" y="2160588"/>
          <p14:tracePt t="112545" x="4121150" y="2160588"/>
          <p14:tracePt t="112553" x="4065588" y="2160588"/>
          <p14:tracePt t="112561" x="4011613" y="2160588"/>
          <p14:tracePt t="112573" x="3956050" y="2160588"/>
          <p14:tracePt t="112577" x="3883025" y="2160588"/>
          <p14:tracePt t="112584" x="3829050" y="2160588"/>
          <p14:tracePt t="112594" x="3765550" y="2160588"/>
          <p14:tracePt t="112601" x="3673475" y="2160588"/>
          <p14:tracePt t="112608" x="3619500" y="2160588"/>
          <p14:tracePt t="112618" x="3563938" y="2160588"/>
          <p14:tracePt t="112626" x="3536950" y="2160588"/>
          <p14:tracePt t="112636" x="3482975" y="2160588"/>
          <p14:tracePt t="112642" x="3455988" y="2160588"/>
          <p14:tracePt t="112651" x="3409950" y="2160588"/>
          <p14:tracePt t="112656" x="3390900" y="2160588"/>
          <p14:tracePt t="112665" x="3354388" y="2160588"/>
          <p14:tracePt t="112672" x="3336925" y="2160588"/>
          <p14:tracePt t="112680" x="3290888" y="2160588"/>
          <p14:tracePt t="112688" x="3263900" y="2143125"/>
          <p14:tracePt t="112696" x="3217863" y="2133600"/>
          <p14:tracePt t="112704" x="3190875" y="2133600"/>
          <p14:tracePt t="112712" x="3181350" y="2133600"/>
          <p14:tracePt t="112720" x="3144838" y="2133600"/>
          <p14:tracePt t="112728" x="3136900" y="2133600"/>
          <p14:tracePt t="112736" x="3127375" y="2125663"/>
          <p14:tracePt t="112745" x="3100388" y="2116138"/>
          <p14:tracePt t="112794" x="3081338" y="2116138"/>
          <p14:tracePt t="112810" x="3071813" y="2106613"/>
          <p14:tracePt t="112818" x="3063875" y="2097088"/>
          <p14:tracePt t="112841" x="3054350" y="2097088"/>
          <p14:tracePt t="112852" x="3035300" y="2097088"/>
          <p14:tracePt t="112864" x="3017838" y="2097088"/>
          <p14:tracePt t="112872" x="2990850" y="2097088"/>
          <p14:tracePt t="112881" x="2971800" y="2097088"/>
          <p14:tracePt t="112888" x="2935288" y="2097088"/>
          <p14:tracePt t="112896" x="2925763" y="2097088"/>
          <p14:tracePt t="112904" x="2908300" y="2097088"/>
          <p14:tracePt t="112912" x="2889250" y="2097088"/>
          <p14:tracePt t="112920" x="2881313" y="2097088"/>
          <p14:tracePt t="112929" x="2852738" y="2097088"/>
          <p14:tracePt t="112936" x="2844800" y="2097088"/>
          <p14:tracePt t="112944" x="2835275" y="2097088"/>
          <p14:tracePt t="112952" x="2817813" y="2097088"/>
          <p14:tracePt t="113011" x="2808288" y="2097088"/>
          <p14:tracePt t="113018" x="2798763" y="2097088"/>
          <p14:tracePt t="113066" x="2781300" y="2106613"/>
          <p14:tracePt t="113074" x="2762250" y="2106613"/>
          <p14:tracePt t="113082" x="2752725" y="2116138"/>
          <p14:tracePt t="113090" x="2725738" y="2116138"/>
          <p14:tracePt t="113099" x="2698750" y="2133600"/>
          <p14:tracePt t="113105" x="2689225" y="2133600"/>
          <p14:tracePt t="113113" x="2679700" y="2133600"/>
          <p14:tracePt t="113124" x="2671763" y="2133600"/>
          <p14:tracePt t="113136" x="2652713" y="2133600"/>
          <p14:tracePt t="113152" x="2643188" y="2133600"/>
          <p14:tracePt t="113186" x="2635250" y="2133600"/>
          <p14:tracePt t="113217" x="2625725" y="2133600"/>
          <p14:tracePt t="113229" x="2616200" y="2125663"/>
          <p14:tracePt t="113233" x="2616200" y="2116138"/>
          <p14:tracePt t="113241" x="2616200" y="2106613"/>
          <p14:tracePt t="113256" x="2616200" y="2097088"/>
          <p14:tracePt t="113264" x="2616200" y="2070100"/>
          <p14:tracePt t="113274" x="2616200" y="2060575"/>
          <p14:tracePt t="113280" x="2616200" y="2052638"/>
          <p14:tracePt t="113296" x="2616200" y="2024063"/>
          <p14:tracePt t="113320" x="2616200" y="2006600"/>
          <p14:tracePt t="113329" x="2616200" y="1997075"/>
          <p14:tracePt t="113337" x="2616200" y="1987550"/>
          <p14:tracePt t="113344" x="2616200" y="1979613"/>
          <p14:tracePt t="113353" x="2616200" y="1970088"/>
          <p14:tracePt t="113369" x="2635250" y="1951038"/>
          <p14:tracePt t="113381" x="2643188" y="1951038"/>
          <p14:tracePt t="113385" x="2652713" y="1943100"/>
          <p14:tracePt t="113396" x="2689225" y="1924050"/>
          <p14:tracePt t="113402" x="2698750" y="1924050"/>
          <p14:tracePt t="113408" x="2735263" y="1914525"/>
          <p14:tracePt t="113416" x="2771775" y="1914525"/>
          <p14:tracePt t="113424" x="2817813" y="1887538"/>
          <p14:tracePt t="113432" x="2844800" y="1878013"/>
          <p14:tracePt t="113440" x="2908300" y="1870075"/>
          <p14:tracePt t="113448" x="2962275" y="1870075"/>
          <p14:tracePt t="113456" x="2990850" y="1870075"/>
          <p14:tracePt t="113464" x="3044825" y="1870075"/>
          <p14:tracePt t="113472" x="3090863" y="1860550"/>
          <p14:tracePt t="113480" x="3144838" y="1833563"/>
          <p14:tracePt t="113488" x="3181350" y="1833563"/>
          <p14:tracePt t="113496" x="3217863" y="1833563"/>
          <p14:tracePt t="113505" x="3263900" y="1833563"/>
          <p14:tracePt t="113514" x="3300413" y="1833563"/>
          <p14:tracePt t="113521" x="3327400" y="1833563"/>
          <p14:tracePt t="113537" x="3409950" y="1833563"/>
          <p14:tracePt t="113544" x="3455988" y="1833563"/>
          <p14:tracePt t="113552" x="3482975" y="1833563"/>
          <p14:tracePt t="113563" x="3536950" y="1833563"/>
          <p14:tracePt t="113568" x="3573463" y="1833563"/>
          <p14:tracePt t="113578" x="3629025" y="1833563"/>
          <p14:tracePt t="113584" x="3692525" y="1833563"/>
          <p14:tracePt t="113594" x="3746500" y="1833563"/>
          <p14:tracePt t="113600" x="3783013" y="1833563"/>
          <p14:tracePt t="113610" x="3838575" y="1833563"/>
          <p14:tracePt t="113616" x="3856038" y="1833563"/>
          <p14:tracePt t="113624" x="3902075" y="1833563"/>
          <p14:tracePt t="113633" x="3929063" y="1833563"/>
          <p14:tracePt t="113641" x="3948113" y="1833563"/>
          <p14:tracePt t="113649" x="3975100" y="1833563"/>
          <p14:tracePt t="113657" x="4002088" y="1833563"/>
          <p14:tracePt t="113665" x="4029075" y="1833563"/>
          <p14:tracePt t="113672" x="4048125" y="1833563"/>
          <p14:tracePt t="113680" x="4084638" y="1833563"/>
          <p14:tracePt t="113688" x="4102100" y="1841500"/>
          <p14:tracePt t="113696" x="4138613" y="1851025"/>
          <p14:tracePt t="113704" x="4165600" y="1851025"/>
          <p14:tracePt t="113712" x="4202113" y="1878013"/>
          <p14:tracePt t="113720" x="4238625" y="1887538"/>
          <p14:tracePt t="113728" x="4284663" y="1897063"/>
          <p14:tracePt t="113736" x="4303713" y="1906588"/>
          <p14:tracePt t="113747" x="4330700" y="1906588"/>
          <p14:tracePt t="113752" x="4367213" y="1924050"/>
          <p14:tracePt t="113762" x="4384675" y="1933575"/>
          <p14:tracePt t="113768" x="4403725" y="1943100"/>
          <p14:tracePt t="113778" x="4430713" y="1951038"/>
          <p14:tracePt t="113784" x="4448175" y="1960563"/>
          <p14:tracePt t="113794" x="4457700" y="1970088"/>
          <p14:tracePt t="113800" x="4476750" y="1987550"/>
          <p14:tracePt t="113808" x="4484688" y="1997075"/>
          <p14:tracePt t="113816" x="4494213" y="2016125"/>
          <p14:tracePt t="113824" x="4503738" y="2033588"/>
          <p14:tracePt t="113840" x="4521200" y="2052638"/>
          <p14:tracePt t="113848" x="4530725" y="2070100"/>
          <p14:tracePt t="113864" x="4540250" y="2079625"/>
          <p14:tracePt t="113880" x="4540250" y="2097088"/>
          <p14:tracePt t="113904" x="4549775" y="2106613"/>
          <p14:tracePt t="114106" x="4549775" y="2097088"/>
          <p14:tracePt t="114121" x="4530725" y="2079625"/>
          <p14:tracePt t="114133" x="4530725" y="2070100"/>
          <p14:tracePt t="114146" x="4521200" y="2052638"/>
          <p14:tracePt t="114163" x="4513263" y="2033588"/>
          <p14:tracePt t="114180" x="4513263" y="2024063"/>
          <p14:tracePt t="114195" x="4513263" y="2016125"/>
          <p14:tracePt t="114220" x="4503738" y="2016125"/>
          <p14:tracePt t="114403" x="4484688" y="2024063"/>
          <p14:tracePt t="114420" x="4476750" y="2033588"/>
          <p14:tracePt t="114424" x="4467225" y="2052638"/>
          <p14:tracePt t="114432" x="4457700" y="2060575"/>
          <p14:tracePt t="114440" x="4457700" y="2070100"/>
          <p14:tracePt t="114448" x="4448175" y="2079625"/>
          <p14:tracePt t="114472" x="4440238" y="2079625"/>
          <p14:tracePt t="114874" x="4430713" y="2079625"/>
          <p14:tracePt t="114884" x="4413250" y="2079625"/>
          <p14:tracePt t="114889" x="4403725" y="2079625"/>
          <p14:tracePt t="114899" x="4394200" y="2079625"/>
          <p14:tracePt t="114912" x="4376738" y="2079625"/>
          <p14:tracePt t="114929" x="4367213" y="2079625"/>
          <p14:tracePt t="114976" x="4357688" y="2079625"/>
          <p14:tracePt t="115280" x="4348163" y="2079625"/>
          <p14:tracePt t="115507" x="4357688" y="2079625"/>
          <p14:tracePt t="115514" x="4367213" y="2079625"/>
          <p14:tracePt t="115522" x="4394200" y="2079625"/>
          <p14:tracePt t="115531" x="4421188" y="2079625"/>
          <p14:tracePt t="115539" x="4457700" y="2089150"/>
          <p14:tracePt t="115544" x="4521200" y="2106613"/>
          <p14:tracePt t="115556" x="4576763" y="2106613"/>
          <p14:tracePt t="115563" x="4622800" y="2125663"/>
          <p14:tracePt t="115569" x="4703763" y="2152650"/>
          <p14:tracePt t="115578" x="4759325" y="2160588"/>
          <p14:tracePt t="115586" x="4803775" y="2179638"/>
          <p14:tracePt t="115601" x="4886325" y="2197100"/>
          <p14:tracePt t="115606" x="4922838" y="2206625"/>
          <p14:tracePt t="115609" x="4986338" y="2243138"/>
          <p14:tracePt t="115616" x="5049838" y="2270125"/>
          <p14:tracePt t="115624" x="5132388" y="2298700"/>
          <p14:tracePt t="115632" x="5205413" y="2306638"/>
          <p14:tracePt t="115640" x="5287963" y="2335213"/>
          <p14:tracePt t="115648" x="5397500" y="2362200"/>
          <p14:tracePt t="115656" x="5478463" y="2389188"/>
          <p14:tracePt t="115664" x="5624513" y="2435225"/>
          <p14:tracePt t="115674" x="5743575" y="2462213"/>
          <p14:tracePt t="115687" x="5853113" y="2489200"/>
          <p14:tracePt t="115688" x="5989638" y="2535238"/>
          <p14:tracePt t="115696" x="6135688" y="2581275"/>
          <p14:tracePt t="115704" x="6262688" y="2589213"/>
          <p14:tracePt t="115715" x="6372225" y="2608263"/>
          <p14:tracePt t="115722" x="6472238" y="2617788"/>
          <p14:tracePt t="115731" x="6554788" y="2662238"/>
          <p14:tracePt t="115741" x="6610350" y="2671763"/>
          <p14:tracePt t="115747" x="6637338" y="2681288"/>
          <p14:tracePt t="115754" x="6654800" y="2681288"/>
          <p14:tracePt t="115761" x="6673850" y="2698750"/>
          <p14:tracePt t="115785" x="6681788" y="2708275"/>
          <p14:tracePt t="115829" x="6681788" y="2717800"/>
          <p14:tracePt t="115840" x="6681788" y="2735263"/>
          <p14:tracePt t="115848" x="6681788" y="2744788"/>
          <p14:tracePt t="115864" x="6681788" y="2754313"/>
          <p14:tracePt t="115903" x="6681788" y="2771775"/>
          <p14:tracePt t="115957" x="6681788" y="2781300"/>
          <p14:tracePt t="116105" x="6681788" y="2790825"/>
          <p14:tracePt t="116144" x="6664325" y="2790825"/>
          <p14:tracePt t="116321" x="6654800" y="2800350"/>
          <p14:tracePt t="116352" x="6654800" y="2817813"/>
          <p14:tracePt t="116360" x="6654800" y="2836863"/>
          <p14:tracePt t="116376" x="6654800" y="2863850"/>
          <p14:tracePt t="116385" x="6645275" y="2881313"/>
          <p14:tracePt t="116393" x="6645275" y="2917825"/>
          <p14:tracePt t="116409" x="6645275" y="2954338"/>
          <p14:tracePt t="116418" x="6645275" y="2973388"/>
          <p14:tracePt t="116426" x="6637338" y="3017838"/>
          <p14:tracePt t="116435" x="6637338" y="3027363"/>
          <p14:tracePt t="116442" x="6637338" y="3046413"/>
          <p14:tracePt t="116450" x="6627813" y="3063875"/>
          <p14:tracePt t="116473" x="6627813" y="3082925"/>
          <p14:tracePt t="116626" x="6618288" y="3046413"/>
          <p14:tracePt t="116634" x="6610350" y="3009900"/>
          <p14:tracePt t="116640" x="6610350" y="2990850"/>
          <p14:tracePt t="116648" x="6610350" y="2936875"/>
          <p14:tracePt t="116658" x="6610350" y="2890838"/>
          <p14:tracePt t="116668" x="6610350" y="2854325"/>
          <p14:tracePt t="116674" x="6610350" y="2808288"/>
          <p14:tracePt t="116680" x="6591300" y="2754313"/>
          <p14:tracePt t="116688" x="6581775" y="2727325"/>
          <p14:tracePt t="116696" x="6581775" y="2708275"/>
          <p14:tracePt t="116706" x="6573838" y="2681288"/>
          <p14:tracePt t="116722" x="6573838" y="2662238"/>
          <p14:tracePt t="116866" x="6564313" y="2654300"/>
          <p14:tracePt t="116884" x="6554788" y="2654300"/>
          <p14:tracePt t="117081" x="6610350" y="2654300"/>
          <p14:tracePt t="117089" x="6681788" y="2635250"/>
          <p14:tracePt t="117097" x="6773863" y="2635250"/>
          <p14:tracePt t="117105" x="6864350" y="2635250"/>
          <p14:tracePt t="117114" x="6956425" y="2635250"/>
          <p14:tracePt t="117123" x="7065963" y="2635250"/>
          <p14:tracePt t="117128" x="7138988" y="2635250"/>
          <p14:tracePt t="117137" x="7239000" y="2635250"/>
          <p14:tracePt t="117146" x="7292975" y="2635250"/>
          <p14:tracePt t="117153" x="7348538" y="2635250"/>
          <p14:tracePt t="117163" x="7402513" y="2635250"/>
          <p14:tracePt t="117170" x="7448550" y="2635250"/>
          <p14:tracePt t="117181" x="7485063" y="2635250"/>
          <p14:tracePt t="117186" x="7531100" y="2635250"/>
          <p14:tracePt t="117200" x="7567613" y="2635250"/>
          <p14:tracePt t="117200" x="7585075" y="2635250"/>
          <p14:tracePt t="117208" x="7612063" y="2635250"/>
          <p14:tracePt t="117216" x="7658100" y="2635250"/>
          <p14:tracePt t="117233" x="7712075" y="2635250"/>
          <p14:tracePt t="117242" x="7731125" y="2635250"/>
          <p14:tracePt t="117249" x="7758113" y="2635250"/>
          <p14:tracePt t="117256" x="7777163" y="2635250"/>
          <p14:tracePt t="117264" x="7813675" y="2644775"/>
          <p14:tracePt t="117274" x="7850188" y="2662238"/>
          <p14:tracePt t="117280" x="7877175" y="2671763"/>
          <p14:tracePt t="117290" x="7913688" y="2671763"/>
          <p14:tracePt t="117296" x="7940675" y="2690813"/>
          <p14:tracePt t="117306" x="7967663" y="2698750"/>
          <p14:tracePt t="117313" x="8004175" y="2717800"/>
          <p14:tracePt t="117323" x="8031163" y="2744788"/>
          <p14:tracePt t="117331" x="8050213" y="2763838"/>
          <p14:tracePt t="117344" x="8086725" y="2790825"/>
          <p14:tracePt t="117352" x="8104188" y="2800350"/>
          <p14:tracePt t="117360" x="8113713" y="2808288"/>
          <p14:tracePt t="117368" x="8140700" y="2817813"/>
          <p14:tracePt t="117379" x="8159750" y="2827338"/>
          <p14:tracePt t="117385" x="8196263" y="2844800"/>
          <p14:tracePt t="117402" x="8204200" y="2844800"/>
          <p14:tracePt t="117408" x="8213725" y="2854325"/>
          <p14:tracePt t="117416" x="8240713" y="2863850"/>
          <p14:tracePt t="117432" x="8250238" y="2863850"/>
          <p14:tracePt t="117440" x="8269288" y="2881313"/>
          <p14:tracePt t="117448" x="8277225" y="2881313"/>
          <p14:tracePt t="117456" x="8286750" y="2890838"/>
          <p14:tracePt t="117472" x="8296275" y="2890838"/>
          <p14:tracePt t="117488" x="8305800" y="2900363"/>
          <p14:tracePt t="117496" x="8313738" y="2900363"/>
          <p14:tracePt t="117512" x="8323263" y="2909888"/>
          <p14:tracePt t="117689" x="8323263" y="2917825"/>
          <p14:tracePt t="117722" x="8313738" y="2917825"/>
          <p14:tracePt t="117728" x="8305800" y="2917825"/>
          <p14:tracePt t="117736" x="8296275" y="2917825"/>
          <p14:tracePt t="117744" x="8286750" y="2917825"/>
          <p14:tracePt t="117752" x="8259763" y="2917825"/>
          <p14:tracePt t="117760" x="8240713" y="2917825"/>
          <p14:tracePt t="117769" x="8213725" y="2909888"/>
          <p14:tracePt t="117779" x="8186738" y="2909888"/>
          <p14:tracePt t="117784" x="8140700" y="2909888"/>
          <p14:tracePt t="117793" x="8113713" y="2909888"/>
          <p14:tracePt t="117800" x="8086725" y="2909888"/>
          <p14:tracePt t="117809" x="8050213" y="2909888"/>
          <p14:tracePt t="117816" x="8031163" y="2909888"/>
          <p14:tracePt t="117824" x="8013700" y="2900363"/>
          <p14:tracePt t="117842" x="8004175" y="2900363"/>
          <p14:tracePt t="117858" x="7986713" y="2881313"/>
          <p14:tracePt t="117873" x="7977188" y="2881313"/>
          <p14:tracePt t="117978" x="7967663" y="2881313"/>
          <p14:tracePt t="118217" x="7958138" y="2873375"/>
          <p14:tracePt t="118355" x="7986713" y="2873375"/>
          <p14:tracePt t="118360" x="8004175" y="2873375"/>
          <p14:tracePt t="118369" x="8040688" y="2873375"/>
          <p14:tracePt t="118379" x="8059738" y="2873375"/>
          <p14:tracePt t="118385" x="8104188" y="2873375"/>
          <p14:tracePt t="118397" x="8140700" y="2873375"/>
          <p14:tracePt t="118401" x="8159750" y="2873375"/>
          <p14:tracePt t="118410" x="8213725" y="2873375"/>
          <p14:tracePt t="118420" x="8240713" y="2873375"/>
          <p14:tracePt t="118424" x="8259763" y="2873375"/>
          <p14:tracePt t="118432" x="8313738" y="2881313"/>
          <p14:tracePt t="118440" x="8323263" y="2881313"/>
          <p14:tracePt t="118448" x="8350250" y="2881313"/>
          <p14:tracePt t="118456" x="8396288" y="2900363"/>
          <p14:tracePt t="118464" x="8415338" y="2900363"/>
          <p14:tracePt t="118472" x="8451850" y="2900363"/>
          <p14:tracePt t="118480" x="8496300" y="2909888"/>
          <p14:tracePt t="118488" x="8542338" y="2927350"/>
          <p14:tracePt t="118496" x="8569325" y="2936875"/>
          <p14:tracePt t="118504" x="8624888" y="2936875"/>
          <p14:tracePt t="118512" x="8678863" y="2936875"/>
          <p14:tracePt t="118521" x="8724900" y="2954338"/>
          <p14:tracePt t="118529" x="8778875" y="2963863"/>
          <p14:tracePt t="118536" x="8824913" y="2963863"/>
          <p14:tracePt t="118544" x="8851900" y="2963863"/>
          <p14:tracePt t="118552" x="8897938" y="2982913"/>
          <p14:tracePt t="118560" x="8934450" y="2982913"/>
          <p14:tracePt t="118570" x="8980488" y="2990850"/>
          <p14:tracePt t="118576" x="8997950" y="2990850"/>
          <p14:tracePt t="118584" x="9024938" y="2990850"/>
          <p14:tracePt t="118593" x="9043988" y="3000375"/>
          <p14:tracePt t="118601" x="9070975" y="3000375"/>
          <p14:tracePt t="118608" x="9090025" y="3000375"/>
          <p14:tracePt t="118616" x="9097963" y="3000375"/>
          <p14:tracePt t="118624" x="9117013" y="3000375"/>
          <p14:tracePt t="118632" x="9134475" y="30099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4450"/>
            <a:ext cx="8229600" cy="1143000"/>
          </a:xfrm>
        </p:spPr>
        <p:txBody>
          <a:bodyPr/>
          <a:lstStyle/>
          <a:p>
            <a:pPr eaLnBrk="1" hangingPunct="1"/>
            <a:r>
              <a:rPr lang="en-US" altLang="ja-JP" sz="4000" dirty="0" err="1"/>
              <a:t>lbu</a:t>
            </a:r>
            <a:r>
              <a:rPr lang="en-US" altLang="ja-JP" sz="4000" dirty="0"/>
              <a:t>  Load Byte Unsigned</a:t>
            </a:r>
          </a:p>
        </p:txBody>
      </p:sp>
      <p:sp>
        <p:nvSpPr>
          <p:cNvPr id="21507" name="Text Box 36"/>
          <p:cNvSpPr txBox="1">
            <a:spLocks noChangeArrowheads="1"/>
          </p:cNvSpPr>
          <p:nvPr/>
        </p:nvSpPr>
        <p:spPr bwMode="auto">
          <a:xfrm>
            <a:off x="4002088" y="16938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1508" name="Text Box 37"/>
          <p:cNvSpPr txBox="1">
            <a:spLocks noChangeArrowheads="1"/>
          </p:cNvSpPr>
          <p:nvPr/>
        </p:nvSpPr>
        <p:spPr bwMode="auto">
          <a:xfrm>
            <a:off x="179388" y="16938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1509" name="Text Box 45"/>
          <p:cNvSpPr txBox="1">
            <a:spLocks noChangeArrowheads="1"/>
          </p:cNvSpPr>
          <p:nvPr/>
        </p:nvSpPr>
        <p:spPr bwMode="auto">
          <a:xfrm>
            <a:off x="1022350" y="284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21510" name="Text Box 46"/>
          <p:cNvSpPr txBox="1">
            <a:spLocks noChangeArrowheads="1"/>
          </p:cNvSpPr>
          <p:nvPr/>
        </p:nvSpPr>
        <p:spPr bwMode="auto">
          <a:xfrm>
            <a:off x="6157913" y="4929188"/>
            <a:ext cx="11576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r>
              <a:rPr lang="ja-JP" altLang="en-US" b="1" dirty="0"/>
              <a:t>ゼロ拡張</a:t>
            </a:r>
          </a:p>
        </p:txBody>
      </p:sp>
      <p:sp>
        <p:nvSpPr>
          <p:cNvPr id="21511" name="Rectangle 48"/>
          <p:cNvSpPr>
            <a:spLocks noChangeArrowheads="1"/>
          </p:cNvSpPr>
          <p:nvPr/>
        </p:nvSpPr>
        <p:spPr bwMode="auto">
          <a:xfrm>
            <a:off x="5373688" y="27813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2" name="Rectangle 49"/>
          <p:cNvSpPr>
            <a:spLocks noChangeArrowheads="1"/>
          </p:cNvSpPr>
          <p:nvPr/>
        </p:nvSpPr>
        <p:spPr bwMode="auto">
          <a:xfrm>
            <a:off x="7345363" y="27813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a:t>
            </a:r>
          </a:p>
        </p:txBody>
      </p:sp>
      <p:sp>
        <p:nvSpPr>
          <p:cNvPr id="21513" name="Rectangle 51"/>
          <p:cNvSpPr>
            <a:spLocks noChangeArrowheads="1"/>
          </p:cNvSpPr>
          <p:nvPr/>
        </p:nvSpPr>
        <p:spPr bwMode="auto">
          <a:xfrm>
            <a:off x="5373688" y="3286125"/>
            <a:ext cx="2979737" cy="285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4" name="Rectangle 52"/>
          <p:cNvSpPr>
            <a:spLocks noChangeArrowheads="1"/>
          </p:cNvSpPr>
          <p:nvPr/>
        </p:nvSpPr>
        <p:spPr bwMode="auto">
          <a:xfrm>
            <a:off x="7345363" y="328612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１</a:t>
            </a:r>
          </a:p>
        </p:txBody>
      </p:sp>
      <p:sp>
        <p:nvSpPr>
          <p:cNvPr id="21515" name="Line 54"/>
          <p:cNvSpPr>
            <a:spLocks noChangeShapeType="1"/>
          </p:cNvSpPr>
          <p:nvPr/>
        </p:nvSpPr>
        <p:spPr bwMode="auto">
          <a:xfrm flipV="1">
            <a:off x="6626225" y="35734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6" name="Line 55"/>
          <p:cNvSpPr>
            <a:spLocks noChangeShapeType="1"/>
          </p:cNvSpPr>
          <p:nvPr/>
        </p:nvSpPr>
        <p:spPr bwMode="auto">
          <a:xfrm flipV="1">
            <a:off x="6626225" y="30686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Text Box 56"/>
          <p:cNvSpPr txBox="1">
            <a:spLocks noChangeArrowheads="1"/>
          </p:cNvSpPr>
          <p:nvPr/>
        </p:nvSpPr>
        <p:spPr bwMode="auto">
          <a:xfrm>
            <a:off x="746125" y="3748088"/>
            <a:ext cx="36487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符号無数として考えてゼロ拡張する</a:t>
            </a:r>
          </a:p>
        </p:txBody>
      </p:sp>
      <p:sp>
        <p:nvSpPr>
          <p:cNvPr id="21518" name="Text Box 57"/>
          <p:cNvSpPr txBox="1">
            <a:spLocks noChangeArrowheads="1"/>
          </p:cNvSpPr>
          <p:nvPr/>
        </p:nvSpPr>
        <p:spPr bwMode="auto">
          <a:xfrm>
            <a:off x="3741738" y="1052513"/>
            <a:ext cx="31598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lbu</a:t>
            </a:r>
            <a:r>
              <a:rPr lang="en-US" altLang="ja-JP" b="1" dirty="0"/>
              <a:t> rd,rs1,X  (</a:t>
            </a:r>
            <a:r>
              <a:rPr lang="en-US" altLang="ja-JP" b="1" dirty="0" err="1"/>
              <a:t>lbu</a:t>
            </a:r>
            <a:r>
              <a:rPr lang="en-US" altLang="ja-JP" b="1" dirty="0"/>
              <a:t> </a:t>
            </a:r>
            <a:r>
              <a:rPr lang="en-US" altLang="ja-JP" b="1" dirty="0" err="1"/>
              <a:t>rd,X</a:t>
            </a:r>
            <a:r>
              <a:rPr lang="en-US" altLang="ja-JP" b="1" dirty="0"/>
              <a:t>(rs1) )</a:t>
            </a:r>
            <a:endParaRPr lang="ja-JP" altLang="en-US" b="1" dirty="0"/>
          </a:p>
        </p:txBody>
      </p:sp>
      <p:sp>
        <p:nvSpPr>
          <p:cNvPr id="21519" name="Rectangle 3"/>
          <p:cNvSpPr>
            <a:spLocks noChangeArrowheads="1"/>
          </p:cNvSpPr>
          <p:nvPr/>
        </p:nvSpPr>
        <p:spPr bwMode="auto">
          <a:xfrm>
            <a:off x="250825"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p>
        </p:txBody>
      </p:sp>
      <p:sp>
        <p:nvSpPr>
          <p:cNvPr id="21520" name="Rectangle 4"/>
          <p:cNvSpPr>
            <a:spLocks noChangeArrowheads="1"/>
          </p:cNvSpPr>
          <p:nvPr/>
        </p:nvSpPr>
        <p:spPr bwMode="auto">
          <a:xfrm>
            <a:off x="13319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p>
        </p:txBody>
      </p:sp>
      <p:sp>
        <p:nvSpPr>
          <p:cNvPr id="21521" name="Rectangle 5"/>
          <p:cNvSpPr>
            <a:spLocks noChangeArrowheads="1"/>
          </p:cNvSpPr>
          <p:nvPr/>
        </p:nvSpPr>
        <p:spPr bwMode="auto">
          <a:xfrm>
            <a:off x="24114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endParaRPr lang="ja-JP" altLang="en-US" dirty="0"/>
          </a:p>
        </p:txBody>
      </p:sp>
      <p:sp>
        <p:nvSpPr>
          <p:cNvPr id="21522" name="Rectangle 6"/>
          <p:cNvSpPr>
            <a:spLocks noChangeArrowheads="1"/>
          </p:cNvSpPr>
          <p:nvPr/>
        </p:nvSpPr>
        <p:spPr bwMode="auto">
          <a:xfrm>
            <a:off x="3492500"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r>
              <a:rPr lang="ja-JP" altLang="en-US" dirty="0"/>
              <a:t> </a:t>
            </a:r>
          </a:p>
        </p:txBody>
      </p:sp>
      <p:sp>
        <p:nvSpPr>
          <p:cNvPr id="21523" name="Rectangle 7"/>
          <p:cNvSpPr>
            <a:spLocks noChangeArrowheads="1"/>
          </p:cNvSpPr>
          <p:nvPr/>
        </p:nvSpPr>
        <p:spPr bwMode="auto">
          <a:xfrm>
            <a:off x="250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7</a:t>
            </a:r>
            <a:endParaRPr lang="ja-JP" altLang="en-US" dirty="0"/>
          </a:p>
        </p:txBody>
      </p:sp>
      <p:sp>
        <p:nvSpPr>
          <p:cNvPr id="21524" name="Rectangle 8"/>
          <p:cNvSpPr>
            <a:spLocks noChangeArrowheads="1"/>
          </p:cNvSpPr>
          <p:nvPr/>
        </p:nvSpPr>
        <p:spPr bwMode="auto">
          <a:xfrm>
            <a:off x="1331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endParaRPr lang="ja-JP" altLang="en-US" dirty="0"/>
          </a:p>
        </p:txBody>
      </p:sp>
      <p:sp>
        <p:nvSpPr>
          <p:cNvPr id="21525" name="Rectangle 9"/>
          <p:cNvSpPr>
            <a:spLocks noChangeArrowheads="1"/>
          </p:cNvSpPr>
          <p:nvPr/>
        </p:nvSpPr>
        <p:spPr bwMode="auto">
          <a:xfrm>
            <a:off x="2409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endParaRPr lang="ja-JP" altLang="en-US" dirty="0"/>
          </a:p>
        </p:txBody>
      </p:sp>
      <p:sp>
        <p:nvSpPr>
          <p:cNvPr id="21526" name="Rectangle 10"/>
          <p:cNvSpPr>
            <a:spLocks noChangeArrowheads="1"/>
          </p:cNvSpPr>
          <p:nvPr/>
        </p:nvSpPr>
        <p:spPr bwMode="auto">
          <a:xfrm>
            <a:off x="3490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21527" name="Rectangle 11"/>
          <p:cNvSpPr>
            <a:spLocks noChangeArrowheads="1"/>
          </p:cNvSpPr>
          <p:nvPr/>
        </p:nvSpPr>
        <p:spPr bwMode="auto">
          <a:xfrm>
            <a:off x="250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B</a:t>
            </a:r>
            <a:endParaRPr lang="ja-JP" altLang="en-US" dirty="0"/>
          </a:p>
        </p:txBody>
      </p:sp>
      <p:sp>
        <p:nvSpPr>
          <p:cNvPr id="21528" name="Rectangle 12"/>
          <p:cNvSpPr>
            <a:spLocks noChangeArrowheads="1"/>
          </p:cNvSpPr>
          <p:nvPr/>
        </p:nvSpPr>
        <p:spPr bwMode="auto">
          <a:xfrm>
            <a:off x="1331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A</a:t>
            </a:r>
          </a:p>
        </p:txBody>
      </p:sp>
      <p:sp>
        <p:nvSpPr>
          <p:cNvPr id="21529" name="Rectangle 13"/>
          <p:cNvSpPr>
            <a:spLocks noChangeArrowheads="1"/>
          </p:cNvSpPr>
          <p:nvPr/>
        </p:nvSpPr>
        <p:spPr bwMode="auto">
          <a:xfrm>
            <a:off x="2409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9</a:t>
            </a:r>
          </a:p>
        </p:txBody>
      </p:sp>
      <p:sp>
        <p:nvSpPr>
          <p:cNvPr id="21530" name="Rectangle 14"/>
          <p:cNvSpPr>
            <a:spLocks noChangeArrowheads="1"/>
          </p:cNvSpPr>
          <p:nvPr/>
        </p:nvSpPr>
        <p:spPr bwMode="auto">
          <a:xfrm>
            <a:off x="3490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8</a:t>
            </a:r>
          </a:p>
        </p:txBody>
      </p:sp>
      <p:sp>
        <p:nvSpPr>
          <p:cNvPr id="21531" name="Rectangle 15"/>
          <p:cNvSpPr>
            <a:spLocks noChangeArrowheads="1"/>
          </p:cNvSpPr>
          <p:nvPr/>
        </p:nvSpPr>
        <p:spPr bwMode="auto">
          <a:xfrm>
            <a:off x="250825"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F</a:t>
            </a:r>
          </a:p>
        </p:txBody>
      </p:sp>
      <p:sp>
        <p:nvSpPr>
          <p:cNvPr id="21532" name="Rectangle 16"/>
          <p:cNvSpPr>
            <a:spLocks noChangeArrowheads="1"/>
          </p:cNvSpPr>
          <p:nvPr/>
        </p:nvSpPr>
        <p:spPr bwMode="auto">
          <a:xfrm>
            <a:off x="1331913"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E</a:t>
            </a:r>
          </a:p>
        </p:txBody>
      </p:sp>
      <p:sp>
        <p:nvSpPr>
          <p:cNvPr id="21533" name="Rectangle 17"/>
          <p:cNvSpPr>
            <a:spLocks noChangeArrowheads="1"/>
          </p:cNvSpPr>
          <p:nvPr/>
        </p:nvSpPr>
        <p:spPr bwMode="auto">
          <a:xfrm>
            <a:off x="2409825"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D</a:t>
            </a:r>
          </a:p>
        </p:txBody>
      </p:sp>
      <p:sp>
        <p:nvSpPr>
          <p:cNvPr id="21534" name="Rectangle 18"/>
          <p:cNvSpPr>
            <a:spLocks noChangeArrowheads="1"/>
          </p:cNvSpPr>
          <p:nvPr/>
        </p:nvSpPr>
        <p:spPr bwMode="auto">
          <a:xfrm>
            <a:off x="3490913"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C</a:t>
            </a:r>
          </a:p>
        </p:txBody>
      </p:sp>
      <p:sp>
        <p:nvSpPr>
          <p:cNvPr id="21535" name="テキスト ボックス 1"/>
          <p:cNvSpPr txBox="1">
            <a:spLocks noChangeArrowheads="1"/>
          </p:cNvSpPr>
          <p:nvPr/>
        </p:nvSpPr>
        <p:spPr bwMode="auto">
          <a:xfrm>
            <a:off x="6235700" y="2268538"/>
            <a:ext cx="1665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レジスタ</a:t>
            </a:r>
            <a:r>
              <a:rPr lang="en-US" altLang="ja-JP" dirty="0"/>
              <a:t>x1-x31</a:t>
            </a:r>
            <a:endParaRPr lang="ja-JP" altLang="en-US" dirty="0"/>
          </a:p>
        </p:txBody>
      </p:sp>
      <p:sp>
        <p:nvSpPr>
          <p:cNvPr id="21536" name="Rectangle 48"/>
          <p:cNvSpPr>
            <a:spLocks noChangeArrowheads="1"/>
          </p:cNvSpPr>
          <p:nvPr/>
        </p:nvSpPr>
        <p:spPr bwMode="auto">
          <a:xfrm>
            <a:off x="5364163" y="38608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37" name="Rectangle 49"/>
          <p:cNvSpPr>
            <a:spLocks noChangeArrowheads="1"/>
          </p:cNvSpPr>
          <p:nvPr/>
        </p:nvSpPr>
        <p:spPr bwMode="auto">
          <a:xfrm>
            <a:off x="7335838" y="38608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2</a:t>
            </a:r>
          </a:p>
        </p:txBody>
      </p:sp>
      <p:sp>
        <p:nvSpPr>
          <p:cNvPr id="21538" name="Rectangle 51"/>
          <p:cNvSpPr>
            <a:spLocks noChangeArrowheads="1"/>
          </p:cNvSpPr>
          <p:nvPr/>
        </p:nvSpPr>
        <p:spPr bwMode="auto">
          <a:xfrm>
            <a:off x="5364163" y="4365625"/>
            <a:ext cx="2979737" cy="285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39" name="Rectangle 52"/>
          <p:cNvSpPr>
            <a:spLocks noChangeArrowheads="1"/>
          </p:cNvSpPr>
          <p:nvPr/>
        </p:nvSpPr>
        <p:spPr bwMode="auto">
          <a:xfrm>
            <a:off x="7335838" y="436562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3</a:t>
            </a:r>
            <a:endParaRPr lang="ja-JP" altLang="en-US"/>
          </a:p>
        </p:txBody>
      </p:sp>
      <p:sp>
        <p:nvSpPr>
          <p:cNvPr id="21540" name="Line 54"/>
          <p:cNvSpPr>
            <a:spLocks noChangeShapeType="1"/>
          </p:cNvSpPr>
          <p:nvPr/>
        </p:nvSpPr>
        <p:spPr bwMode="auto">
          <a:xfrm flipV="1">
            <a:off x="6616700" y="46529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1" name="Line 55"/>
          <p:cNvSpPr>
            <a:spLocks noChangeShapeType="1"/>
          </p:cNvSpPr>
          <p:nvPr/>
        </p:nvSpPr>
        <p:spPr bwMode="auto">
          <a:xfrm flipV="1">
            <a:off x="6616700" y="41481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2" name="Line 50"/>
          <p:cNvSpPr>
            <a:spLocks noChangeShapeType="1"/>
          </p:cNvSpPr>
          <p:nvPr/>
        </p:nvSpPr>
        <p:spPr bwMode="auto">
          <a:xfrm>
            <a:off x="1022351" y="2276475"/>
            <a:ext cx="6313488" cy="2249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3" name="Line 53"/>
          <p:cNvSpPr>
            <a:spLocks noChangeShapeType="1"/>
          </p:cNvSpPr>
          <p:nvPr/>
        </p:nvSpPr>
        <p:spPr bwMode="auto">
          <a:xfrm>
            <a:off x="2049463" y="2228850"/>
            <a:ext cx="5266135" cy="17938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544" name="Line 53"/>
          <p:cNvSpPr>
            <a:spLocks noChangeShapeType="1"/>
          </p:cNvSpPr>
          <p:nvPr/>
        </p:nvSpPr>
        <p:spPr bwMode="auto">
          <a:xfrm>
            <a:off x="3121025" y="2228850"/>
            <a:ext cx="4214813" cy="12303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53"/>
          <p:cNvSpPr>
            <a:spLocks noChangeShapeType="1"/>
          </p:cNvSpPr>
          <p:nvPr/>
        </p:nvSpPr>
        <p:spPr bwMode="auto">
          <a:xfrm>
            <a:off x="4192587" y="2228850"/>
            <a:ext cx="3133723" cy="7868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Text Box 56"/>
          <p:cNvSpPr txBox="1">
            <a:spLocks noChangeArrowheads="1"/>
          </p:cNvSpPr>
          <p:nvPr/>
        </p:nvSpPr>
        <p:spPr bwMode="auto">
          <a:xfrm>
            <a:off x="746125" y="4814888"/>
            <a:ext cx="42210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16bit</a:t>
            </a:r>
            <a:r>
              <a:rPr lang="ja-JP" altLang="en-US" b="1" dirty="0"/>
              <a:t>を</a:t>
            </a:r>
            <a:r>
              <a:rPr lang="en-US" altLang="ja-JP" b="1" dirty="0"/>
              <a:t>32</a:t>
            </a:r>
            <a:r>
              <a:rPr lang="ja-JP" altLang="en-US" b="1" dirty="0"/>
              <a:t>ビットに拡張する</a:t>
            </a:r>
            <a:r>
              <a:rPr lang="en-US" altLang="ja-JP" b="1" dirty="0" err="1"/>
              <a:t>lhu</a:t>
            </a:r>
            <a:r>
              <a:rPr lang="ja-JP" altLang="en-US" b="1" dirty="0"/>
              <a:t>命令もある</a:t>
            </a:r>
          </a:p>
        </p:txBody>
      </p:sp>
      <p:pic>
        <p:nvPicPr>
          <p:cNvPr id="2" name="オーディオ 1">
            <a:hlinkClick r:id="" action="ppaction://media"/>
            <a:extLst>
              <a:ext uri="{FF2B5EF4-FFF2-40B4-BE49-F238E27FC236}">
                <a16:creationId xmlns:a16="http://schemas.microsoft.com/office/drawing/2014/main" id="{8379D7AC-3AA1-4DA8-9403-DF33D8C4D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10300258"/>
      </p:ext>
    </p:extLst>
  </p:cSld>
  <p:clrMapOvr>
    <a:masterClrMapping/>
  </p:clrMapOvr>
  <mc:AlternateContent xmlns:mc="http://schemas.openxmlformats.org/markup-compatibility/2006">
    <mc:Choice xmlns:p14="http://schemas.microsoft.com/office/powerpoint/2010/main" Requires="p14">
      <p:transition spd="slow" p14:dur="2000" advTm="65652"/>
    </mc:Choice>
    <mc:Fallback>
      <p:transition spd="slow" advTm="6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4" x="8842375" y="3109913"/>
          <p14:tracePt t="612" x="8734425" y="3082925"/>
          <p14:tracePt t="620" x="8632825" y="3036888"/>
          <p14:tracePt t="628" x="8551863" y="2990850"/>
          <p14:tracePt t="636" x="8505825" y="2973388"/>
          <p14:tracePt t="644" x="8459788" y="2954338"/>
          <p14:tracePt t="654" x="8442325" y="2946400"/>
          <p14:tracePt t="661" x="8396288" y="2890838"/>
          <p14:tracePt t="668" x="8350250" y="2863850"/>
          <p14:tracePt t="676" x="8286750" y="2817813"/>
          <p14:tracePt t="684" x="8240713" y="2781300"/>
          <p14:tracePt t="692" x="8177213" y="2744788"/>
          <p14:tracePt t="701" x="8132763" y="2708275"/>
          <p14:tracePt t="708" x="8067675" y="2690813"/>
          <p14:tracePt t="718" x="8023225" y="2654300"/>
          <p14:tracePt t="724" x="7977188" y="2644775"/>
          <p14:tracePt t="737" x="7940675" y="2608263"/>
          <p14:tracePt t="741" x="7921625" y="2598738"/>
          <p14:tracePt t="750" x="7867650" y="2581275"/>
          <p14:tracePt t="758" x="7858125" y="2571750"/>
          <p14:tracePt t="765" x="7840663" y="2554288"/>
          <p14:tracePt t="782" x="7821613" y="2517775"/>
          <p14:tracePt t="788" x="7813675" y="2517775"/>
          <p14:tracePt t="796" x="7813675" y="2508250"/>
          <p14:tracePt t="805" x="7804150" y="2498725"/>
          <p14:tracePt t="812" x="7804150" y="2489200"/>
          <p14:tracePt t="820" x="7794625" y="2471738"/>
          <p14:tracePt t="844" x="7794625" y="2462213"/>
          <p14:tracePt t="854" x="7794625" y="2444750"/>
          <p14:tracePt t="876" x="7794625" y="2435225"/>
          <p14:tracePt t="892" x="7794625" y="2425700"/>
          <p14:tracePt t="908" x="7794625" y="2408238"/>
          <p14:tracePt t="919" x="7794625" y="2398713"/>
          <p14:tracePt t="924" x="7794625" y="2389188"/>
          <p14:tracePt t="932" x="7794625" y="2379663"/>
          <p14:tracePt t="940" x="7794625" y="2362200"/>
          <p14:tracePt t="949" x="7794625" y="2343150"/>
          <p14:tracePt t="956" x="7794625" y="2306638"/>
          <p14:tracePt t="964" x="7794625" y="2270125"/>
          <p14:tracePt t="972" x="7794625" y="2252663"/>
          <p14:tracePt t="980" x="7794625" y="2225675"/>
          <p14:tracePt t="988" x="7794625" y="2206625"/>
          <p14:tracePt t="997" x="7794625" y="2179638"/>
          <p14:tracePt t="1004" x="7794625" y="2170113"/>
          <p14:tracePt t="1012" x="7794625" y="2160588"/>
          <p14:tracePt t="1020" x="7794625" y="2152650"/>
          <p14:tracePt t="1028" x="7785100" y="2125663"/>
          <p14:tracePt t="1036" x="7785100" y="2116138"/>
          <p14:tracePt t="1076" x="7777163" y="2116138"/>
          <p14:tracePt t="1108" x="7777163" y="2097088"/>
          <p14:tracePt t="1134" x="7777163" y="2089150"/>
          <p14:tracePt t="1148" x="7777163" y="2079625"/>
          <p14:tracePt t="1172" x="7777163" y="2070100"/>
          <p14:tracePt t="1340" x="7767638" y="2060575"/>
          <p14:tracePt t="1349" x="7767638" y="2052638"/>
          <p14:tracePt t="1716" x="7758113" y="2052638"/>
          <p14:tracePt t="1732" x="7748588" y="2043113"/>
          <p14:tracePt t="1740" x="7740650" y="2033588"/>
          <p14:tracePt t="1764" x="7731125" y="2024063"/>
          <p14:tracePt t="1780" x="7712075" y="2024063"/>
          <p14:tracePt t="1788" x="7694613" y="2006600"/>
          <p14:tracePt t="1796" x="7685088" y="1997075"/>
          <p14:tracePt t="1808" x="7658100" y="1997075"/>
          <p14:tracePt t="1812" x="7639050" y="1987550"/>
          <p14:tracePt t="1820" x="7612063" y="1987550"/>
          <p14:tracePt t="1828" x="7594600" y="1987550"/>
          <p14:tracePt t="1836" x="7575550" y="1987550"/>
          <p14:tracePt t="1844" x="7558088" y="1987550"/>
          <p14:tracePt t="1852" x="7548563" y="1987550"/>
          <p14:tracePt t="1860" x="7531100" y="1987550"/>
          <p14:tracePt t="1876" x="7521575" y="1979613"/>
          <p14:tracePt t="1982" x="7512050" y="1979613"/>
          <p14:tracePt t="26924" x="7531100" y="1960563"/>
          <p14:tracePt t="26933" x="7567613" y="1960563"/>
          <p14:tracePt t="26940" x="7585075" y="1960563"/>
          <p14:tracePt t="26949" x="7602538" y="1960563"/>
          <p14:tracePt t="26956" x="7612063" y="1960563"/>
          <p14:tracePt t="27004" x="7621588" y="1960563"/>
          <p14:tracePt t="27020" x="7631113" y="1970088"/>
          <p14:tracePt t="27036" x="7631113" y="2006600"/>
          <p14:tracePt t="27044" x="7631113" y="2043113"/>
          <p14:tracePt t="27052" x="7639050" y="2106613"/>
          <p14:tracePt t="27060" x="7639050" y="2179638"/>
          <p14:tracePt t="27068" x="7639050" y="2233613"/>
          <p14:tracePt t="27077" x="7639050" y="2306638"/>
          <p14:tracePt t="27084" x="7639050" y="2416175"/>
          <p14:tracePt t="27092" x="7639050" y="2489200"/>
          <p14:tracePt t="27100" x="7639050" y="2598738"/>
          <p14:tracePt t="27108" x="7639050" y="2654300"/>
          <p14:tracePt t="27119" x="7639050" y="2717800"/>
          <p14:tracePt t="27124" x="7639050" y="2790825"/>
          <p14:tracePt t="27134" x="7631113" y="2844800"/>
          <p14:tracePt t="27140" x="7631113" y="2900363"/>
          <p14:tracePt t="27149" x="7631113" y="2982913"/>
          <p14:tracePt t="27156" x="7631113" y="3036888"/>
          <p14:tracePt t="27166" x="7631113" y="3109913"/>
          <p14:tracePt t="27172" x="7631113" y="3163888"/>
          <p14:tracePt t="27189" x="7631113" y="3246438"/>
          <p14:tracePt t="27205" x="7612063" y="3319463"/>
          <p14:tracePt t="27222" x="7594600" y="3402013"/>
          <p14:tracePt t="27228" x="7585075" y="3446463"/>
          <p14:tracePt t="27236" x="7558088" y="3475038"/>
          <p14:tracePt t="27245" x="7548563" y="3511550"/>
          <p14:tracePt t="27252" x="7548563" y="3519488"/>
          <p14:tracePt t="27340" x="7548563" y="3529013"/>
          <p14:tracePt t="27438" x="7558088" y="3529013"/>
          <p14:tracePt t="27453" x="7558088" y="3519488"/>
          <p14:tracePt t="27460" x="7558088" y="3511550"/>
          <p14:tracePt t="27468" x="7558088" y="3502025"/>
          <p14:tracePt t="27476" x="7558088" y="3475038"/>
          <p14:tracePt t="27484" x="7558088" y="3465513"/>
          <p14:tracePt t="27492" x="7558088" y="3438525"/>
          <p14:tracePt t="27500" x="7558088" y="3419475"/>
          <p14:tracePt t="27508" x="7558088" y="3392488"/>
          <p14:tracePt t="27516" x="7558088" y="3375025"/>
          <p14:tracePt t="27524" x="7558088" y="3365500"/>
          <p14:tracePt t="27532" x="7558088" y="3338513"/>
          <p14:tracePt t="27540" x="7558088" y="3302000"/>
          <p14:tracePt t="27550" x="7558088" y="3282950"/>
          <p14:tracePt t="27556" x="7558088" y="3246438"/>
          <p14:tracePt t="27566" x="7558088" y="3200400"/>
          <p14:tracePt t="27572" x="7558088" y="3173413"/>
          <p14:tracePt t="27582" x="7558088" y="3127375"/>
          <p14:tracePt t="27588" x="7558088" y="3100388"/>
          <p14:tracePt t="27598" x="7558088" y="3082925"/>
          <p14:tracePt t="27605" x="7558088" y="3054350"/>
          <p14:tracePt t="27616" x="7558088" y="3036888"/>
          <p14:tracePt t="27620" x="7558088" y="3027363"/>
          <p14:tracePt t="27628" x="7558088" y="3009900"/>
          <p14:tracePt t="27644" x="7558088" y="3000375"/>
          <p14:tracePt t="27652" x="7558088" y="2990850"/>
          <p14:tracePt t="27797" x="7567613" y="3000375"/>
          <p14:tracePt t="27812" x="7567613" y="3009900"/>
          <p14:tracePt t="27820" x="7567613" y="3017838"/>
          <p14:tracePt t="27829" x="7567613" y="3036888"/>
          <p14:tracePt t="27836" x="7567613" y="3046413"/>
          <p14:tracePt t="27844" x="7567613" y="3073400"/>
          <p14:tracePt t="27853" x="7567613" y="3090863"/>
          <p14:tracePt t="27861" x="7567613" y="3119438"/>
          <p14:tracePt t="27870" x="7567613" y="3127375"/>
          <p14:tracePt t="27877" x="7567613" y="3136900"/>
          <p14:tracePt t="27893" x="7567613" y="3146425"/>
          <p14:tracePt t="27924" x="7567613" y="3163888"/>
          <p14:tracePt t="28038" x="7548563" y="3163888"/>
          <p14:tracePt t="28044" x="7548563" y="3146425"/>
          <p14:tracePt t="28052" x="7539038" y="3109913"/>
          <p14:tracePt t="28060" x="7539038" y="3082925"/>
          <p14:tracePt t="28068" x="7531100" y="3063875"/>
          <p14:tracePt t="28076" x="7531100" y="3036888"/>
          <p14:tracePt t="28084" x="7531100" y="2990850"/>
          <p14:tracePt t="28092" x="7512050" y="2973388"/>
          <p14:tracePt t="28100" x="7512050" y="2946400"/>
          <p14:tracePt t="28108" x="7512050" y="2927350"/>
          <p14:tracePt t="28116" x="7502525" y="2917825"/>
          <p14:tracePt t="28124" x="7494588" y="2881313"/>
          <p14:tracePt t="28136" x="7494588" y="2873375"/>
          <p14:tracePt t="28140" x="7485063" y="2844800"/>
          <p14:tracePt t="28153" x="7466013" y="2827338"/>
          <p14:tracePt t="28165" x="7458075" y="2808288"/>
          <p14:tracePt t="28172" x="7458075" y="2800350"/>
          <p14:tracePt t="28184" x="7448550" y="2800350"/>
          <p14:tracePt t="28188" x="7448550" y="2790825"/>
          <p14:tracePt t="28196" x="7439025" y="2771775"/>
          <p14:tracePt t="28204" x="7439025" y="2763838"/>
          <p14:tracePt t="28213" x="7439025" y="2754313"/>
          <p14:tracePt t="28220" x="7421563" y="2727325"/>
          <p14:tracePt t="28228" x="7421563" y="2717800"/>
          <p14:tracePt t="28236" x="7421563" y="2708275"/>
          <p14:tracePt t="28244" x="7421563" y="2671763"/>
          <p14:tracePt t="28252" x="7421563" y="2654300"/>
          <p14:tracePt t="28260" x="7421563" y="2625725"/>
          <p14:tracePt t="28268" x="7421563" y="2608263"/>
          <p14:tracePt t="28276" x="7421563" y="2581275"/>
          <p14:tracePt t="28284" x="7421563" y="2571750"/>
          <p14:tracePt t="28292" x="7421563" y="2562225"/>
          <p14:tracePt t="28300" x="7421563" y="2535238"/>
          <p14:tracePt t="28308" x="7429500" y="2535238"/>
          <p14:tracePt t="28316" x="7439025" y="2525713"/>
          <p14:tracePt t="28324" x="7466013" y="2508250"/>
          <p14:tracePt t="28332" x="7475538" y="2498725"/>
          <p14:tracePt t="28340" x="7502525" y="2489200"/>
          <p14:tracePt t="28348" x="7512050" y="2489200"/>
          <p14:tracePt t="28356" x="7548563" y="2481263"/>
          <p14:tracePt t="28365" x="7567613" y="2481263"/>
          <p14:tracePt t="28372" x="7602538" y="2481263"/>
          <p14:tracePt t="28380" x="7648575" y="2481263"/>
          <p14:tracePt t="28388" x="7685088" y="2481263"/>
          <p14:tracePt t="28396" x="7712075" y="2481263"/>
          <p14:tracePt t="28404" x="7767638" y="2481263"/>
          <p14:tracePt t="28412" x="7858125" y="2481263"/>
          <p14:tracePt t="28420" x="7904163" y="2481263"/>
          <p14:tracePt t="28428" x="7967663" y="2481263"/>
          <p14:tracePt t="28436" x="8031163" y="2481263"/>
          <p14:tracePt t="28444" x="8086725" y="2481263"/>
          <p14:tracePt t="28452" x="8159750" y="2481263"/>
          <p14:tracePt t="28460" x="8196263" y="2481263"/>
          <p14:tracePt t="28468" x="8240713" y="2481263"/>
          <p14:tracePt t="28476" x="8269288" y="2481263"/>
          <p14:tracePt t="28484" x="8313738" y="2481263"/>
          <p14:tracePt t="28493" x="8350250" y="2481263"/>
          <p14:tracePt t="28500" x="8369300" y="2481263"/>
          <p14:tracePt t="28508" x="8378825" y="2481263"/>
          <p14:tracePt t="28516" x="8415338" y="2498725"/>
          <p14:tracePt t="28533" x="8423275" y="2508250"/>
          <p14:tracePt t="28548" x="8442325" y="2517775"/>
          <p14:tracePt t="28564" x="8451850" y="2525713"/>
          <p14:tracePt t="28573" x="8459788" y="2535238"/>
          <p14:tracePt t="28588" x="8469313" y="2554288"/>
          <p14:tracePt t="28596" x="8469313" y="2562225"/>
          <p14:tracePt t="28604" x="8469313" y="2571750"/>
          <p14:tracePt t="28612" x="8478838" y="2589213"/>
          <p14:tracePt t="28621" x="8478838" y="2608263"/>
          <p14:tracePt t="28628" x="8478838" y="2625725"/>
          <p14:tracePt t="28636" x="8478838" y="2635250"/>
          <p14:tracePt t="28644" x="8478838" y="2662238"/>
          <p14:tracePt t="28652" x="8478838" y="2671763"/>
          <p14:tracePt t="28668" x="8478838" y="2698750"/>
          <p14:tracePt t="28676" x="8478838" y="2717800"/>
          <p14:tracePt t="28684" x="8478838" y="2744788"/>
          <p14:tracePt t="28692" x="8478838" y="2763838"/>
          <p14:tracePt t="28700" x="8469313" y="2800350"/>
          <p14:tracePt t="28708" x="8459788" y="2817813"/>
          <p14:tracePt t="28717" x="8451850" y="2836863"/>
          <p14:tracePt t="28724" x="8442325" y="2854325"/>
          <p14:tracePt t="28733" x="8442325" y="2863850"/>
          <p14:tracePt t="28741" x="8432800" y="2890838"/>
          <p14:tracePt t="28757" x="8423275" y="2909888"/>
          <p14:tracePt t="28773" x="8415338" y="2909888"/>
          <p14:tracePt t="28784" x="8415338" y="2917825"/>
          <p14:tracePt t="28789" x="8415338" y="2927350"/>
          <p14:tracePt t="28802" x="8415338" y="2936875"/>
          <p14:tracePt t="28807" x="8405813" y="2946400"/>
          <p14:tracePt t="28822" x="8405813" y="2963863"/>
          <p14:tracePt t="28842" x="8396288" y="2973388"/>
          <p14:tracePt t="28844" x="8396288" y="3000375"/>
          <p14:tracePt t="28853" x="8386763" y="3009900"/>
          <p14:tracePt t="28860" x="8386763" y="3017838"/>
          <p14:tracePt t="28868" x="8378825" y="3036888"/>
          <p14:tracePt t="28876" x="8369300" y="3046413"/>
          <p14:tracePt t="28885" x="8359775" y="3054350"/>
          <p14:tracePt t="28924" x="8350250" y="3073400"/>
          <p14:tracePt t="28948" x="8350250" y="3082925"/>
          <p14:tracePt t="28964" x="8342313" y="3090863"/>
          <p14:tracePt t="28980" x="8332788" y="3100388"/>
          <p14:tracePt t="28997" x="8323263" y="3109913"/>
          <p14:tracePt t="29020" x="8313738" y="3119438"/>
          <p14:tracePt t="29028" x="8305800" y="3127375"/>
          <p14:tracePt t="29036" x="8296275" y="3136900"/>
          <p14:tracePt t="29044" x="8296275" y="3146425"/>
          <p14:tracePt t="29052" x="8286750" y="3155950"/>
          <p14:tracePt t="29060" x="8269288" y="3173413"/>
          <p14:tracePt t="29076" x="8250238" y="3192463"/>
          <p14:tracePt t="29092" x="8240713" y="3200400"/>
          <p14:tracePt t="29100" x="8232775" y="3209925"/>
          <p14:tracePt t="29108" x="8223250" y="3219450"/>
          <p14:tracePt t="29118" x="8213725" y="3219450"/>
          <p14:tracePt t="29141" x="8204200" y="3219450"/>
          <p14:tracePt t="29156" x="8204200" y="3228975"/>
          <p14:tracePt t="29165" x="8196263" y="3228975"/>
          <p14:tracePt t="29182" x="8177213" y="3228975"/>
          <p14:tracePt t="29188" x="8169275" y="3228975"/>
          <p14:tracePt t="29198" x="8159750" y="3228975"/>
          <p14:tracePt t="29212" x="8150225" y="3228975"/>
          <p14:tracePt t="29220" x="8140700" y="3228975"/>
          <p14:tracePt t="29236" x="8132763" y="3228975"/>
          <p14:tracePt t="29252" x="8123238" y="3228975"/>
          <p14:tracePt t="29268" x="8113713" y="3228975"/>
          <p14:tracePt t="29292" x="8096250" y="3228975"/>
          <p14:tracePt t="29316" x="8086725" y="3228975"/>
          <p14:tracePt t="29332" x="8077200" y="3228975"/>
          <p14:tracePt t="29356" x="8059738" y="3228975"/>
          <p14:tracePt t="29364" x="8050213" y="3228975"/>
          <p14:tracePt t="29372" x="8040688" y="3228975"/>
          <p14:tracePt t="29382" x="8031163" y="3228975"/>
          <p14:tracePt t="29404" x="8013700" y="3219450"/>
          <p14:tracePt t="29433" x="7994650" y="3219450"/>
          <p14:tracePt t="29438" x="7977188" y="3219450"/>
          <p14:tracePt t="29445" x="7967663" y="3209925"/>
          <p14:tracePt t="29471" x="7950200" y="3200400"/>
          <p14:tracePt t="29493" x="7931150" y="3200400"/>
          <p14:tracePt t="29501" x="7913688" y="3200400"/>
          <p14:tracePt t="29509" x="7904163" y="3200400"/>
          <p14:tracePt t="29519" x="7877175" y="3200400"/>
          <p14:tracePt t="29535" x="7867650" y="3200400"/>
          <p14:tracePt t="29540" x="7840663" y="3200400"/>
          <p14:tracePt t="29549" x="7831138" y="3200400"/>
          <p14:tracePt t="29556" x="7821613" y="3200400"/>
          <p14:tracePt t="29565" x="7804150" y="3200400"/>
          <p14:tracePt t="29573" x="7804150" y="3192463"/>
          <p14:tracePt t="29587" x="7794625" y="3182938"/>
          <p14:tracePt t="29596" x="7785100" y="3173413"/>
          <p14:tracePt t="29604" x="7758113" y="3173413"/>
          <p14:tracePt t="29613" x="7748588" y="3163888"/>
          <p14:tracePt t="29622" x="7740650" y="3163888"/>
          <p14:tracePt t="29629" x="7712075" y="3155950"/>
          <p14:tracePt t="29638" x="7704138" y="3155950"/>
          <p14:tracePt t="29644" x="7694613" y="3155950"/>
          <p14:tracePt t="29652" x="7685088" y="3146425"/>
          <p14:tracePt t="29660" x="7675563" y="3136900"/>
          <p14:tracePt t="29670" x="7667625" y="3127375"/>
          <p14:tracePt t="29676" x="7658100" y="3119438"/>
          <p14:tracePt t="29685" x="7648575" y="3109913"/>
          <p14:tracePt t="29692" x="7648575" y="3100388"/>
          <p14:tracePt t="29702" x="7639050" y="3100388"/>
          <p14:tracePt t="29708" x="7639050" y="3090863"/>
          <p14:tracePt t="29725" x="7631113" y="3082925"/>
          <p14:tracePt t="29749" x="7621588" y="3073400"/>
          <p14:tracePt t="29774" x="7612063" y="3063875"/>
          <p14:tracePt t="29804" x="7612063" y="3054350"/>
          <p14:tracePt t="29820" x="7612063" y="3046413"/>
          <p14:tracePt t="29836" x="7612063" y="3036888"/>
          <p14:tracePt t="29844" x="7612063" y="3027363"/>
          <p14:tracePt t="29852" x="7612063" y="3017838"/>
          <p14:tracePt t="29868" x="7612063" y="3009900"/>
          <p14:tracePt t="29884" x="7612063" y="2990850"/>
          <p14:tracePt t="29892" x="7602538" y="2982913"/>
          <p14:tracePt t="29903" x="7594600" y="2982913"/>
          <p14:tracePt t="30062" x="7585075" y="2973388"/>
          <p14:tracePt t="30142" x="7558088" y="2973388"/>
          <p14:tracePt t="30159" x="7548563" y="2990850"/>
          <p14:tracePt t="30164" x="7531100" y="3009900"/>
          <p14:tracePt t="30182" x="7502525" y="3017838"/>
          <p14:tracePt t="30188" x="7502525" y="3027363"/>
          <p14:tracePt t="30199" x="7494588" y="3036888"/>
          <p14:tracePt t="30212" x="7485063" y="3036888"/>
          <p14:tracePt t="30220" x="7475538" y="3036888"/>
          <p14:tracePt t="30229" x="7466013" y="3046413"/>
          <p14:tracePt t="30300" x="7458075" y="3046413"/>
          <p14:tracePt t="30454" x="7458075" y="3036888"/>
          <p14:tracePt t="30469" x="7458075" y="3027363"/>
          <p14:tracePt t="30485" x="7458075" y="3017838"/>
          <p14:tracePt t="30533" x="7466013" y="3009900"/>
          <p14:tracePt t="30809" x="7466013" y="3017838"/>
          <p14:tracePt t="30812" x="7466013" y="3036888"/>
          <p14:tracePt t="30844" x="7458075" y="3046413"/>
          <p14:tracePt t="31052" x="7448550" y="3063875"/>
          <p14:tracePt t="31118" x="7439025" y="3073400"/>
          <p14:tracePt t="31433" x="7439025" y="3063875"/>
          <p14:tracePt t="31436" x="7439025" y="3046413"/>
          <p14:tracePt t="31470" x="7439025" y="3036888"/>
          <p14:tracePt t="31503" x="7439025" y="3027363"/>
          <p14:tracePt t="31544" x="7439025" y="3009900"/>
          <p14:tracePt t="31549" x="7439025" y="3000375"/>
          <p14:tracePt t="31559" x="7439025" y="2990850"/>
          <p14:tracePt t="31566" x="7439025" y="2982913"/>
          <p14:tracePt t="31572" x="7439025" y="2963863"/>
          <p14:tracePt t="31582" x="7439025" y="2954338"/>
          <p14:tracePt t="31604" x="7439025" y="2946400"/>
          <p14:tracePt t="31614" x="7439025" y="2927350"/>
          <p14:tracePt t="31630" x="7439025" y="2917825"/>
          <p14:tracePt t="31640" x="7439025" y="2909888"/>
          <p14:tracePt t="31645" x="7439025" y="2900363"/>
          <p14:tracePt t="31662" x="7439025" y="2890838"/>
          <p14:tracePt t="31706" x="7439025" y="2881313"/>
          <p14:tracePt t="31726" x="7439025" y="2873375"/>
          <p14:tracePt t="31765" x="7439025" y="2863850"/>
          <p14:tracePt t="31807" x="7439025" y="2844800"/>
          <p14:tracePt t="31844" x="7439025" y="2836863"/>
          <p14:tracePt t="31876" x="7439025" y="2827338"/>
          <p14:tracePt t="31892" x="7439025" y="2808288"/>
          <p14:tracePt t="31900" x="7439025" y="2800350"/>
          <p14:tracePt t="31924" x="7439025" y="2790825"/>
          <p14:tracePt t="31941" x="7439025" y="2781300"/>
          <p14:tracePt t="31956" x="7439025" y="2763838"/>
          <p14:tracePt t="31980" x="7439025" y="2754313"/>
          <p14:tracePt t="31996" x="7439025" y="2727325"/>
          <p14:tracePt t="32004" x="7439025" y="2717800"/>
          <p14:tracePt t="32012" x="7439025" y="2708275"/>
          <p14:tracePt t="32020" x="7439025" y="2698750"/>
          <p14:tracePt t="32029" x="7439025" y="2690813"/>
          <p14:tracePt t="32036" x="7439025" y="2681288"/>
          <p14:tracePt t="32044" x="7439025" y="2671763"/>
          <p14:tracePt t="32052" x="7439025" y="2662238"/>
          <p14:tracePt t="32062" x="7439025" y="2644775"/>
          <p14:tracePt t="32068" x="7439025" y="2635250"/>
          <p14:tracePt t="32078" x="7439025" y="2625725"/>
          <p14:tracePt t="32092" x="7439025" y="2608263"/>
          <p14:tracePt t="32110" x="7439025" y="2598738"/>
          <p14:tracePt t="32137" x="7439025" y="2589213"/>
          <p14:tracePt t="32405" x="7439025" y="2598738"/>
          <p14:tracePt t="32414" x="7439025" y="2608263"/>
          <p14:tracePt t="32428" x="7439025" y="2617788"/>
          <p14:tracePt t="32444" x="7439025" y="2625725"/>
          <p14:tracePt t="32452" x="7439025" y="2635250"/>
          <p14:tracePt t="32484" x="7439025" y="2644775"/>
          <p14:tracePt t="32566" x="7439025" y="2662238"/>
          <p14:tracePt t="32593" x="7439025" y="2671763"/>
          <p14:tracePt t="32597" x="7439025" y="2681288"/>
          <p14:tracePt t="32790" x="7439025" y="2698750"/>
          <p14:tracePt t="32822" x="7439025" y="2708275"/>
          <p14:tracePt t="33188" x="7439025" y="2698750"/>
          <p14:tracePt t="33220" x="7439025" y="2690813"/>
          <p14:tracePt t="33284" x="7439025" y="2681288"/>
          <p14:tracePt t="33581" x="7429500" y="2681288"/>
          <p14:tracePt t="33599" x="7421563" y="2681288"/>
          <p14:tracePt t="33621" x="7412038" y="2671763"/>
          <p14:tracePt t="33661" x="7402513" y="2671763"/>
          <p14:tracePt t="33670" x="7392988" y="2671763"/>
          <p14:tracePt t="33705" x="7375525" y="2662238"/>
          <p14:tracePt t="33812" x="7366000" y="2644775"/>
          <p14:tracePt t="33820" x="7366000" y="2635250"/>
          <p14:tracePt t="33852" x="7366000" y="2625725"/>
          <p14:tracePt t="34052" x="7366000" y="2617788"/>
          <p14:tracePt t="34068" x="7375525" y="2617788"/>
          <p14:tracePt t="34084" x="7375525" y="2625725"/>
          <p14:tracePt t="34093" x="7375525" y="2635250"/>
          <p14:tracePt t="34101" x="7385050" y="2644775"/>
          <p14:tracePt t="34117" x="7385050" y="2654300"/>
          <p14:tracePt t="34136" x="7385050" y="2671763"/>
          <p14:tracePt t="34140" x="7385050" y="2681288"/>
          <p14:tracePt t="34148" x="7392988" y="2690813"/>
          <p14:tracePt t="34156" x="7392988" y="2698750"/>
          <p14:tracePt t="34204" x="7402513" y="2708275"/>
          <p14:tracePt t="34659" x="7421563" y="2717800"/>
          <p14:tracePt t="34705" x="7429500" y="2717800"/>
          <p14:tracePt t="34708" x="7448550" y="2717800"/>
          <p14:tracePt t="34717" x="7458075" y="2717800"/>
          <p14:tracePt t="34725" x="7466013" y="2717800"/>
          <p14:tracePt t="34765" x="7485063" y="2708275"/>
          <p14:tracePt t="34789" x="7494588" y="2708275"/>
          <p14:tracePt t="34813" x="7512050" y="2698750"/>
          <p14:tracePt t="35701" x="7521575" y="2698750"/>
          <p14:tracePt t="35724" x="7521575" y="2708275"/>
          <p14:tracePt t="35764" x="7512050" y="2708275"/>
          <p14:tracePt t="35852" x="7502525" y="2708275"/>
          <p14:tracePt t="35879" x="7485063" y="2717800"/>
          <p14:tracePt t="35886" x="7475538" y="2717800"/>
          <p14:tracePt t="35895" x="7466013" y="2717800"/>
          <p14:tracePt t="35900" x="7458075" y="2727325"/>
          <p14:tracePt t="35956" x="7448550" y="2727325"/>
          <p14:tracePt t="35996" x="7439025" y="2735263"/>
          <p14:tracePt t="36254" x="7439025" y="2717800"/>
          <p14:tracePt t="36334" x="7439025" y="2744788"/>
          <p14:tracePt t="36343" x="7439025" y="2754313"/>
          <p14:tracePt t="36348" x="7439025" y="2781300"/>
          <p14:tracePt t="36356" x="7439025" y="2800350"/>
          <p14:tracePt t="36369" x="7439025" y="2808288"/>
          <p14:tracePt t="36374" x="7439025" y="2817813"/>
          <p14:tracePt t="36386" x="7439025" y="2827338"/>
          <p14:tracePt t="36388" x="7439025" y="2836863"/>
          <p14:tracePt t="36894" x="7439025" y="2844800"/>
          <p14:tracePt t="36903" x="7429500" y="2854325"/>
          <p14:tracePt t="36918" x="7421563" y="2863850"/>
          <p14:tracePt t="36933" x="7412038" y="2863850"/>
          <p14:tracePt t="36953" x="7402513" y="2873375"/>
          <p14:tracePt t="36988" x="7392988" y="2873375"/>
          <p14:tracePt t="37084" x="7385050" y="2881313"/>
          <p14:tracePt t="37124" x="7375525" y="2890838"/>
          <p14:tracePt t="37140" x="7366000" y="2900363"/>
          <p14:tracePt t="37148" x="7356475" y="2909888"/>
          <p14:tracePt t="37172" x="7348538" y="2909888"/>
          <p14:tracePt t="37205" x="7329488" y="2917825"/>
          <p14:tracePt t="37427" x="7319963" y="2917825"/>
          <p14:tracePt t="37460" x="7319963" y="2909888"/>
          <p14:tracePt t="37468" x="7319963" y="2900363"/>
          <p14:tracePt t="37476" x="7319963" y="2881313"/>
          <p14:tracePt t="37500" x="7319963" y="2873375"/>
          <p14:tracePt t="37508" x="7319963" y="2863850"/>
          <p14:tracePt t="37516" x="7319963" y="2844800"/>
          <p14:tracePt t="37524" x="7319963" y="2836863"/>
          <p14:tracePt t="37540" x="7319963" y="2827338"/>
          <p14:tracePt t="37556" x="7319963" y="2817813"/>
          <p14:tracePt t="37597" x="7319963" y="2808288"/>
          <p14:tracePt t="37630" x="7319963" y="2800350"/>
          <p14:tracePt t="37645" x="7319963" y="2790825"/>
          <p14:tracePt t="37652" x="7319963" y="2781300"/>
          <p14:tracePt t="37661" x="7319963" y="2771775"/>
          <p14:tracePt t="37668" x="7302500" y="2763838"/>
          <p14:tracePt t="37686" x="7302500" y="2754313"/>
          <p14:tracePt t="37692" x="7292975" y="2754313"/>
          <p14:tracePt t="37748" x="7283450" y="2744788"/>
          <p14:tracePt t="37772" x="7275513" y="2744788"/>
          <p14:tracePt t="37796" x="7265988" y="2744788"/>
          <p14:tracePt t="37820" x="7256463" y="2744788"/>
          <p14:tracePt t="38092" x="7219950" y="2744788"/>
          <p14:tracePt t="38100" x="7156450" y="2727325"/>
          <p14:tracePt t="38109" x="7129463" y="2727325"/>
          <p14:tracePt t="38118" x="7102475" y="2708275"/>
          <p14:tracePt t="38125" x="7083425" y="2708275"/>
          <p14:tracePt t="38133" x="7065963" y="2708275"/>
          <p14:tracePt t="38155" x="7037388" y="2698750"/>
          <p14:tracePt t="38160" x="7029450" y="2698750"/>
          <p14:tracePt t="38166" x="7019925" y="2698750"/>
          <p14:tracePt t="38188" x="7000875" y="2698750"/>
          <p14:tracePt t="38198" x="6992938" y="2698750"/>
          <p14:tracePt t="38212" x="6983413" y="2698750"/>
          <p14:tracePt t="38220" x="6973888" y="2698750"/>
          <p14:tracePt t="38244" x="6956425" y="2698750"/>
          <p14:tracePt t="38325" x="6946900" y="2698750"/>
          <p14:tracePt t="38332" x="6937375" y="2690813"/>
          <p14:tracePt t="38388" x="6919913" y="2690813"/>
          <p14:tracePt t="38406" x="6900863" y="2690813"/>
          <p14:tracePt t="38412" x="6873875" y="2690813"/>
          <p14:tracePt t="38420" x="6856413" y="2690813"/>
          <p14:tracePt t="38428" x="6827838" y="2690813"/>
          <p14:tracePt t="38436" x="6810375" y="2690813"/>
          <p14:tracePt t="38444" x="6764338" y="2690813"/>
          <p14:tracePt t="38452" x="6746875" y="2690813"/>
          <p14:tracePt t="38460" x="6710363" y="2690813"/>
          <p14:tracePt t="38468" x="6681788" y="2708275"/>
          <p14:tracePt t="38477" x="6664325" y="2708275"/>
          <p14:tracePt t="38484" x="6627813" y="2708275"/>
          <p14:tracePt t="38492" x="6600825" y="2708275"/>
          <p14:tracePt t="38500" x="6545263" y="2708275"/>
          <p14:tracePt t="38508" x="6454775" y="2708275"/>
          <p14:tracePt t="38516" x="6381750" y="2708275"/>
          <p14:tracePt t="38524" x="6326188" y="2708275"/>
          <p14:tracePt t="38532" x="6254750" y="2708275"/>
          <p14:tracePt t="38542" x="6199188" y="2708275"/>
          <p14:tracePt t="38548" x="6135688" y="2708275"/>
          <p14:tracePt t="38556" x="6099175" y="2708275"/>
          <p14:tracePt t="38565" x="6053138" y="2708275"/>
          <p14:tracePt t="38572" x="6035675" y="2708275"/>
          <p14:tracePt t="38588" x="6007100" y="2708275"/>
          <p14:tracePt t="38597" x="5999163" y="2708275"/>
          <p14:tracePt t="38604" x="5980113" y="2717800"/>
          <p14:tracePt t="38612" x="5972175" y="2717800"/>
          <p14:tracePt t="38620" x="5953125" y="2727325"/>
          <p14:tracePt t="38628" x="5943600" y="2727325"/>
          <p14:tracePt t="38636" x="5926138" y="2727325"/>
          <p14:tracePt t="38644" x="5889625" y="2754313"/>
          <p14:tracePt t="38653" x="5870575" y="2763838"/>
          <p14:tracePt t="38660" x="5853113" y="2763838"/>
          <p14:tracePt t="38668" x="5807075" y="2781300"/>
          <p14:tracePt t="38677" x="5780088" y="2781300"/>
          <p14:tracePt t="38686" x="5761038" y="2800350"/>
          <p14:tracePt t="38693" x="5753100" y="2800350"/>
          <p14:tracePt t="38702" x="5724525" y="2808288"/>
          <p14:tracePt t="38709" x="5716588" y="2808288"/>
          <p14:tracePt t="38717" x="5697538" y="2817813"/>
          <p14:tracePt t="38725" x="5680075" y="2817813"/>
          <p14:tracePt t="38733" x="5661025" y="2827338"/>
          <p14:tracePt t="38741" x="5643563" y="2827338"/>
          <p14:tracePt t="38752" x="5634038" y="2827338"/>
          <p14:tracePt t="38757" x="5624513" y="2836863"/>
          <p14:tracePt t="38767" x="5607050" y="2844800"/>
          <p14:tracePt t="38782" x="5597525" y="2844800"/>
          <p14:tracePt t="38800" x="5588000" y="2844800"/>
          <p14:tracePt t="38829" x="5580063" y="2844800"/>
          <p14:tracePt t="38868" x="5580063" y="2854325"/>
          <p14:tracePt t="39132" x="5570538" y="2854325"/>
          <p14:tracePt t="39140" x="5561013" y="2854325"/>
          <p14:tracePt t="39148" x="5551488" y="2854325"/>
          <p14:tracePt t="39164" x="5524500" y="2854325"/>
          <p14:tracePt t="39172" x="5514975" y="2854325"/>
          <p14:tracePt t="39182" x="5507038" y="2854325"/>
          <p14:tracePt t="39188" x="5487988" y="2854325"/>
          <p14:tracePt t="39198" x="5478463" y="2854325"/>
          <p14:tracePt t="39204" x="5461000" y="2854325"/>
          <p14:tracePt t="39212" x="5434013" y="2854325"/>
          <p14:tracePt t="39220" x="5424488" y="2854325"/>
          <p14:tracePt t="39231" x="5414963" y="2854325"/>
          <p14:tracePt t="39236" x="5397500" y="2854325"/>
          <p14:tracePt t="39244" x="5387975" y="2854325"/>
          <p14:tracePt t="39469" x="5378450" y="2863850"/>
          <p14:tracePt t="39477" x="5378450" y="2881313"/>
          <p14:tracePt t="39485" x="5378450" y="2900363"/>
          <p14:tracePt t="39492" x="5378450" y="2946400"/>
          <p14:tracePt t="39500" x="5378450" y="2982913"/>
          <p14:tracePt t="39508" x="5378450" y="3027363"/>
          <p14:tracePt t="39516" x="5378450" y="3054350"/>
          <p14:tracePt t="39524" x="5387975" y="3073400"/>
          <p14:tracePt t="39532" x="5387975" y="3090863"/>
          <p14:tracePt t="39540" x="5397500" y="3119438"/>
          <p14:tracePt t="39548" x="5405438" y="3136900"/>
          <p14:tracePt t="39557" x="5405438" y="3173413"/>
          <p14:tracePt t="39569" x="5414963" y="3192463"/>
          <p14:tracePt t="39576" x="5414963" y="3200400"/>
          <p14:tracePt t="39580" x="5434013" y="3228975"/>
          <p14:tracePt t="39597" x="5434013" y="3255963"/>
          <p14:tracePt t="39605" x="5441950" y="3265488"/>
          <p14:tracePt t="39612" x="5441950" y="3282950"/>
          <p14:tracePt t="39620" x="5451475" y="3292475"/>
          <p14:tracePt t="39628" x="5451475" y="3302000"/>
          <p14:tracePt t="39636" x="5451475" y="3309938"/>
          <p14:tracePt t="39660" x="5451475" y="3319463"/>
          <p14:tracePt t="39708" x="5451475" y="3338513"/>
          <p14:tracePt t="39716" x="5451475" y="3346450"/>
          <p14:tracePt t="39724" x="5461000" y="3355975"/>
          <p14:tracePt t="39732" x="5470525" y="3365500"/>
          <p14:tracePt t="39751" x="5470525" y="3375025"/>
          <p14:tracePt t="39757" x="5478463" y="3392488"/>
          <p14:tracePt t="39771" x="5478463" y="3402013"/>
          <p14:tracePt t="39773" x="5478463" y="3419475"/>
          <p14:tracePt t="39782" x="5478463" y="3429000"/>
          <p14:tracePt t="39813" x="5478463" y="3438525"/>
          <p14:tracePt t="40117" x="5487988" y="3446463"/>
          <p14:tracePt t="40213" x="5497513" y="3446463"/>
          <p14:tracePt t="40220" x="5507038" y="3446463"/>
          <p14:tracePt t="40245" x="5514975" y="3446463"/>
          <p14:tracePt t="40285" x="5524500" y="3446463"/>
          <p14:tracePt t="40301" x="5543550" y="3446463"/>
          <p14:tracePt t="40316" x="5551488" y="3446463"/>
          <p14:tracePt t="40332" x="5561013" y="3446463"/>
          <p14:tracePt t="40356" x="5570538" y="3446463"/>
          <p14:tracePt t="40513" x="5588000" y="3446463"/>
          <p14:tracePt t="40556" x="5597525" y="3438525"/>
          <p14:tracePt t="40588" x="5607050" y="3429000"/>
          <p14:tracePt t="40621" x="5607050" y="3419475"/>
          <p14:tracePt t="40636" x="5607050" y="3402013"/>
          <p14:tracePt t="40660" x="5616575" y="3392488"/>
          <p14:tracePt t="40676" x="5616575" y="3382963"/>
          <p14:tracePt t="40684" x="5624513" y="3375025"/>
          <p14:tracePt t="41237" x="5634038" y="3375025"/>
          <p14:tracePt t="41838" x="5643563" y="3375025"/>
          <p14:tracePt t="41845" x="5653088" y="3365500"/>
          <p14:tracePt t="41996" x="5661025" y="3355975"/>
          <p14:tracePt t="42413" x="5670550" y="3346450"/>
          <p14:tracePt t="42429" x="5670550" y="3319463"/>
          <p14:tracePt t="42437" x="5670550" y="3273425"/>
          <p14:tracePt t="42445" x="5670550" y="3246438"/>
          <p14:tracePt t="42453" x="5670550" y="3209925"/>
          <p14:tracePt t="42461" x="5670550" y="3163888"/>
          <p14:tracePt t="42469" x="5670550" y="3109913"/>
          <p14:tracePt t="42481" x="5670550" y="3073400"/>
          <p14:tracePt t="42484" x="5670550" y="3017838"/>
          <p14:tracePt t="42492" x="5670550" y="2982913"/>
          <p14:tracePt t="42500" x="5670550" y="2927350"/>
          <p14:tracePt t="42508" x="5670550" y="2890838"/>
          <p14:tracePt t="42516" x="5670550" y="2844800"/>
          <p14:tracePt t="42525" x="5670550" y="2808288"/>
          <p14:tracePt t="42532" x="5670550" y="2781300"/>
          <p14:tracePt t="42540" x="5670550" y="2735263"/>
          <p14:tracePt t="42548" x="5670550" y="2681288"/>
          <p14:tracePt t="42556" x="5670550" y="2625725"/>
          <p14:tracePt t="42564" x="5653088" y="2544763"/>
          <p14:tracePt t="42572" x="5643563" y="2489200"/>
          <p14:tracePt t="42580" x="5616575" y="2389188"/>
          <p14:tracePt t="42589" x="5588000" y="2316163"/>
          <p14:tracePt t="42600" x="5588000" y="2243138"/>
          <p14:tracePt t="42605" x="5580063" y="2179638"/>
          <p14:tracePt t="42617" x="5551488" y="2116138"/>
          <p14:tracePt t="42621" x="5543550" y="2060575"/>
          <p14:tracePt t="42629" x="5524500" y="1997075"/>
          <p14:tracePt t="42636" x="5524500" y="1970088"/>
          <p14:tracePt t="42644" x="5524500" y="1943100"/>
          <p14:tracePt t="42652" x="5514975" y="1897063"/>
          <p14:tracePt t="42660" x="5514975" y="1860550"/>
          <p14:tracePt t="42668" x="5497513" y="1814513"/>
          <p14:tracePt t="42676" x="5497513" y="1797050"/>
          <p14:tracePt t="42684" x="5487988" y="1768475"/>
          <p14:tracePt t="42692" x="5478463" y="1751013"/>
          <p14:tracePt t="42700" x="5470525" y="1741488"/>
          <p14:tracePt t="42708" x="5451475" y="1724025"/>
          <p14:tracePt t="42716" x="5434013" y="1704975"/>
          <p14:tracePt t="42724" x="5387975" y="1697038"/>
          <p14:tracePt t="42732" x="5341938" y="1687513"/>
          <p14:tracePt t="42740" x="5305425" y="1687513"/>
          <p14:tracePt t="42748" x="5278438" y="1660525"/>
          <p14:tracePt t="42756" x="5205413" y="1641475"/>
          <p14:tracePt t="42765" x="5105400" y="1595438"/>
          <p14:tracePt t="42772" x="5005388" y="1568450"/>
          <p14:tracePt t="42780" x="4876800" y="1541463"/>
          <p14:tracePt t="42788" x="4759325" y="1495425"/>
          <p14:tracePt t="42797" x="4630738" y="1468438"/>
          <p14:tracePt t="42805" x="4503738" y="1422400"/>
          <p14:tracePt t="42812" x="4367213" y="1376363"/>
          <p14:tracePt t="42820" x="4238625" y="1349375"/>
          <p14:tracePt t="42829" x="4084638" y="1295400"/>
          <p14:tracePt t="42840" x="3992563" y="1268413"/>
          <p14:tracePt t="42844" x="3875088" y="1222375"/>
          <p14:tracePt t="42852" x="3746500" y="1195388"/>
          <p14:tracePt t="42860" x="3646488" y="1149350"/>
          <p14:tracePt t="42868" x="3556000" y="1139825"/>
          <p14:tracePt t="42876" x="3455988" y="1122363"/>
          <p14:tracePt t="42884" x="3363913" y="1076325"/>
          <p14:tracePt t="42892" x="3300413" y="1066800"/>
          <p14:tracePt t="42902" x="3244850" y="1057275"/>
          <p14:tracePt t="42908" x="3200400" y="1030288"/>
          <p14:tracePt t="42916" x="3190875" y="1030288"/>
          <p14:tracePt t="42924" x="3171825" y="1020763"/>
          <p14:tracePt t="42932" x="3163888" y="1020763"/>
          <p14:tracePt t="42964" x="3154363" y="1020763"/>
          <p14:tracePt t="43106" x="3144838" y="1020763"/>
          <p14:tracePt t="43214" x="3154363" y="1020763"/>
          <p14:tracePt t="43220" x="3163888" y="1020763"/>
          <p14:tracePt t="43229" x="3200400" y="1020763"/>
          <p14:tracePt t="43236" x="3254375" y="1020763"/>
          <p14:tracePt t="43245" x="3309938" y="1020763"/>
          <p14:tracePt t="43252" x="3419475" y="1020763"/>
          <p14:tracePt t="43260" x="3546475" y="1020763"/>
          <p14:tracePt t="43268" x="3729038" y="1020763"/>
          <p14:tracePt t="43276" x="3911600" y="1020763"/>
          <p14:tracePt t="43284" x="4157663" y="1020763"/>
          <p14:tracePt t="43292" x="4421188" y="1020763"/>
          <p14:tracePt t="43300" x="4622800" y="1020763"/>
          <p14:tracePt t="43309" x="4795838" y="1020763"/>
          <p14:tracePt t="43317" x="4905375" y="1020763"/>
          <p14:tracePt t="43327" x="4968875" y="1020763"/>
          <p14:tracePt t="43332" x="4995863" y="1012825"/>
          <p14:tracePt t="43356" x="4995863" y="993775"/>
          <p14:tracePt t="43364" x="4978400" y="966788"/>
          <p14:tracePt t="43372" x="4941888" y="957263"/>
          <p14:tracePt t="43380" x="4886325" y="939800"/>
          <p14:tracePt t="43388" x="4840288" y="930275"/>
          <p14:tracePt t="43397" x="4767263" y="911225"/>
          <p14:tracePt t="43404" x="4740275" y="903288"/>
          <p14:tracePt t="43414" x="4695825" y="884238"/>
          <p14:tracePt t="43420" x="4630738" y="866775"/>
          <p14:tracePt t="43428" x="4622800" y="866775"/>
          <p14:tracePt t="43436" x="4603750" y="857250"/>
          <p14:tracePt t="43444" x="4594225" y="857250"/>
          <p14:tracePt t="43452" x="4586288" y="857250"/>
          <p14:tracePt t="43468" x="4567238" y="857250"/>
          <p14:tracePt t="43518" x="4557713" y="857250"/>
          <p14:tracePt t="43654" x="4567238" y="857250"/>
          <p14:tracePt t="43666" x="4603750" y="857250"/>
          <p14:tracePt t="43668" x="4667250" y="857250"/>
          <p14:tracePt t="43678" x="4759325" y="884238"/>
          <p14:tracePt t="43688" x="4849813" y="884238"/>
          <p14:tracePt t="43692" x="4932363" y="893763"/>
          <p14:tracePt t="43700" x="5005388" y="911225"/>
          <p14:tracePt t="43708" x="5114925" y="911225"/>
          <p14:tracePt t="43716" x="5168900" y="911225"/>
          <p14:tracePt t="43725" x="5232400" y="911225"/>
          <p14:tracePt t="43734" x="5287963" y="911225"/>
          <p14:tracePt t="43741" x="5314950" y="911225"/>
          <p14:tracePt t="43751" x="5341938" y="911225"/>
          <p14:tracePt t="43757" x="5351463" y="911225"/>
          <p14:tracePt t="43767" x="5368925" y="911225"/>
          <p14:tracePt t="43773" x="5387975" y="911225"/>
          <p14:tracePt t="43781" x="5397500" y="911225"/>
          <p14:tracePt t="43788" x="5405438" y="911225"/>
          <p14:tracePt t="43798" x="5424488" y="911225"/>
          <p14:tracePt t="43804" x="5441950" y="911225"/>
          <p14:tracePt t="43814" x="5461000" y="911225"/>
          <p14:tracePt t="43822" x="5478463" y="893763"/>
          <p14:tracePt t="43835" x="5497513" y="884238"/>
          <p14:tracePt t="43838" x="5514975" y="866775"/>
          <p14:tracePt t="43853" x="5643563" y="784225"/>
          <p14:tracePt t="43861" x="5670550" y="766763"/>
          <p14:tracePt t="43868" x="5716588" y="730250"/>
          <p14:tracePt t="43876" x="5753100" y="693738"/>
          <p14:tracePt t="43884" x="5816600" y="647700"/>
          <p14:tracePt t="43892" x="5843588" y="611188"/>
          <p14:tracePt t="43900" x="5870575" y="601663"/>
          <p14:tracePt t="43908" x="5907088" y="584200"/>
          <p14:tracePt t="43916" x="5926138" y="565150"/>
          <p14:tracePt t="43924" x="5953125" y="555625"/>
          <p14:tracePt t="43932" x="5953125" y="547688"/>
          <p14:tracePt t="43940" x="5972175" y="538163"/>
          <p14:tracePt t="43948" x="5980113" y="528638"/>
          <p14:tracePt t="43956" x="5999163" y="511175"/>
          <p14:tracePt t="43972" x="6007100" y="501650"/>
          <p14:tracePt t="44132" x="6016625" y="501650"/>
          <p14:tracePt t="44148" x="6016625" y="511175"/>
          <p14:tracePt t="44156" x="6016625" y="519113"/>
          <p14:tracePt t="44172" x="6016625" y="528638"/>
          <p14:tracePt t="44188" x="6016625" y="538163"/>
          <p14:tracePt t="44198" x="6016625" y="547688"/>
          <p14:tracePt t="44214" x="6016625" y="555625"/>
          <p14:tracePt t="44236" x="6016625" y="565150"/>
          <p14:tracePt t="44260" x="6016625" y="584200"/>
          <p14:tracePt t="44308" x="6016625" y="592138"/>
          <p14:tracePt t="44324" x="5999163" y="611188"/>
          <p14:tracePt t="44342" x="5989638" y="628650"/>
          <p14:tracePt t="44348" x="5962650" y="657225"/>
          <p14:tracePt t="44356" x="5916613" y="684213"/>
          <p14:tracePt t="44364" x="5880100" y="720725"/>
          <p14:tracePt t="44372" x="5816600" y="757238"/>
          <p14:tracePt t="44380" x="5734050" y="811213"/>
          <p14:tracePt t="44388" x="5653088" y="884238"/>
          <p14:tracePt t="44396" x="5551488" y="939800"/>
          <p14:tracePt t="44404" x="5487988" y="993775"/>
          <p14:tracePt t="44413" x="5387975" y="1066800"/>
          <p14:tracePt t="44420" x="5287963" y="1130300"/>
          <p14:tracePt t="44429" x="5224463" y="1185863"/>
          <p14:tracePt t="44436" x="5151438" y="1239838"/>
          <p14:tracePt t="44445" x="5122863" y="1268413"/>
          <p14:tracePt t="44452" x="5078413" y="1303338"/>
          <p14:tracePt t="44460" x="5041900" y="1331913"/>
          <p14:tracePt t="44468" x="5022850" y="1349375"/>
          <p14:tracePt t="44477" x="5005388" y="1368425"/>
          <p14:tracePt t="44484" x="4986338" y="1385888"/>
          <p14:tracePt t="44500" x="4959350" y="1395413"/>
          <p14:tracePt t="44509" x="4949825" y="1404938"/>
          <p14:tracePt t="44516" x="4932363" y="1404938"/>
          <p14:tracePt t="44524" x="4905375" y="1412875"/>
          <p14:tracePt t="44532" x="4895850" y="1412875"/>
          <p14:tracePt t="44540" x="4859338" y="1412875"/>
          <p14:tracePt t="44549" x="4813300" y="1412875"/>
          <p14:tracePt t="44557" x="4795838" y="1412875"/>
          <p14:tracePt t="44564" x="4767263" y="1431925"/>
          <p14:tracePt t="44572" x="4740275" y="1431925"/>
          <p14:tracePt t="44582" x="4722813" y="1431925"/>
          <p14:tracePt t="44588" x="4703763" y="1431925"/>
          <p14:tracePt t="44596" x="4695825" y="1431925"/>
          <p14:tracePt t="44604" x="4676775" y="1431925"/>
          <p14:tracePt t="44620" x="4667250" y="1431925"/>
          <p14:tracePt t="44628" x="4640263" y="1431925"/>
          <p14:tracePt t="44636" x="4630738" y="1441450"/>
          <p14:tracePt t="44644" x="4603750" y="1449388"/>
          <p14:tracePt t="44652" x="4586288" y="1449388"/>
          <p14:tracePt t="44660" x="4557713" y="1458913"/>
          <p14:tracePt t="44668" x="4513263" y="1495425"/>
          <p14:tracePt t="44676" x="4467225" y="1504950"/>
          <p14:tracePt t="44684" x="4403725" y="1531938"/>
          <p14:tracePt t="44692" x="4367213" y="1541463"/>
          <p14:tracePt t="44700" x="4303713" y="1550988"/>
          <p14:tracePt t="44708" x="4248150" y="1568450"/>
          <p14:tracePt t="44716" x="4194175" y="1568450"/>
          <p14:tracePt t="44724" x="4148138" y="1568450"/>
          <p14:tracePt t="44732" x="4129088" y="1568450"/>
          <p14:tracePt t="44740" x="4102100" y="1568450"/>
          <p14:tracePt t="44748" x="4084638" y="1568450"/>
          <p14:tracePt t="44756" x="4075113" y="1568450"/>
          <p14:tracePt t="44765" x="4057650" y="1568450"/>
          <p14:tracePt t="44796" x="4038600" y="1568450"/>
          <p14:tracePt t="44846" x="4038600" y="1558925"/>
          <p14:tracePt t="44858" x="4029075" y="1550988"/>
          <p14:tracePt t="44952" x="4029075" y="1541463"/>
          <p14:tracePt t="44964" x="4029075" y="1514475"/>
          <p14:tracePt t="44980" x="4038600" y="1504950"/>
          <p14:tracePt t="44988" x="4038600" y="1495425"/>
          <p14:tracePt t="44997" x="4048125" y="1495425"/>
          <p14:tracePt t="45004" x="4057650" y="1477963"/>
          <p14:tracePt t="45020" x="4065588" y="1468438"/>
          <p14:tracePt t="45036" x="4084638" y="1449388"/>
          <p14:tracePt t="45052" x="4102100" y="1431925"/>
          <p14:tracePt t="45091" x="4111625" y="1422400"/>
          <p14:tracePt t="45108" x="4111625" y="1412875"/>
          <p14:tracePt t="45117" x="4121150" y="1404938"/>
          <p14:tracePt t="45134" x="4129088" y="1395413"/>
          <p14:tracePt t="45662" x="4138613" y="1395413"/>
          <p14:tracePt t="45752" x="4175125" y="1395413"/>
          <p14:tracePt t="45758" x="4211638" y="1395413"/>
          <p14:tracePt t="45769" x="4238625" y="1385888"/>
          <p14:tracePt t="45773" x="4275138" y="1385888"/>
          <p14:tracePt t="45783" x="4340225" y="1368425"/>
          <p14:tracePt t="45788" x="4376738" y="1358900"/>
          <p14:tracePt t="45796" x="4440238" y="1331913"/>
          <p14:tracePt t="45804" x="4467225" y="1322388"/>
          <p14:tracePt t="45815" x="4503738" y="1322388"/>
          <p14:tracePt t="45821" x="4530725" y="1312863"/>
          <p14:tracePt t="45832" x="4540250" y="1312863"/>
          <p14:tracePt t="45845" x="4557713" y="1303338"/>
          <p14:tracePt t="46197" x="4567238" y="1303338"/>
          <p14:tracePt t="46252" x="4567238" y="1312863"/>
          <p14:tracePt t="46268" x="4567238" y="1322388"/>
          <p14:tracePt t="46326" x="4576763" y="1322388"/>
          <p14:tracePt t="46356" x="4586288" y="1322388"/>
          <p14:tracePt t="46364" x="4594225" y="1322388"/>
          <p14:tracePt t="46372" x="4622800" y="1322388"/>
          <p14:tracePt t="46380" x="4640263" y="1322388"/>
          <p14:tracePt t="46388" x="4676775" y="1331913"/>
          <p14:tracePt t="46396" x="4695825" y="1331913"/>
          <p14:tracePt t="46404" x="4722813" y="1331913"/>
          <p14:tracePt t="46413" x="4759325" y="1331913"/>
          <p14:tracePt t="46421" x="4776788" y="1339850"/>
          <p14:tracePt t="46433" x="4803775" y="1368425"/>
          <p14:tracePt t="46436" x="4822825" y="1376363"/>
          <p14:tracePt t="46444" x="4832350" y="1376363"/>
          <p14:tracePt t="46452" x="4849813" y="1385888"/>
          <p14:tracePt t="46460" x="4859338" y="1385888"/>
          <p14:tracePt t="46468" x="4876800" y="1404938"/>
          <p14:tracePt t="46484" x="4876800" y="1412875"/>
          <p14:tracePt t="46492" x="4895850" y="1431925"/>
          <p14:tracePt t="46500" x="4895850" y="1441450"/>
          <p14:tracePt t="46509" x="4905375" y="1458913"/>
          <p14:tracePt t="46516" x="4905375" y="1485900"/>
          <p14:tracePt t="46524" x="4941888" y="1514475"/>
          <p14:tracePt t="46532" x="4986338" y="1568450"/>
          <p14:tracePt t="46542" x="5086350" y="1651000"/>
          <p14:tracePt t="46548" x="5159375" y="1704975"/>
          <p14:tracePt t="46556" x="5232400" y="1731963"/>
          <p14:tracePt t="46565" x="5297488" y="1787525"/>
          <p14:tracePt t="46572" x="5378450" y="1841500"/>
          <p14:tracePt t="46580" x="5461000" y="1897063"/>
          <p14:tracePt t="46588" x="5514975" y="1933575"/>
          <p14:tracePt t="46596" x="5597525" y="1987550"/>
          <p14:tracePt t="46604" x="5643563" y="2024063"/>
          <p14:tracePt t="46613" x="5661025" y="2043113"/>
          <p14:tracePt t="46620" x="5707063" y="2079625"/>
          <p14:tracePt t="46628" x="5716588" y="2097088"/>
          <p14:tracePt t="46636" x="5734050" y="2106613"/>
          <p14:tracePt t="46644" x="5743575" y="2125663"/>
          <p14:tracePt t="46740" x="5753100" y="2133600"/>
          <p14:tracePt t="46764" x="5753100" y="2152650"/>
          <p14:tracePt t="46773" x="5753100" y="2160588"/>
          <p14:tracePt t="46781" x="5770563" y="2179638"/>
          <p14:tracePt t="46796" x="5770563" y="2197100"/>
          <p14:tracePt t="46804" x="5770563" y="2206625"/>
          <p14:tracePt t="46816" x="5770563" y="2225675"/>
          <p14:tracePt t="46821" x="5770563" y="2252663"/>
          <p14:tracePt t="46832" x="5780088" y="2270125"/>
          <p14:tracePt t="46837" x="5780088" y="2298700"/>
          <p14:tracePt t="46845" x="5789613" y="2316163"/>
          <p14:tracePt t="46857" x="5789613" y="2343150"/>
          <p14:tracePt t="46860" x="5797550" y="2379663"/>
          <p14:tracePt t="46868" x="5816600" y="2408238"/>
          <p14:tracePt t="46876" x="5816600" y="2416175"/>
          <p14:tracePt t="46884" x="5816600" y="2444750"/>
          <p14:tracePt t="46892" x="5834063" y="2462213"/>
          <p14:tracePt t="46900" x="5834063" y="2481263"/>
          <p14:tracePt t="46910" x="5853113" y="2508250"/>
          <p14:tracePt t="46920" x="5862638" y="2535238"/>
          <p14:tracePt t="46924" x="5862638" y="2544763"/>
          <p14:tracePt t="46932" x="5870575" y="2571750"/>
          <p14:tracePt t="46940" x="5889625" y="2598738"/>
          <p14:tracePt t="46948" x="5889625" y="2635250"/>
          <p14:tracePt t="46956" x="5899150" y="2654300"/>
          <p14:tracePt t="46964" x="5916613" y="2681288"/>
          <p14:tracePt t="46972" x="5916613" y="2690813"/>
          <p14:tracePt t="46980" x="5916613" y="2717800"/>
          <p14:tracePt t="46988" x="5926138" y="2735263"/>
          <p14:tracePt t="46996" x="5926138" y="2744788"/>
          <p14:tracePt t="47004" x="5926138" y="2754313"/>
          <p14:tracePt t="47013" x="5926138" y="2763838"/>
          <p14:tracePt t="47020" x="5926138" y="2781300"/>
          <p14:tracePt t="47036" x="5926138" y="2800350"/>
          <p14:tracePt t="47127" x="5926138" y="2808288"/>
          <p14:tracePt t="47174" x="5916613" y="2808288"/>
          <p14:tracePt t="47212" x="5916613" y="2800350"/>
          <p14:tracePt t="47246" x="5916613" y="2781300"/>
          <p14:tracePt t="47280" x="5916613" y="2771775"/>
          <p14:tracePt t="47284" x="5916613" y="2744788"/>
          <p14:tracePt t="47292" x="5916613" y="2735263"/>
          <p14:tracePt t="47300" x="5916613" y="2727325"/>
          <p14:tracePt t="47308" x="5916613" y="2717800"/>
          <p14:tracePt t="47316" x="5916613" y="2698750"/>
          <p14:tracePt t="47324" x="5916613" y="2690813"/>
          <p14:tracePt t="47332" x="5916613" y="2654300"/>
          <p14:tracePt t="47340" x="5916613" y="2635250"/>
          <p14:tracePt t="47348" x="5926138" y="2617788"/>
          <p14:tracePt t="47356" x="5926138" y="2598738"/>
          <p14:tracePt t="47364" x="5935663" y="2581275"/>
          <p14:tracePt t="47372" x="5943600" y="2554288"/>
          <p14:tracePt t="47380" x="5972175" y="2535238"/>
          <p14:tracePt t="47388" x="5980113" y="2508250"/>
          <p14:tracePt t="47396" x="5989638" y="2489200"/>
          <p14:tracePt t="47404" x="5999163" y="2462213"/>
          <p14:tracePt t="47413" x="6016625" y="2444750"/>
          <p14:tracePt t="47432" x="6026150" y="2435225"/>
          <p14:tracePt t="47516" x="6026150" y="2444750"/>
          <p14:tracePt t="47524" x="6026150" y="2452688"/>
          <p14:tracePt t="47532" x="6026150" y="2462213"/>
          <p14:tracePt t="47541" x="6026150" y="2481263"/>
          <p14:tracePt t="47548" x="6026150" y="2489200"/>
          <p14:tracePt t="47572" x="6026150" y="2498725"/>
          <p14:tracePt t="47582" x="6035675" y="2508250"/>
          <p14:tracePt t="47589" x="6035675" y="2517775"/>
          <p14:tracePt t="47599" x="6035675" y="2525713"/>
          <p14:tracePt t="47607" x="6035675" y="2535238"/>
          <p14:tracePt t="47613" x="6035675" y="2554288"/>
          <p14:tracePt t="47629" x="6035675" y="2571750"/>
          <p14:tracePt t="47636" x="6043613" y="2589213"/>
          <p14:tracePt t="47644" x="6053138" y="2608263"/>
          <p14:tracePt t="47652" x="6053138" y="2617788"/>
          <p14:tracePt t="47660" x="6053138" y="2644775"/>
          <p14:tracePt t="47668" x="6072188" y="2662238"/>
          <p14:tracePt t="47684" x="6072188" y="2671763"/>
          <p14:tracePt t="47692" x="6072188" y="2690813"/>
          <p14:tracePt t="47700" x="6072188" y="2698750"/>
          <p14:tracePt t="47717" x="6072188" y="2708275"/>
          <p14:tracePt t="47726" x="6080125" y="2735263"/>
          <p14:tracePt t="47741" x="6089650" y="2754313"/>
          <p14:tracePt t="47749" x="6099175" y="2754313"/>
          <p14:tracePt t="47775" x="6108700" y="2763838"/>
          <p14:tracePt t="48109" x="6108700" y="2781300"/>
          <p14:tracePt t="48116" x="6108700" y="2790825"/>
          <p14:tracePt t="48141" x="6108700" y="2800350"/>
          <p14:tracePt t="48157" x="6099175" y="2800350"/>
          <p14:tracePt t="48164" x="6080125" y="2800350"/>
          <p14:tracePt t="48172" x="6072188" y="2800350"/>
          <p14:tracePt t="48181" x="6053138" y="2800350"/>
          <p14:tracePt t="48188" x="6035675" y="2790825"/>
          <p14:tracePt t="48197" x="6016625" y="2781300"/>
          <p14:tracePt t="48204" x="6007100" y="2771775"/>
          <p14:tracePt t="48213" x="5999163" y="2763838"/>
          <p14:tracePt t="48220" x="5999163" y="2754313"/>
          <p14:tracePt t="48230" x="5980113" y="2735263"/>
          <p14:tracePt t="48246" x="5972175" y="2727325"/>
          <p14:tracePt t="48420" x="5972175" y="2735263"/>
          <p14:tracePt t="48428" x="5980113" y="2744788"/>
          <p14:tracePt t="48436" x="5989638" y="2754313"/>
          <p14:tracePt t="48444" x="5999163" y="2754313"/>
          <p14:tracePt t="48452" x="6026150" y="2754313"/>
          <p14:tracePt t="48460" x="6053138" y="2754313"/>
          <p14:tracePt t="48468" x="6072188" y="2754313"/>
          <p14:tracePt t="48476" x="6108700" y="2754313"/>
          <p14:tracePt t="48484" x="6126163" y="2754313"/>
          <p14:tracePt t="48492" x="6145213" y="2754313"/>
          <p14:tracePt t="48500" x="6153150" y="2754313"/>
          <p14:tracePt t="48509" x="6162675" y="2754313"/>
          <p14:tracePt t="48525" x="6172200" y="2754313"/>
          <p14:tracePt t="48540" x="6181725" y="2754313"/>
          <p14:tracePt t="48581" x="6189663" y="2754313"/>
          <p14:tracePt t="48598" x="6181725" y="2771775"/>
          <p14:tracePt t="48607" x="6172200" y="2781300"/>
          <p14:tracePt t="48612" x="6145213" y="2827338"/>
          <p14:tracePt t="48620" x="6080125" y="2890838"/>
          <p14:tracePt t="48628" x="6007100" y="2954338"/>
          <p14:tracePt t="48636" x="5962650" y="3009900"/>
          <p14:tracePt t="48644" x="5943600" y="3036888"/>
          <p14:tracePt t="48652" x="5916613" y="3082925"/>
          <p14:tracePt t="48660" x="5907088" y="3109913"/>
          <p14:tracePt t="48668" x="5899150" y="3127375"/>
          <p14:tracePt t="48676" x="5899150" y="3155950"/>
          <p14:tracePt t="48684" x="5899150" y="3173413"/>
          <p14:tracePt t="48693" x="5899150" y="3182938"/>
          <p14:tracePt t="48701" x="5899150" y="3200400"/>
          <p14:tracePt t="48725" x="5899150" y="3209925"/>
          <p14:tracePt t="48734" x="5899150" y="3219450"/>
          <p14:tracePt t="48741" x="5907088" y="3228975"/>
          <p14:tracePt t="48749" x="5953125" y="3246438"/>
          <p14:tracePt t="48757" x="5980113" y="3265488"/>
          <p14:tracePt t="48764" x="6016625" y="3273425"/>
          <p14:tracePt t="48772" x="6043613" y="3273425"/>
          <p14:tracePt t="48780" x="6072188" y="3302000"/>
          <p14:tracePt t="48788" x="6080125" y="3302000"/>
          <p14:tracePt t="48797" x="6089650" y="3302000"/>
          <p14:tracePt t="48805" x="6099175" y="3309938"/>
          <p14:tracePt t="48844" x="6108700" y="3309938"/>
          <p14:tracePt t="48965" x="6116638" y="3309938"/>
          <p14:tracePt t="48973" x="6126163" y="3309938"/>
          <p14:tracePt t="48982" x="6135688" y="3309938"/>
          <p14:tracePt t="48988" x="6153150" y="3302000"/>
          <p14:tracePt t="48996" x="6172200" y="3292475"/>
          <p14:tracePt t="49004" x="6199188" y="3255963"/>
          <p14:tracePt t="49013" x="6208713" y="3246438"/>
          <p14:tracePt t="49020" x="6235700" y="3219450"/>
          <p14:tracePt t="49030" x="6254750" y="3200400"/>
          <p14:tracePt t="49036" x="6291263" y="3173413"/>
          <p14:tracePt t="49044" x="6299200" y="3163888"/>
          <p14:tracePt t="49052" x="6299200" y="3155950"/>
          <p14:tracePt t="49069" x="6318250" y="3136900"/>
          <p14:tracePt t="49083" x="6318250" y="3127375"/>
          <p14:tracePt t="49108" x="6326188" y="3119438"/>
          <p14:tracePt t="49181" x="6318250" y="3119438"/>
          <p14:tracePt t="49188" x="6318250" y="3127375"/>
          <p14:tracePt t="49197" x="6308725" y="3136900"/>
          <p14:tracePt t="49213" x="6308725" y="3155950"/>
          <p14:tracePt t="49220" x="6281738" y="3182938"/>
          <p14:tracePt t="49228" x="6281738" y="3192463"/>
          <p14:tracePt t="49242" x="6281738" y="3209925"/>
          <p14:tracePt t="49244" x="6272213" y="3219450"/>
          <p14:tracePt t="49252" x="6262688" y="3236913"/>
          <p14:tracePt t="49268" x="6245225" y="3255963"/>
          <p14:tracePt t="49308" x="6235700" y="3265488"/>
          <p14:tracePt t="49398" x="6218238" y="3273425"/>
          <p14:tracePt t="49407" x="6208713" y="3273425"/>
          <p14:tracePt t="49412" x="6189663" y="3292475"/>
          <p14:tracePt t="49468" x="6181725" y="3292475"/>
          <p14:tracePt t="49476" x="6172200" y="3292475"/>
          <p14:tracePt t="49508" x="6162675" y="3292475"/>
          <p14:tracePt t="49532" x="6153150" y="3273425"/>
          <p14:tracePt t="49557" x="6145213" y="3265488"/>
          <p14:tracePt t="49568" x="6145213" y="3255963"/>
          <p14:tracePt t="49584" x="6145213" y="3246438"/>
          <p14:tracePt t="49605" x="6145213" y="3228975"/>
          <p14:tracePt t="49768" x="6145213" y="3236913"/>
          <p14:tracePt t="49774" x="6153150" y="3236913"/>
          <p14:tracePt t="49781" x="6172200" y="3255963"/>
          <p14:tracePt t="49803" x="6189663" y="3255963"/>
          <p14:tracePt t="49804" x="6208713" y="3255963"/>
          <p14:tracePt t="49823" x="6226175" y="3255963"/>
          <p14:tracePt t="49832" x="6235700" y="3255963"/>
          <p14:tracePt t="49837" x="6245225" y="3255963"/>
          <p14:tracePt t="49844" x="6254750" y="3255963"/>
          <p14:tracePt t="49852" x="6281738" y="3255963"/>
          <p14:tracePt t="49868" x="6291263" y="3255963"/>
          <p14:tracePt t="50012" x="6299200" y="3265488"/>
          <p14:tracePt t="50021" x="6299200" y="3292475"/>
          <p14:tracePt t="50028" x="6281738" y="3309938"/>
          <p14:tracePt t="50036" x="6272213" y="3338513"/>
          <p14:tracePt t="50044" x="6254750" y="3365500"/>
          <p14:tracePt t="50053" x="6235700" y="3392488"/>
          <p14:tracePt t="50071" x="6226175" y="3429000"/>
          <p14:tracePt t="50077" x="6226175" y="3438525"/>
          <p14:tracePt t="50086" x="6218238" y="3465513"/>
          <p14:tracePt t="50092" x="6208713" y="3482975"/>
          <p14:tracePt t="50100" x="6181725" y="3519488"/>
          <p14:tracePt t="50116" x="6172200" y="3548063"/>
          <p14:tracePt t="50133" x="6172200" y="3575050"/>
          <p14:tracePt t="50140" x="6172200" y="3592513"/>
          <p14:tracePt t="50165" x="6181725" y="3621088"/>
          <p14:tracePt t="50172" x="6199188" y="3638550"/>
          <p14:tracePt t="50197" x="6218238" y="3638550"/>
          <p14:tracePt t="50262" x="6218238" y="3648075"/>
          <p14:tracePt t="50269" x="6218238" y="3657600"/>
          <p14:tracePt t="50284" x="6218238" y="3665538"/>
          <p14:tracePt t="50292" x="6218238" y="3675063"/>
          <p14:tracePt t="50300" x="6218238" y="3684588"/>
          <p14:tracePt t="50309" x="6218238" y="3694113"/>
          <p14:tracePt t="50317" x="6218238" y="3702050"/>
          <p14:tracePt t="50326" x="6218238" y="3711575"/>
          <p14:tracePt t="50349" x="6218238" y="3721100"/>
          <p14:tracePt t="50390" x="6218238" y="3738563"/>
          <p14:tracePt t="50396" x="6218238" y="3748088"/>
          <p14:tracePt t="50406" x="6218238" y="3757613"/>
          <p14:tracePt t="50421" x="6218238" y="3775075"/>
          <p14:tracePt t="50432" x="6218238" y="3830638"/>
          <p14:tracePt t="50436" x="6218238" y="3857625"/>
          <p14:tracePt t="50444" x="6218238" y="3894138"/>
          <p14:tracePt t="50452" x="6218238" y="3948113"/>
          <p14:tracePt t="50460" x="6218238" y="3957638"/>
          <p14:tracePt t="50468" x="6218238" y="4003675"/>
          <p14:tracePt t="50476" x="6218238" y="4021138"/>
          <p14:tracePt t="50485" x="6218238" y="4040188"/>
          <p14:tracePt t="50493" x="6218238" y="4049713"/>
          <p14:tracePt t="50501" x="6208713" y="4067175"/>
          <p14:tracePt t="50513" x="6208713" y="4076700"/>
          <p14:tracePt t="50516" x="6199188" y="4086225"/>
          <p14:tracePt t="50524" x="6189663" y="4094163"/>
          <p14:tracePt t="50548" x="6181725" y="4103688"/>
          <p14:tracePt t="50614" x="6172200" y="4103688"/>
          <p14:tracePt t="50622" x="6172200" y="4094163"/>
          <p14:tracePt t="50630" x="6172200" y="4086225"/>
          <p14:tracePt t="50636" x="6162675" y="4049713"/>
          <p14:tracePt t="50644" x="6162675" y="4040188"/>
          <p14:tracePt t="50652" x="6145213" y="4013200"/>
          <p14:tracePt t="50676" x="6145213" y="4003675"/>
          <p14:tracePt t="50700" x="6145213" y="3994150"/>
          <p14:tracePt t="50724" x="6145213" y="3984625"/>
          <p14:tracePt t="50764" x="6145213" y="3967163"/>
          <p14:tracePt t="50857" x="6145213" y="3984625"/>
          <p14:tracePt t="50860" x="6145213" y="3994150"/>
          <p14:tracePt t="50876" x="6145213" y="4003675"/>
          <p14:tracePt t="51015" x="6145213" y="3984625"/>
          <p14:tracePt t="51021" x="6145213" y="3940175"/>
          <p14:tracePt t="51030" x="6145213" y="3903663"/>
          <p14:tracePt t="51037" x="6145213" y="3857625"/>
          <p14:tracePt t="51044" x="6145213" y="3821113"/>
          <p14:tracePt t="51052" x="6145213" y="3775075"/>
          <p14:tracePt t="51060" x="6126163" y="3694113"/>
          <p14:tracePt t="51068" x="6099175" y="3611563"/>
          <p14:tracePt t="51077" x="6062663" y="3548063"/>
          <p14:tracePt t="51085" x="6043613" y="3492500"/>
          <p14:tracePt t="51093" x="6007100" y="3429000"/>
          <p14:tracePt t="51105" x="5999163" y="3365500"/>
          <p14:tracePt t="51108" x="5972175" y="3273425"/>
          <p14:tracePt t="51116" x="5962650" y="3236913"/>
          <p14:tracePt t="51124" x="5935663" y="3182938"/>
          <p14:tracePt t="51135" x="5926138" y="3136900"/>
          <p14:tracePt t="51140" x="5916613" y="3100388"/>
          <p14:tracePt t="51149" x="5899150" y="3063875"/>
          <p14:tracePt t="51156" x="5870575" y="3017838"/>
          <p14:tracePt t="51167" x="5853113" y="2990850"/>
          <p14:tracePt t="51172" x="5834063" y="2973388"/>
          <p14:tracePt t="51181" x="5816600" y="2954338"/>
          <p14:tracePt t="51188" x="5807075" y="2946400"/>
          <p14:tracePt t="51197" x="5789613" y="2946400"/>
          <p14:tracePt t="51204" x="5770563" y="2927350"/>
          <p14:tracePt t="51213" x="5753100" y="2927350"/>
          <p14:tracePt t="51220" x="5743575" y="2917825"/>
          <p14:tracePt t="51229" x="5724525" y="2917825"/>
          <p14:tracePt t="51237" x="5707063" y="2909888"/>
          <p14:tracePt t="51249" x="5697538" y="2900363"/>
          <p14:tracePt t="51253" x="5697538" y="2890838"/>
          <p14:tracePt t="51261" x="5697538" y="2881313"/>
          <p14:tracePt t="51269" x="5688013" y="2873375"/>
          <p14:tracePt t="51278" x="5688013" y="2854325"/>
          <p14:tracePt t="51285" x="5688013" y="2836863"/>
          <p14:tracePt t="51292" x="5688013" y="2827338"/>
          <p14:tracePt t="51300" x="5688013" y="2808288"/>
          <p14:tracePt t="51308" x="5688013" y="2800350"/>
          <p14:tracePt t="51325" x="5688013" y="2790825"/>
          <p14:tracePt t="51332" x="5688013" y="2781300"/>
          <p14:tracePt t="51445" x="5688013" y="2790825"/>
          <p14:tracePt t="51453" x="5680075" y="2808288"/>
          <p14:tracePt t="51461" x="5661025" y="2817813"/>
          <p14:tracePt t="51469" x="5634038" y="2836863"/>
          <p14:tracePt t="51477" x="5624513" y="2844800"/>
          <p14:tracePt t="51485" x="5616575" y="2854325"/>
          <p14:tracePt t="51493" x="5607050" y="2854325"/>
          <p14:tracePt t="51509" x="5607050" y="2863850"/>
          <p14:tracePt t="51636" x="5597525" y="2863850"/>
          <p14:tracePt t="51645" x="5580063" y="2863850"/>
          <p14:tracePt t="51653" x="5570538" y="2863850"/>
          <p14:tracePt t="51660" x="5543550" y="2863850"/>
          <p14:tracePt t="51676" x="5514975" y="2881313"/>
          <p14:tracePt t="51684" x="5507038" y="2890838"/>
          <p14:tracePt t="51692" x="5487988" y="2909888"/>
          <p14:tracePt t="51700" x="5478463" y="2909888"/>
          <p14:tracePt t="51708" x="5451475" y="2927350"/>
          <p14:tracePt t="51716" x="5441950" y="2936875"/>
          <p14:tracePt t="51732" x="5441950" y="2946400"/>
          <p14:tracePt t="51816" x="5441950" y="2936875"/>
          <p14:tracePt t="51828" x="5434013" y="2917825"/>
          <p14:tracePt t="51852" x="5414963" y="2900363"/>
          <p14:tracePt t="51870" x="5414963" y="2890838"/>
          <p14:tracePt t="51877" x="5414963" y="2881313"/>
          <p14:tracePt t="51894" x="5405438" y="2873375"/>
          <p14:tracePt t="51910" x="5405438" y="2854325"/>
          <p14:tracePt t="51946" x="5405438" y="2844800"/>
          <p14:tracePt t="51965" x="5405438" y="2836863"/>
          <p14:tracePt t="52183" x="5405438" y="2827338"/>
          <p14:tracePt t="52188" x="5451475" y="2827338"/>
          <p14:tracePt t="52198" x="5524500" y="2827338"/>
          <p14:tracePt t="52204" x="5670550" y="2827338"/>
          <p14:tracePt t="52214" x="5853113" y="2827338"/>
          <p14:tracePt t="52220" x="6043613" y="2827338"/>
          <p14:tracePt t="52229" x="6245225" y="2827338"/>
          <p14:tracePt t="52237" x="6491288" y="2827338"/>
          <p14:tracePt t="52249" x="6791325" y="2827338"/>
          <p14:tracePt t="52254" x="7092950" y="2827338"/>
          <p14:tracePt t="52262" x="7356475" y="2827338"/>
          <p14:tracePt t="52269" x="7521575" y="2827338"/>
          <p14:tracePt t="52278" x="7631113" y="2827338"/>
          <p14:tracePt t="52286" x="7667625" y="2827338"/>
          <p14:tracePt t="52295" x="7685088" y="2817813"/>
          <p14:tracePt t="52332" x="7675563" y="2800350"/>
          <p14:tracePt t="52348" x="7648575" y="2800350"/>
          <p14:tracePt t="52356" x="7621588" y="2800350"/>
          <p14:tracePt t="52364" x="7594600" y="2800350"/>
          <p14:tracePt t="52372" x="7575550" y="2800350"/>
          <p14:tracePt t="52380" x="7539038" y="2800350"/>
          <p14:tracePt t="52397" x="7531100" y="2800350"/>
          <p14:tracePt t="52404" x="7512050" y="2800350"/>
          <p14:tracePt t="52420" x="7502525" y="2800350"/>
          <p14:tracePt t="52436" x="7494588" y="2800350"/>
          <p14:tracePt t="52444" x="7485063" y="2800350"/>
          <p14:tracePt t="52452" x="7466013" y="2808288"/>
          <p14:tracePt t="52461" x="7448550" y="2817813"/>
          <p14:tracePt t="52469" x="7448550" y="2827338"/>
          <p14:tracePt t="52479" x="7439025" y="2836863"/>
          <p14:tracePt t="52484" x="7421563" y="2844800"/>
          <p14:tracePt t="52492" x="7402513" y="2863850"/>
          <p14:tracePt t="52500" x="7356475" y="2890838"/>
          <p14:tracePt t="52509" x="7339013" y="2909888"/>
          <p14:tracePt t="52516" x="7275513" y="2946400"/>
          <p14:tracePt t="52524" x="7175500" y="2990850"/>
          <p14:tracePt t="52532" x="7092950" y="3046413"/>
          <p14:tracePt t="52540" x="6983413" y="3100388"/>
          <p14:tracePt t="52548" x="6846888" y="3163888"/>
          <p14:tracePt t="52556" x="6718300" y="3209925"/>
          <p14:tracePt t="52564" x="6600825" y="3246438"/>
          <p14:tracePt t="52572" x="6491288" y="3273425"/>
          <p14:tracePt t="52580" x="6372225" y="3319463"/>
          <p14:tracePt t="52588" x="6262688" y="3338513"/>
          <p14:tracePt t="52596" x="6145213" y="3365500"/>
          <p14:tracePt t="52604" x="6089650" y="3375025"/>
          <p14:tracePt t="52612" x="6043613" y="3375025"/>
          <p14:tracePt t="52621" x="6016625" y="3375025"/>
          <p14:tracePt t="52629" x="6007100" y="3375025"/>
          <p14:tracePt t="52685" x="5999163" y="3375025"/>
          <p14:tracePt t="52795" x="6053138" y="3365500"/>
          <p14:tracePt t="52801" x="6172200" y="3319463"/>
          <p14:tracePt t="52809" x="6281738" y="3309938"/>
          <p14:tracePt t="52812" x="6408738" y="3292475"/>
          <p14:tracePt t="52820" x="6500813" y="3282950"/>
          <p14:tracePt t="52829" x="6627813" y="3282950"/>
          <p14:tracePt t="52836" x="6710363" y="3255963"/>
          <p14:tracePt t="52844" x="6773863" y="3246438"/>
          <p14:tracePt t="52853" x="6810375" y="3246438"/>
          <p14:tracePt t="52861" x="6819900" y="3246438"/>
          <p14:tracePt t="52957" x="6827838" y="3246438"/>
          <p14:tracePt t="53013" x="6837363" y="3246438"/>
          <p14:tracePt t="53021" x="6846888" y="3246438"/>
          <p14:tracePt t="53036" x="6856413" y="3246438"/>
          <p14:tracePt t="53044" x="6873875" y="3246438"/>
          <p14:tracePt t="53052" x="6883400" y="3246438"/>
          <p14:tracePt t="53061" x="6892925" y="3255963"/>
          <p14:tracePt t="53069" x="6900863" y="3255963"/>
          <p14:tracePt t="53077" x="6910388" y="3255963"/>
          <p14:tracePt t="53084" x="6919913" y="3255963"/>
          <p14:tracePt t="53093" x="6929438" y="3265488"/>
          <p14:tracePt t="53103" x="6937375" y="3265488"/>
          <p14:tracePt t="53108" x="6956425" y="3265488"/>
          <p14:tracePt t="53132" x="6983413" y="3282950"/>
          <p14:tracePt t="53148" x="7010400" y="3292475"/>
          <p14:tracePt t="53156" x="7029450" y="3302000"/>
          <p14:tracePt t="53165" x="7065963" y="3309938"/>
          <p14:tracePt t="53172" x="7110413" y="3338513"/>
          <p14:tracePt t="53183" x="7156450" y="3346450"/>
          <p14:tracePt t="53188" x="7175500" y="3346450"/>
          <p14:tracePt t="53196" x="7202488" y="3355975"/>
          <p14:tracePt t="53204" x="7219950" y="3365500"/>
          <p14:tracePt t="53213" x="7229475" y="3365500"/>
          <p14:tracePt t="53220" x="7256463" y="3365500"/>
          <p14:tracePt t="53248" x="7265988" y="3375025"/>
          <p14:tracePt t="53254" x="7275513" y="3382963"/>
          <p14:tracePt t="53348" x="7265988" y="3402013"/>
          <p14:tracePt t="53356" x="7229475" y="3429000"/>
          <p14:tracePt t="53364" x="7183438" y="3455988"/>
          <p14:tracePt t="53372" x="7119938" y="3492500"/>
          <p14:tracePt t="53381" x="7083425" y="3511550"/>
          <p14:tracePt t="53388" x="6992938" y="3565525"/>
          <p14:tracePt t="53397" x="6919913" y="3592513"/>
          <p14:tracePt t="53405" x="6819900" y="3648075"/>
          <p14:tracePt t="53415" x="6718300" y="3711575"/>
          <p14:tracePt t="53421" x="6654800" y="3730625"/>
          <p14:tracePt t="53434" x="6564313" y="3775075"/>
          <p14:tracePt t="53437" x="6527800" y="3784600"/>
          <p14:tracePt t="53449" x="6472238" y="3821113"/>
          <p14:tracePt t="53453" x="6454775" y="3830638"/>
          <p14:tracePt t="53461" x="6435725" y="3840163"/>
          <p14:tracePt t="53477" x="6427788" y="3848100"/>
          <p14:tracePt t="53493" x="6399213" y="3857625"/>
          <p14:tracePt t="53501" x="6391275" y="3867150"/>
          <p14:tracePt t="53508" x="6362700" y="3875088"/>
          <p14:tracePt t="53516" x="6345238" y="3875088"/>
          <p14:tracePt t="53524" x="6308725" y="3884613"/>
          <p14:tracePt t="53532" x="6262688" y="3884613"/>
          <p14:tracePt t="53540" x="6226175" y="3894138"/>
          <p14:tracePt t="53548" x="6189663" y="3894138"/>
          <p14:tracePt t="53556" x="6153150" y="3894138"/>
          <p14:tracePt t="53564" x="6116638" y="3911600"/>
          <p14:tracePt t="53580" x="6099175" y="3911600"/>
          <p14:tracePt t="53588" x="6089650" y="3911600"/>
          <p14:tracePt t="53596" x="6080125" y="3921125"/>
          <p14:tracePt t="53604" x="6072188" y="3921125"/>
          <p14:tracePt t="53629" x="6062663" y="3930650"/>
          <p14:tracePt t="53652" x="6062663" y="3940175"/>
          <p14:tracePt t="53901" x="6062663" y="3948113"/>
          <p14:tracePt t="53917" x="6062663" y="3967163"/>
          <p14:tracePt t="53934" x="6043613" y="3994150"/>
          <p14:tracePt t="53941" x="6026150" y="4003675"/>
          <p14:tracePt t="53948" x="6007100" y="4013200"/>
          <p14:tracePt t="53964" x="5999163" y="4021138"/>
          <p14:tracePt t="53972" x="5980113" y="4021138"/>
          <p14:tracePt t="53980" x="5972175" y="4030663"/>
          <p14:tracePt t="54045" x="5972175" y="4040188"/>
          <p14:tracePt t="54052" x="6016625" y="4040188"/>
          <p14:tracePt t="54062" x="6089650" y="4040188"/>
          <p14:tracePt t="54068" x="6162675" y="4040188"/>
          <p14:tracePt t="54077" x="6272213" y="4040188"/>
          <p14:tracePt t="54084" x="6362700" y="4040188"/>
          <p14:tracePt t="54092" x="6481763" y="4040188"/>
          <p14:tracePt t="54100" x="6600825" y="4040188"/>
          <p14:tracePt t="54109" x="6700838" y="4040188"/>
          <p14:tracePt t="54116" x="6810375" y="4040188"/>
          <p14:tracePt t="54124" x="6883400" y="4049713"/>
          <p14:tracePt t="54149" x="6983413" y="4049713"/>
          <p14:tracePt t="54156" x="6992938" y="4049713"/>
          <p14:tracePt t="54166" x="7000875" y="4049713"/>
          <p14:tracePt t="54172" x="7019925" y="4049713"/>
          <p14:tracePt t="54182" x="7037388" y="4049713"/>
          <p14:tracePt t="54197" x="7046913" y="4049713"/>
          <p14:tracePt t="54204" x="7056438" y="4049713"/>
          <p14:tracePt t="54212" x="7065963" y="4049713"/>
          <p14:tracePt t="54220" x="7073900" y="4049713"/>
          <p14:tracePt t="54229" x="7083425" y="4049713"/>
          <p14:tracePt t="54236" x="7102475" y="4049713"/>
          <p14:tracePt t="54247" x="7110413" y="4049713"/>
          <p14:tracePt t="54260" x="7119938" y="4049713"/>
          <p14:tracePt t="54364" x="7119938" y="4057650"/>
          <p14:tracePt t="54684" x="7129463" y="4067175"/>
          <p14:tracePt t="54708" x="7138988" y="4067175"/>
          <p14:tracePt t="54716" x="7146925" y="4067175"/>
          <p14:tracePt t="54732" x="7156450" y="4067175"/>
          <p14:tracePt t="54748" x="7165975" y="4067175"/>
          <p14:tracePt t="54756" x="7165975" y="4057650"/>
          <p14:tracePt t="55149" x="7165975" y="4049713"/>
          <p14:tracePt t="55156" x="7165975" y="4040188"/>
          <p14:tracePt t="55172" x="7165975" y="4021138"/>
          <p14:tracePt t="55316" x="7165975" y="4013200"/>
          <p14:tracePt t="55348" x="7165975" y="4003675"/>
          <p14:tracePt t="55380" x="7156450" y="3994150"/>
          <p14:tracePt t="55508" x="7146925" y="3984625"/>
          <p14:tracePt t="55549" x="7146925" y="3976688"/>
          <p14:tracePt t="55572" x="7138988" y="3967163"/>
          <p14:tracePt t="55972" x="7129463" y="3957638"/>
          <p14:tracePt t="57004" x="7129463" y="3948113"/>
          <p14:tracePt t="57012" x="7129463" y="3940175"/>
          <p14:tracePt t="57142" x="7129463" y="3930650"/>
          <p14:tracePt t="57156" x="7129463" y="3921125"/>
          <p14:tracePt t="57166" x="7138988" y="3911600"/>
          <p14:tracePt t="57334" x="7146925" y="3903663"/>
          <p14:tracePt t="57389" x="7146925" y="3894138"/>
          <p14:tracePt t="59142" x="7138988" y="3894138"/>
          <p14:tracePt t="59157" x="7029450" y="3940175"/>
          <p14:tracePt t="59164" x="6983413" y="3967163"/>
          <p14:tracePt t="59172" x="6946900" y="3976688"/>
          <p14:tracePt t="59182" x="6900863" y="4013200"/>
          <p14:tracePt t="59188" x="6856413" y="4021138"/>
          <p14:tracePt t="59199" x="6810375" y="4030663"/>
          <p14:tracePt t="59204" x="6764338" y="4057650"/>
          <p14:tracePt t="59213" x="6737350" y="4067175"/>
          <p14:tracePt t="59220" x="6710363" y="4076700"/>
          <p14:tracePt t="59229" x="6681788" y="4076700"/>
          <p14:tracePt t="59236" x="6654800" y="4086225"/>
          <p14:tracePt t="59246" x="6618288" y="4086225"/>
          <p14:tracePt t="59252" x="6573838" y="4086225"/>
          <p14:tracePt t="59260" x="6545263" y="4103688"/>
          <p14:tracePt t="59268" x="6508750" y="4103688"/>
          <p14:tracePt t="59278" x="6472238" y="4113213"/>
          <p14:tracePt t="59284" x="6435725" y="4122738"/>
          <p14:tracePt t="59292" x="6391275" y="4140200"/>
          <p14:tracePt t="59300" x="6362700" y="4140200"/>
          <p14:tracePt t="59308" x="6299200" y="4167188"/>
          <p14:tracePt t="59316" x="6291263" y="4167188"/>
          <p14:tracePt t="59325" x="6245225" y="4167188"/>
          <p14:tracePt t="59332" x="6218238" y="4167188"/>
          <p14:tracePt t="59340" x="6189663" y="4186238"/>
          <p14:tracePt t="59348" x="6172200" y="4186238"/>
          <p14:tracePt t="59356" x="6162675" y="4186238"/>
          <p14:tracePt t="59364" x="6126163" y="4186238"/>
          <p14:tracePt t="59372" x="6108700" y="4195763"/>
          <p14:tracePt t="59380" x="6080125" y="4195763"/>
          <p14:tracePt t="59388" x="6043613" y="4195763"/>
          <p14:tracePt t="59396" x="5989638" y="4213225"/>
          <p14:tracePt t="59404" x="5899150" y="4213225"/>
          <p14:tracePt t="59412" x="5789613" y="4213225"/>
          <p14:tracePt t="59420" x="5680075" y="4213225"/>
          <p14:tracePt t="59429" x="5551488" y="4213225"/>
          <p14:tracePt t="59436" x="5441950" y="4213225"/>
          <p14:tracePt t="59445" x="5314950" y="4213225"/>
          <p14:tracePt t="59452" x="5205413" y="4213225"/>
          <p14:tracePt t="59460" x="5114925" y="4213225"/>
          <p14:tracePt t="59468" x="5041900" y="4213225"/>
          <p14:tracePt t="59477" x="4995863" y="4213225"/>
          <p14:tracePt t="59485" x="4959350" y="4222750"/>
          <p14:tracePt t="59493" x="4941888" y="4222750"/>
          <p14:tracePt t="59501" x="4922838" y="4232275"/>
          <p14:tracePt t="59509" x="4913313" y="4240213"/>
          <p14:tracePt t="59517" x="4895850" y="4259263"/>
          <p14:tracePt t="59525" x="4886325" y="4268788"/>
          <p14:tracePt t="59532" x="4876800" y="4276725"/>
          <p14:tracePt t="59542" x="4859338" y="4295775"/>
          <p14:tracePt t="59548" x="4840288" y="4313238"/>
          <p14:tracePt t="59558" x="4822825" y="4322763"/>
          <p14:tracePt t="59564" x="4803775" y="4340225"/>
          <p14:tracePt t="59572" x="4767263" y="4359275"/>
          <p14:tracePt t="59580" x="4730750" y="4386263"/>
          <p14:tracePt t="59588" x="4695825" y="4413250"/>
          <p14:tracePt t="59597" x="4649788" y="4441825"/>
          <p14:tracePt t="59604" x="4586288" y="4478338"/>
          <p14:tracePt t="59612" x="4549775" y="4486275"/>
          <p14:tracePt t="59620" x="4484688" y="4522788"/>
          <p14:tracePt t="59628" x="4421188" y="4551363"/>
          <p14:tracePt t="59636" x="4394200" y="4559300"/>
          <p14:tracePt t="59645" x="4348163" y="4578350"/>
          <p14:tracePt t="59652" x="4311650" y="4605338"/>
          <p14:tracePt t="59660" x="4294188" y="4605338"/>
          <p14:tracePt t="59668" x="4257675" y="4624388"/>
          <p14:tracePt t="59676" x="4238625" y="4641850"/>
          <p14:tracePt t="59684" x="4211638" y="4660900"/>
          <p14:tracePt t="59692" x="4184650" y="4697413"/>
          <p14:tracePt t="59700" x="4165600" y="4714875"/>
          <p14:tracePt t="59708" x="4129088" y="4741863"/>
          <p14:tracePt t="59716" x="4084638" y="4797425"/>
          <p14:tracePt t="59724" x="4048125" y="4824413"/>
          <p14:tracePt t="59732" x="4002088" y="4878388"/>
          <p14:tracePt t="59742" x="3938588" y="4924425"/>
          <p14:tracePt t="59748" x="3875088" y="4979988"/>
          <p14:tracePt t="59757" x="3819525" y="5016500"/>
          <p14:tracePt t="59764" x="3775075" y="5053013"/>
          <p14:tracePt t="59773" x="3729038" y="5070475"/>
          <p14:tracePt t="59780" x="3665538" y="5126038"/>
          <p14:tracePt t="59789" x="3600450" y="5160963"/>
          <p14:tracePt t="59797" x="3556000" y="5197475"/>
          <p14:tracePt t="59804" x="3509963" y="5233988"/>
          <p14:tracePt t="59812" x="3455988" y="5270500"/>
          <p14:tracePt t="59820" x="3427413" y="5307013"/>
          <p14:tracePt t="59829" x="3382963" y="5326063"/>
          <p14:tracePt t="59836" x="3363913" y="5343525"/>
          <p14:tracePt t="59845" x="3346450" y="5353050"/>
          <p14:tracePt t="59852" x="3336925" y="5362575"/>
          <p14:tracePt t="59876" x="3327400" y="5372100"/>
          <p14:tracePt t="60052" x="3336925" y="5362575"/>
          <p14:tracePt t="60060" x="3346450" y="5335588"/>
          <p14:tracePt t="60068" x="3354388" y="5307013"/>
          <p14:tracePt t="60076" x="3382963" y="5280025"/>
          <p14:tracePt t="60084" x="3409950" y="5243513"/>
          <p14:tracePt t="60092" x="3427413" y="5233988"/>
          <p14:tracePt t="60100" x="3455988" y="5189538"/>
          <p14:tracePt t="60108" x="3463925" y="5180013"/>
          <p14:tracePt t="60116" x="3482975" y="5170488"/>
          <p14:tracePt t="60124" x="3490913" y="5170488"/>
          <p14:tracePt t="60132" x="3500438" y="5160963"/>
          <p14:tracePt t="60156" x="3500438" y="5153025"/>
          <p14:tracePt t="60181" x="3500438" y="5143500"/>
          <p14:tracePt t="60236" x="3500438" y="5133975"/>
          <p14:tracePt t="60260" x="3509963" y="5126038"/>
          <p14:tracePt t="60718" x="3519488" y="5126038"/>
          <p14:tracePt t="60734" x="3519488" y="5133975"/>
          <p14:tracePt t="60765" x="3527425" y="5143500"/>
          <p14:tracePt t="60788" x="3527425" y="5153025"/>
          <p14:tracePt t="60826" x="3527425" y="5160963"/>
          <p14:tracePt t="60860" x="3536950" y="5160963"/>
          <p14:tracePt t="60877" x="3536950" y="5170488"/>
          <p14:tracePt t="60956" x="3546475" y="5180013"/>
          <p14:tracePt t="61044" x="3556000" y="5180013"/>
          <p14:tracePt t="61094" x="3573463" y="5189538"/>
          <p14:tracePt t="61117" x="3592513" y="5189538"/>
          <p14:tracePt t="61142" x="3600450" y="5189538"/>
          <p14:tracePt t="61149" x="3609975" y="5189538"/>
          <p14:tracePt t="61156" x="3629025" y="5189538"/>
          <p14:tracePt t="61164" x="3636963" y="5189538"/>
          <p14:tracePt t="61172" x="3646488" y="5189538"/>
          <p14:tracePt t="61198" x="3656013" y="5189538"/>
          <p14:tracePt t="61204" x="3665538" y="5189538"/>
          <p14:tracePt t="61244" x="3673475" y="5189538"/>
          <p14:tracePt t="61286" x="3683000" y="5180013"/>
          <p14:tracePt t="61317" x="3692525" y="5180013"/>
          <p14:tracePt t="61332" x="3692525" y="5160963"/>
          <p14:tracePt t="61340" x="3702050" y="5153025"/>
          <p14:tracePt t="61356" x="3702050" y="5143500"/>
          <p14:tracePt t="61372" x="3702050" y="5133975"/>
          <p14:tracePt t="61380" x="3702050" y="5126038"/>
          <p14:tracePt t="61396" x="3709988" y="5116513"/>
          <p14:tracePt t="61453" x="3719513" y="5097463"/>
          <p14:tracePt t="61509" x="3719513" y="5080000"/>
          <p14:tracePt t="61518" x="3729038" y="5070475"/>
          <p14:tracePt t="62205" x="3729038" y="5080000"/>
          <p14:tracePt t="62559" x="3738563" y="5089525"/>
          <p14:tracePt t="62838" x="3738563" y="5097463"/>
          <p14:tracePt t="62861" x="3738563" y="5106988"/>
          <p14:tracePt t="62878" x="3738563" y="5116513"/>
          <p14:tracePt t="62893" x="3738563" y="5133975"/>
          <p14:tracePt t="62908" x="3738563" y="5143500"/>
          <p14:tracePt t="62932" x="3738563" y="5153025"/>
          <p14:tracePt t="62940" x="3738563" y="5160963"/>
          <p14:tracePt t="62980" x="3738563" y="5170488"/>
          <p14:tracePt t="63052" x="3756025" y="5197475"/>
          <p14:tracePt t="63213" x="3765550" y="5197475"/>
          <p14:tracePt t="63260" x="3775075" y="5189538"/>
          <p14:tracePt t="63388" x="3775075" y="5180013"/>
          <p14:tracePt t="63412" x="3775075" y="5160963"/>
          <p14:tracePt t="63436" x="3775075" y="5153025"/>
          <p14:tracePt t="63476" x="3775075" y="5143500"/>
          <p14:tracePt t="63549" x="3775075" y="5133975"/>
          <p14:tracePt t="63560" x="3775075" y="5126038"/>
          <p14:tracePt t="63566" x="3775075" y="5116513"/>
          <p14:tracePt t="63598" x="3775075" y="5106988"/>
          <p14:tracePt t="63613" x="3775075" y="5097463"/>
          <p14:tracePt t="63638" x="3783013" y="5070475"/>
          <p14:tracePt t="63756" x="3792538" y="5070475"/>
          <p14:tracePt t="63926" x="3802063" y="5070475"/>
          <p14:tracePt t="63974" x="3810000" y="5070475"/>
          <p14:tracePt t="63996" x="3810000" y="5080000"/>
          <p14:tracePt t="64020" x="3819525" y="5089525"/>
          <p14:tracePt t="64068" x="3829050" y="5089525"/>
          <p14:tracePt t="64092" x="3838575" y="5089525"/>
          <p14:tracePt t="64124" x="3846513" y="5089525"/>
          <p14:tracePt t="64261" x="3846513" y="5080000"/>
          <p14:tracePt t="64302" x="3846513" y="5070475"/>
          <p14:tracePt t="64314" x="3856038" y="5070475"/>
          <p14:tracePt t="64332" x="3865563" y="5070475"/>
          <p14:tracePt t="64356" x="3875088" y="5070475"/>
          <p14:tracePt t="64404" x="3883025" y="5070475"/>
          <p14:tracePt t="64484" x="3892550" y="50704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4450"/>
            <a:ext cx="8229600" cy="1143000"/>
          </a:xfrm>
        </p:spPr>
        <p:txBody>
          <a:bodyPr/>
          <a:lstStyle/>
          <a:p>
            <a:pPr eaLnBrk="1" hangingPunct="1"/>
            <a:r>
              <a:rPr lang="en-US" altLang="ja-JP" sz="4000" dirty="0" err="1"/>
              <a:t>sb</a:t>
            </a:r>
            <a:r>
              <a:rPr lang="en-US" altLang="ja-JP" sz="4000" dirty="0"/>
              <a:t>  store byte</a:t>
            </a:r>
          </a:p>
        </p:txBody>
      </p:sp>
      <p:sp>
        <p:nvSpPr>
          <p:cNvPr id="23555" name="Text Box 36"/>
          <p:cNvSpPr txBox="1">
            <a:spLocks noChangeArrowheads="1"/>
          </p:cNvSpPr>
          <p:nvPr/>
        </p:nvSpPr>
        <p:spPr bwMode="auto">
          <a:xfrm>
            <a:off x="4002088" y="16938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3556" name="Text Box 37"/>
          <p:cNvSpPr txBox="1">
            <a:spLocks noChangeArrowheads="1"/>
          </p:cNvSpPr>
          <p:nvPr/>
        </p:nvSpPr>
        <p:spPr bwMode="auto">
          <a:xfrm>
            <a:off x="179388" y="16938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3557" name="Text Box 45"/>
          <p:cNvSpPr txBox="1">
            <a:spLocks noChangeArrowheads="1"/>
          </p:cNvSpPr>
          <p:nvPr/>
        </p:nvSpPr>
        <p:spPr bwMode="auto">
          <a:xfrm>
            <a:off x="1022350" y="284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23558" name="Rectangle 48"/>
          <p:cNvSpPr>
            <a:spLocks noChangeArrowheads="1"/>
          </p:cNvSpPr>
          <p:nvPr/>
        </p:nvSpPr>
        <p:spPr bwMode="auto">
          <a:xfrm>
            <a:off x="5373688" y="27813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59" name="Rectangle 49"/>
          <p:cNvSpPr>
            <a:spLocks noChangeArrowheads="1"/>
          </p:cNvSpPr>
          <p:nvPr/>
        </p:nvSpPr>
        <p:spPr bwMode="auto">
          <a:xfrm>
            <a:off x="7345363" y="2781300"/>
            <a:ext cx="1079500" cy="287338"/>
          </a:xfrm>
          <a:prstGeom prst="rect">
            <a:avLst/>
          </a:prstGeom>
          <a:solidFill>
            <a:srgbClr val="FFFF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en-US" altLang="ja-JP"/>
          </a:p>
        </p:txBody>
      </p:sp>
      <p:sp>
        <p:nvSpPr>
          <p:cNvPr id="23560" name="Rectangle 51"/>
          <p:cNvSpPr>
            <a:spLocks noChangeArrowheads="1"/>
          </p:cNvSpPr>
          <p:nvPr/>
        </p:nvSpPr>
        <p:spPr bwMode="auto">
          <a:xfrm>
            <a:off x="5373688" y="3286125"/>
            <a:ext cx="2979737" cy="285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1" name="Rectangle 52"/>
          <p:cNvSpPr>
            <a:spLocks noChangeArrowheads="1"/>
          </p:cNvSpPr>
          <p:nvPr/>
        </p:nvSpPr>
        <p:spPr bwMode="auto">
          <a:xfrm>
            <a:off x="7345363" y="3286125"/>
            <a:ext cx="1079500" cy="287338"/>
          </a:xfrm>
          <a:prstGeom prst="rect">
            <a:avLst/>
          </a:prstGeom>
          <a:solidFill>
            <a:srgbClr val="FF9999"/>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23562" name="Text Box 56"/>
          <p:cNvSpPr txBox="1">
            <a:spLocks noChangeArrowheads="1"/>
          </p:cNvSpPr>
          <p:nvPr/>
        </p:nvSpPr>
        <p:spPr bwMode="auto">
          <a:xfrm>
            <a:off x="4322763" y="5106194"/>
            <a:ext cx="4432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上位ビットは切り捨てる</a:t>
            </a:r>
            <a:endParaRPr lang="en-US" altLang="ja-JP" b="1" dirty="0"/>
          </a:p>
          <a:p>
            <a:pPr eaLnBrk="1" hangingPunct="1"/>
            <a:r>
              <a:rPr lang="ja-JP" altLang="en-US" b="1" dirty="0"/>
              <a:t>情報はなくなるけどこれはプログラマの責任</a:t>
            </a:r>
            <a:endParaRPr lang="en-US" altLang="ja-JP" b="1" dirty="0"/>
          </a:p>
          <a:p>
            <a:pPr eaLnBrk="1" hangingPunct="1"/>
            <a:r>
              <a:rPr lang="en-US" altLang="ja-JP" b="1" dirty="0" err="1"/>
              <a:t>sbu</a:t>
            </a:r>
            <a:r>
              <a:rPr lang="ja-JP" altLang="en-US" b="1" dirty="0"/>
              <a:t>は存在しない</a:t>
            </a:r>
          </a:p>
        </p:txBody>
      </p:sp>
      <p:sp>
        <p:nvSpPr>
          <p:cNvPr id="23563" name="Text Box 57"/>
          <p:cNvSpPr txBox="1">
            <a:spLocks noChangeArrowheads="1"/>
          </p:cNvSpPr>
          <p:nvPr/>
        </p:nvSpPr>
        <p:spPr bwMode="auto">
          <a:xfrm>
            <a:off x="3741738" y="1052513"/>
            <a:ext cx="30059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sb rd,rs1,X ( sb </a:t>
            </a:r>
            <a:r>
              <a:rPr lang="en-US" altLang="ja-JP" b="1" dirty="0" err="1"/>
              <a:t>rd,X</a:t>
            </a:r>
            <a:r>
              <a:rPr lang="en-US" altLang="ja-JP" b="1" dirty="0"/>
              <a:t>(rs1) )</a:t>
            </a:r>
            <a:endParaRPr lang="ja-JP" altLang="en-US" b="1" dirty="0"/>
          </a:p>
        </p:txBody>
      </p:sp>
      <p:sp>
        <p:nvSpPr>
          <p:cNvPr id="23564" name="Rectangle 3"/>
          <p:cNvSpPr>
            <a:spLocks noChangeArrowheads="1"/>
          </p:cNvSpPr>
          <p:nvPr/>
        </p:nvSpPr>
        <p:spPr bwMode="auto">
          <a:xfrm>
            <a:off x="3464719" y="2051823"/>
            <a:ext cx="1079500" cy="287338"/>
          </a:xfrm>
          <a:prstGeom prst="rect">
            <a:avLst/>
          </a:prstGeom>
          <a:solidFill>
            <a:srgbClr val="FFFF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p>
        </p:txBody>
      </p:sp>
      <p:sp>
        <p:nvSpPr>
          <p:cNvPr id="23565" name="Rectangle 4"/>
          <p:cNvSpPr>
            <a:spLocks noChangeArrowheads="1"/>
          </p:cNvSpPr>
          <p:nvPr/>
        </p:nvSpPr>
        <p:spPr bwMode="auto">
          <a:xfrm>
            <a:off x="2415382" y="2060575"/>
            <a:ext cx="1079500" cy="287338"/>
          </a:xfrm>
          <a:prstGeom prst="rect">
            <a:avLst/>
          </a:prstGeom>
          <a:solidFill>
            <a:srgbClr val="FF9999"/>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p>
        </p:txBody>
      </p:sp>
      <p:sp>
        <p:nvSpPr>
          <p:cNvPr id="23566" name="Rectangle 5"/>
          <p:cNvSpPr>
            <a:spLocks noChangeArrowheads="1"/>
          </p:cNvSpPr>
          <p:nvPr/>
        </p:nvSpPr>
        <p:spPr bwMode="auto">
          <a:xfrm>
            <a:off x="1312068" y="2089302"/>
            <a:ext cx="1119981" cy="259578"/>
          </a:xfrm>
          <a:prstGeom prst="rect">
            <a:avLst/>
          </a:prstGeom>
          <a:solidFill>
            <a:srgbClr val="92D05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endParaRPr lang="ja-JP" altLang="en-US" dirty="0"/>
          </a:p>
        </p:txBody>
      </p:sp>
      <p:sp>
        <p:nvSpPr>
          <p:cNvPr id="23567" name="Rectangle 6"/>
          <p:cNvSpPr>
            <a:spLocks noChangeArrowheads="1"/>
          </p:cNvSpPr>
          <p:nvPr/>
        </p:nvSpPr>
        <p:spPr bwMode="auto">
          <a:xfrm>
            <a:off x="222250" y="2084386"/>
            <a:ext cx="1079500" cy="247651"/>
          </a:xfrm>
          <a:prstGeom prst="rect">
            <a:avLst/>
          </a:prstGeom>
          <a:solidFill>
            <a:srgbClr val="FF99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endParaRPr lang="ja-JP" altLang="en-US" dirty="0"/>
          </a:p>
        </p:txBody>
      </p:sp>
      <p:sp>
        <p:nvSpPr>
          <p:cNvPr id="23568" name="Rectangle 7"/>
          <p:cNvSpPr>
            <a:spLocks noChangeArrowheads="1"/>
          </p:cNvSpPr>
          <p:nvPr/>
        </p:nvSpPr>
        <p:spPr bwMode="auto">
          <a:xfrm>
            <a:off x="250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7</a:t>
            </a:r>
            <a:endParaRPr lang="ja-JP" altLang="en-US" dirty="0"/>
          </a:p>
        </p:txBody>
      </p:sp>
      <p:sp>
        <p:nvSpPr>
          <p:cNvPr id="23569" name="Rectangle 8"/>
          <p:cNvSpPr>
            <a:spLocks noChangeArrowheads="1"/>
          </p:cNvSpPr>
          <p:nvPr/>
        </p:nvSpPr>
        <p:spPr bwMode="auto">
          <a:xfrm>
            <a:off x="1331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endParaRPr lang="ja-JP" altLang="en-US" dirty="0"/>
          </a:p>
        </p:txBody>
      </p:sp>
      <p:sp>
        <p:nvSpPr>
          <p:cNvPr id="23570" name="Rectangle 9"/>
          <p:cNvSpPr>
            <a:spLocks noChangeArrowheads="1"/>
          </p:cNvSpPr>
          <p:nvPr/>
        </p:nvSpPr>
        <p:spPr bwMode="auto">
          <a:xfrm>
            <a:off x="2409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endParaRPr lang="ja-JP" altLang="en-US" dirty="0"/>
          </a:p>
        </p:txBody>
      </p:sp>
      <p:sp>
        <p:nvSpPr>
          <p:cNvPr id="23571" name="Rectangle 10"/>
          <p:cNvSpPr>
            <a:spLocks noChangeArrowheads="1"/>
          </p:cNvSpPr>
          <p:nvPr/>
        </p:nvSpPr>
        <p:spPr bwMode="auto">
          <a:xfrm>
            <a:off x="3490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23572" name="Rectangle 11"/>
          <p:cNvSpPr>
            <a:spLocks noChangeArrowheads="1"/>
          </p:cNvSpPr>
          <p:nvPr/>
        </p:nvSpPr>
        <p:spPr bwMode="auto">
          <a:xfrm>
            <a:off x="250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B</a:t>
            </a:r>
            <a:endParaRPr lang="ja-JP" altLang="en-US" dirty="0"/>
          </a:p>
        </p:txBody>
      </p:sp>
      <p:sp>
        <p:nvSpPr>
          <p:cNvPr id="23573" name="Rectangle 12"/>
          <p:cNvSpPr>
            <a:spLocks noChangeArrowheads="1"/>
          </p:cNvSpPr>
          <p:nvPr/>
        </p:nvSpPr>
        <p:spPr bwMode="auto">
          <a:xfrm>
            <a:off x="1331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A</a:t>
            </a:r>
          </a:p>
        </p:txBody>
      </p:sp>
      <p:sp>
        <p:nvSpPr>
          <p:cNvPr id="23574" name="Rectangle 13"/>
          <p:cNvSpPr>
            <a:spLocks noChangeArrowheads="1"/>
          </p:cNvSpPr>
          <p:nvPr/>
        </p:nvSpPr>
        <p:spPr bwMode="auto">
          <a:xfrm>
            <a:off x="2409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9</a:t>
            </a:r>
          </a:p>
        </p:txBody>
      </p:sp>
      <p:sp>
        <p:nvSpPr>
          <p:cNvPr id="23575" name="Rectangle 14"/>
          <p:cNvSpPr>
            <a:spLocks noChangeArrowheads="1"/>
          </p:cNvSpPr>
          <p:nvPr/>
        </p:nvSpPr>
        <p:spPr bwMode="auto">
          <a:xfrm>
            <a:off x="3490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8</a:t>
            </a:r>
          </a:p>
        </p:txBody>
      </p:sp>
      <p:sp>
        <p:nvSpPr>
          <p:cNvPr id="23576" name="Rectangle 15"/>
          <p:cNvSpPr>
            <a:spLocks noChangeArrowheads="1"/>
          </p:cNvSpPr>
          <p:nvPr/>
        </p:nvSpPr>
        <p:spPr bwMode="auto">
          <a:xfrm>
            <a:off x="250825"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F</a:t>
            </a:r>
          </a:p>
        </p:txBody>
      </p:sp>
      <p:sp>
        <p:nvSpPr>
          <p:cNvPr id="23577" name="Rectangle 16"/>
          <p:cNvSpPr>
            <a:spLocks noChangeArrowheads="1"/>
          </p:cNvSpPr>
          <p:nvPr/>
        </p:nvSpPr>
        <p:spPr bwMode="auto">
          <a:xfrm>
            <a:off x="1331913"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E</a:t>
            </a:r>
          </a:p>
        </p:txBody>
      </p:sp>
      <p:sp>
        <p:nvSpPr>
          <p:cNvPr id="23578" name="Rectangle 17"/>
          <p:cNvSpPr>
            <a:spLocks noChangeArrowheads="1"/>
          </p:cNvSpPr>
          <p:nvPr/>
        </p:nvSpPr>
        <p:spPr bwMode="auto">
          <a:xfrm>
            <a:off x="2409825"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D</a:t>
            </a:r>
          </a:p>
        </p:txBody>
      </p:sp>
      <p:sp>
        <p:nvSpPr>
          <p:cNvPr id="23579" name="Rectangle 18"/>
          <p:cNvSpPr>
            <a:spLocks noChangeArrowheads="1"/>
          </p:cNvSpPr>
          <p:nvPr/>
        </p:nvSpPr>
        <p:spPr bwMode="auto">
          <a:xfrm>
            <a:off x="3491880"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C</a:t>
            </a:r>
          </a:p>
        </p:txBody>
      </p:sp>
      <p:sp>
        <p:nvSpPr>
          <p:cNvPr id="23580" name="テキスト ボックス 1"/>
          <p:cNvSpPr txBox="1">
            <a:spLocks noChangeArrowheads="1"/>
          </p:cNvSpPr>
          <p:nvPr/>
        </p:nvSpPr>
        <p:spPr bwMode="auto">
          <a:xfrm>
            <a:off x="6235700" y="2268538"/>
            <a:ext cx="1665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レジスタ</a:t>
            </a:r>
            <a:r>
              <a:rPr lang="en-US" altLang="ja-JP" dirty="0"/>
              <a:t>x1-x31</a:t>
            </a:r>
            <a:endParaRPr lang="ja-JP" altLang="en-US" dirty="0"/>
          </a:p>
        </p:txBody>
      </p:sp>
      <p:sp>
        <p:nvSpPr>
          <p:cNvPr id="23581" name="Rectangle 48"/>
          <p:cNvSpPr>
            <a:spLocks noChangeArrowheads="1"/>
          </p:cNvSpPr>
          <p:nvPr/>
        </p:nvSpPr>
        <p:spPr bwMode="auto">
          <a:xfrm>
            <a:off x="5364163" y="38608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82" name="Rectangle 49"/>
          <p:cNvSpPr>
            <a:spLocks noChangeArrowheads="1"/>
          </p:cNvSpPr>
          <p:nvPr/>
        </p:nvSpPr>
        <p:spPr bwMode="auto">
          <a:xfrm>
            <a:off x="7335838" y="3860800"/>
            <a:ext cx="1079500" cy="287338"/>
          </a:xfrm>
          <a:prstGeom prst="rect">
            <a:avLst/>
          </a:prstGeom>
          <a:solidFill>
            <a:srgbClr val="92D05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en-US" altLang="ja-JP"/>
          </a:p>
        </p:txBody>
      </p:sp>
      <p:sp>
        <p:nvSpPr>
          <p:cNvPr id="23583" name="Rectangle 51"/>
          <p:cNvSpPr>
            <a:spLocks noChangeArrowheads="1"/>
          </p:cNvSpPr>
          <p:nvPr/>
        </p:nvSpPr>
        <p:spPr bwMode="auto">
          <a:xfrm>
            <a:off x="5364163" y="4365625"/>
            <a:ext cx="2979737" cy="285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84" name="Rectangle 52"/>
          <p:cNvSpPr>
            <a:spLocks noChangeArrowheads="1"/>
          </p:cNvSpPr>
          <p:nvPr/>
        </p:nvSpPr>
        <p:spPr bwMode="auto">
          <a:xfrm>
            <a:off x="7335838" y="4365625"/>
            <a:ext cx="1079500" cy="287338"/>
          </a:xfrm>
          <a:prstGeom prst="rect">
            <a:avLst/>
          </a:prstGeom>
          <a:solidFill>
            <a:srgbClr val="FF99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23585" name="Line 50"/>
          <p:cNvSpPr>
            <a:spLocks noChangeShapeType="1"/>
          </p:cNvSpPr>
          <p:nvPr/>
        </p:nvSpPr>
        <p:spPr bwMode="auto">
          <a:xfrm>
            <a:off x="4221163" y="2277649"/>
            <a:ext cx="3124200" cy="632239"/>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6" name="Line 53"/>
          <p:cNvSpPr>
            <a:spLocks noChangeShapeType="1"/>
          </p:cNvSpPr>
          <p:nvPr/>
        </p:nvSpPr>
        <p:spPr bwMode="auto">
          <a:xfrm>
            <a:off x="3090863" y="2277648"/>
            <a:ext cx="4327633" cy="111801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7" name="Line 53"/>
          <p:cNvSpPr>
            <a:spLocks noChangeShapeType="1"/>
          </p:cNvSpPr>
          <p:nvPr/>
        </p:nvSpPr>
        <p:spPr bwMode="auto">
          <a:xfrm>
            <a:off x="2078039" y="2371725"/>
            <a:ext cx="5283200" cy="165735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8" name="Line 53"/>
          <p:cNvSpPr>
            <a:spLocks noChangeShapeType="1"/>
          </p:cNvSpPr>
          <p:nvPr/>
        </p:nvSpPr>
        <p:spPr bwMode="auto">
          <a:xfrm>
            <a:off x="871538" y="2294970"/>
            <a:ext cx="6445250" cy="218336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Text Box 56">
            <a:extLst>
              <a:ext uri="{FF2B5EF4-FFF2-40B4-BE49-F238E27FC236}">
                <a16:creationId xmlns:a16="http://schemas.microsoft.com/office/drawing/2014/main" id="{AE8BB711-1186-4FCB-85CA-C775F9277033}"/>
              </a:ext>
            </a:extLst>
          </p:cNvPr>
          <p:cNvSpPr txBox="1">
            <a:spLocks noChangeArrowheads="1"/>
          </p:cNvSpPr>
          <p:nvPr/>
        </p:nvSpPr>
        <p:spPr bwMode="auto">
          <a:xfrm>
            <a:off x="525463" y="6100422"/>
            <a:ext cx="26516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レジスタの下位</a:t>
            </a:r>
            <a:r>
              <a:rPr lang="en-US" altLang="ja-JP" b="1" dirty="0"/>
              <a:t>16</a:t>
            </a:r>
            <a:r>
              <a:rPr lang="ja-JP" altLang="en-US" b="1" dirty="0"/>
              <a:t>ビットを</a:t>
            </a:r>
            <a:endParaRPr lang="en-US" altLang="ja-JP" b="1" dirty="0"/>
          </a:p>
          <a:p>
            <a:pPr eaLnBrk="1" hangingPunct="1"/>
            <a:r>
              <a:rPr lang="ja-JP" altLang="en-US" b="1" dirty="0"/>
              <a:t>ストアする</a:t>
            </a:r>
            <a:r>
              <a:rPr lang="en-US" altLang="ja-JP" b="1" dirty="0" err="1"/>
              <a:t>sh</a:t>
            </a:r>
            <a:r>
              <a:rPr lang="ja-JP" altLang="en-US" b="1" dirty="0"/>
              <a:t>もある</a:t>
            </a:r>
            <a:endParaRPr lang="en-US" altLang="ja-JP" b="1" dirty="0"/>
          </a:p>
        </p:txBody>
      </p:sp>
      <p:pic>
        <p:nvPicPr>
          <p:cNvPr id="2" name="オーディオ 1">
            <a:hlinkClick r:id="" action="ppaction://media"/>
            <a:extLst>
              <a:ext uri="{FF2B5EF4-FFF2-40B4-BE49-F238E27FC236}">
                <a16:creationId xmlns:a16="http://schemas.microsoft.com/office/drawing/2014/main" id="{1445E401-FC9D-49AF-8778-3C25A9024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6574500"/>
      </p:ext>
    </p:extLst>
  </p:cSld>
  <p:clrMapOvr>
    <a:masterClrMapping/>
  </p:clrMapOvr>
  <mc:AlternateContent xmlns:mc="http://schemas.openxmlformats.org/markup-compatibility/2006">
    <mc:Choice xmlns:p14="http://schemas.microsoft.com/office/powerpoint/2010/main" Requires="p14">
      <p:transition spd="slow" p14:dur="2000" advTm="82580"/>
    </mc:Choice>
    <mc:Fallback>
      <p:transition spd="slow" advTm="8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201" x="3892550" y="5060950"/>
          <p14:tracePt t="10209" x="3911600" y="5060950"/>
          <p14:tracePt t="10218" x="3956050" y="5024438"/>
          <p14:tracePt t="10225" x="4002088" y="5016500"/>
          <p14:tracePt t="10235" x="4094163" y="4987925"/>
          <p14:tracePt t="10241" x="4175125" y="4943475"/>
          <p14:tracePt t="10258" x="4267200" y="4933950"/>
          <p14:tracePt t="10264" x="4275138" y="4933950"/>
          <p14:tracePt t="10296" x="4284663" y="4933950"/>
          <p14:tracePt t="10320" x="4303713" y="4933950"/>
          <p14:tracePt t="10328" x="4311650" y="4933950"/>
          <p14:tracePt t="10344" x="4330700" y="4933950"/>
          <p14:tracePt t="10352" x="4357688" y="4933950"/>
          <p14:tracePt t="10361" x="4376738" y="4933950"/>
          <p14:tracePt t="10371" x="4448175" y="4887913"/>
          <p14:tracePt t="10376" x="4494213" y="4860925"/>
          <p14:tracePt t="10384" x="4576763" y="4824413"/>
          <p14:tracePt t="10392" x="4613275" y="4814888"/>
          <p14:tracePt t="10401" x="4659313" y="4805363"/>
          <p14:tracePt t="10408" x="4686300" y="4805363"/>
          <p14:tracePt t="10416" x="4703763" y="4787900"/>
          <p14:tracePt t="10424" x="4713288" y="4787900"/>
          <p14:tracePt t="10433" x="4730750" y="4778375"/>
          <p14:tracePt t="10448" x="4740275" y="4778375"/>
          <p14:tracePt t="10466" x="4749800" y="4778375"/>
          <p14:tracePt t="10472" x="4776788" y="4768850"/>
          <p14:tracePt t="10483" x="4786313" y="4760913"/>
          <p14:tracePt t="10489" x="4803775" y="4741863"/>
          <p14:tracePt t="10502" x="4840288" y="4705350"/>
          <p14:tracePt t="10505" x="4895850" y="4668838"/>
          <p14:tracePt t="10515" x="4913313" y="4651375"/>
          <p14:tracePt t="10523" x="4941888" y="4624388"/>
          <p14:tracePt t="10528" x="4959350" y="4595813"/>
          <p14:tracePt t="10538" x="4995863" y="4568825"/>
          <p14:tracePt t="10545" x="5022850" y="4541838"/>
          <p14:tracePt t="10561" x="5059363" y="4486275"/>
          <p14:tracePt t="10568" x="5059363" y="4478338"/>
          <p14:tracePt t="10576" x="5068888" y="4459288"/>
          <p14:tracePt t="10584" x="5095875" y="4441825"/>
          <p14:tracePt t="10592" x="5095875" y="4432300"/>
          <p14:tracePt t="10600" x="5095875" y="4422775"/>
          <p14:tracePt t="10608" x="5095875" y="4405313"/>
          <p14:tracePt t="10618" x="5095875" y="4386263"/>
          <p14:tracePt t="10624" x="5114925" y="4368800"/>
          <p14:tracePt t="10634" x="5114925" y="4349750"/>
          <p14:tracePt t="10640" x="5114925" y="4340225"/>
          <p14:tracePt t="10649" x="5114925" y="4322763"/>
          <p14:tracePt t="10656" x="5132388" y="4295775"/>
          <p14:tracePt t="10664" x="5132388" y="4286250"/>
          <p14:tracePt t="10672" x="5141913" y="4268788"/>
          <p14:tracePt t="10680" x="5168900" y="4240213"/>
          <p14:tracePt t="10688" x="5187950" y="4195763"/>
          <p14:tracePt t="10696" x="5224463" y="4149725"/>
          <p14:tracePt t="10704" x="5260975" y="4094163"/>
          <p14:tracePt t="10712" x="5314950" y="4030663"/>
          <p14:tracePt t="10720" x="5351463" y="3967163"/>
          <p14:tracePt t="10728" x="5405438" y="3903663"/>
          <p14:tracePt t="10736" x="5451475" y="3840163"/>
          <p14:tracePt t="10744" x="5507038" y="3757613"/>
          <p14:tracePt t="10752" x="5551488" y="3694113"/>
          <p14:tracePt t="10760" x="5588000" y="3629025"/>
          <p14:tracePt t="10768" x="5607050" y="3565525"/>
          <p14:tracePt t="10776" x="5653088" y="3502025"/>
          <p14:tracePt t="10786" x="5661025" y="3438525"/>
          <p14:tracePt t="10792" x="5697538" y="3365500"/>
          <p14:tracePt t="10800" x="5716588" y="3302000"/>
          <p14:tracePt t="10808" x="5724525" y="3282950"/>
          <p14:tracePt t="10816" x="5734050" y="3255963"/>
          <p14:tracePt t="10824" x="5753100" y="3219450"/>
          <p14:tracePt t="10834" x="5770563" y="3200400"/>
          <p14:tracePt t="10849" x="5780088" y="3192463"/>
          <p14:tracePt t="10912" x="5789613" y="3192463"/>
          <p14:tracePt t="10944" x="5797550" y="3192463"/>
          <p14:tracePt t="10952" x="5807075" y="3192463"/>
          <p14:tracePt t="11032" x="5826125" y="3192463"/>
          <p14:tracePt t="11212" x="5834063" y="3192463"/>
          <p14:tracePt t="11216" x="5843588" y="3182938"/>
          <p14:tracePt t="11234" x="5843588" y="3173413"/>
          <p14:tracePt t="11245" x="5843588" y="3163888"/>
          <p14:tracePt t="11248" x="5843588" y="3155950"/>
          <p14:tracePt t="11256" x="5843588" y="3136900"/>
          <p14:tracePt t="11264" x="5843588" y="3127375"/>
          <p14:tracePt t="11288" x="5843588" y="3119438"/>
          <p14:tracePt t="11296" x="5843588" y="3100388"/>
          <p14:tracePt t="11312" x="5843588" y="3090863"/>
          <p14:tracePt t="11328" x="5843588" y="3082925"/>
          <p14:tracePt t="11344" x="5843588" y="3073400"/>
          <p14:tracePt t="11360" x="5843588" y="3046413"/>
          <p14:tracePt t="11369" x="5834063" y="3046413"/>
          <p14:tracePt t="11376" x="5826125" y="3036888"/>
          <p14:tracePt t="11384" x="5816600" y="3027363"/>
          <p14:tracePt t="11392" x="5807075" y="3009900"/>
          <p14:tracePt t="11401" x="5789613" y="2990850"/>
          <p14:tracePt t="11408" x="5780088" y="2982913"/>
          <p14:tracePt t="11416" x="5770563" y="2954338"/>
          <p14:tracePt t="11424" x="5743575" y="2936875"/>
          <p14:tracePt t="11433" x="5743575" y="2927350"/>
          <p14:tracePt t="11440" x="5734050" y="2909888"/>
          <p14:tracePt t="11449" x="5707063" y="2890838"/>
          <p14:tracePt t="11456" x="5688013" y="2873375"/>
          <p14:tracePt t="11472" x="5680075" y="2863850"/>
          <p14:tracePt t="11490" x="5670550" y="2863850"/>
          <p14:tracePt t="11496" x="5661025" y="2854325"/>
          <p14:tracePt t="11512" x="5653088" y="2854325"/>
          <p14:tracePt t="11521" x="5634038" y="2854325"/>
          <p14:tracePt t="11528" x="5616575" y="2854325"/>
          <p14:tracePt t="11538" x="5607050" y="2854325"/>
          <p14:tracePt t="11544" x="5597525" y="2854325"/>
          <p14:tracePt t="11554" x="5588000" y="2854325"/>
          <p14:tracePt t="11560" x="5580063" y="2854325"/>
          <p14:tracePt t="11576" x="5570538" y="2854325"/>
          <p14:tracePt t="11658" x="5551488" y="2854325"/>
          <p14:tracePt t="11681" x="5543550" y="2854325"/>
          <p14:tracePt t="11745" x="5534025" y="2854325"/>
          <p14:tracePt t="11771" x="5514975" y="2854325"/>
          <p14:tracePt t="11785" x="5507038" y="2854325"/>
          <p14:tracePt t="11816" x="5507038" y="2863850"/>
          <p14:tracePt t="11970" x="5507038" y="2873375"/>
          <p14:tracePt t="12113" x="5514975" y="2873375"/>
          <p14:tracePt t="12788" x="5524500" y="2873375"/>
          <p14:tracePt t="12884" x="5524500" y="2863850"/>
          <p14:tracePt t="12905" x="5524500" y="2854325"/>
          <p14:tracePt t="12931" x="5524500" y="2836863"/>
          <p14:tracePt t="12985" x="5524500" y="2827338"/>
          <p14:tracePt t="13024" x="5514975" y="2817813"/>
          <p14:tracePt t="13048" x="5507038" y="2817813"/>
          <p14:tracePt t="13064" x="5497513" y="2817813"/>
          <p14:tracePt t="13104" x="5487988" y="2817813"/>
          <p14:tracePt t="13144" x="5470525" y="2808288"/>
          <p14:tracePt t="13168" x="5470525" y="2800350"/>
          <p14:tracePt t="13200" x="5470525" y="2790825"/>
          <p14:tracePt t="13232" x="5461000" y="2781300"/>
          <p14:tracePt t="14264" x="5451475" y="2781300"/>
          <p14:tracePt t="14368" x="5451475" y="2790825"/>
          <p14:tracePt t="14489" x="5451475" y="2800350"/>
          <p14:tracePt t="14504" x="5451475" y="2808288"/>
          <p14:tracePt t="14512" x="5451475" y="2817813"/>
          <p14:tracePt t="14698" x="5441950" y="2827338"/>
          <p14:tracePt t="15192" x="5434013" y="2836863"/>
          <p14:tracePt t="15209" x="5424488" y="2836863"/>
          <p14:tracePt t="15216" x="5414963" y="2844800"/>
          <p14:tracePt t="15369" x="5397500" y="2844800"/>
          <p14:tracePt t="15388" x="5387975" y="2844800"/>
          <p14:tracePt t="15393" x="5378450" y="2844800"/>
          <p14:tracePt t="15401" x="5368925" y="2844800"/>
          <p14:tracePt t="15409" x="5360988" y="2844800"/>
          <p14:tracePt t="15418" x="5334000" y="2863850"/>
          <p14:tracePt t="15425" x="5334000" y="2873375"/>
          <p14:tracePt t="15437" x="5324475" y="2881313"/>
          <p14:tracePt t="15465" x="5314950" y="2881313"/>
          <p14:tracePt t="15478" x="5305425" y="2890838"/>
          <p14:tracePt t="16144" x="5305425" y="2881313"/>
          <p14:tracePt t="16152" x="5305425" y="2873375"/>
          <p14:tracePt t="16160" x="5314950" y="2863850"/>
          <p14:tracePt t="16186" x="5324475" y="2854325"/>
          <p14:tracePt t="16208" x="5324475" y="2844800"/>
          <p14:tracePt t="16553" x="5341938" y="2827338"/>
          <p14:tracePt t="16560" x="5351463" y="2827338"/>
          <p14:tracePt t="16568" x="5378450" y="2817813"/>
          <p14:tracePt t="16576" x="5414963" y="2781300"/>
          <p14:tracePt t="16584" x="5434013" y="2771775"/>
          <p14:tracePt t="16593" x="5470525" y="2754313"/>
          <p14:tracePt t="16603" x="5497513" y="2735263"/>
          <p14:tracePt t="16609" x="5524500" y="2708275"/>
          <p14:tracePt t="16618" x="5543550" y="2708275"/>
          <p14:tracePt t="16625" x="5551488" y="2698750"/>
          <p14:tracePt t="16637" x="5580063" y="2698750"/>
          <p14:tracePt t="16641" x="5580063" y="2690813"/>
          <p14:tracePt t="16652" x="5588000" y="2681288"/>
          <p14:tracePt t="16658" x="5607050" y="2681288"/>
          <p14:tracePt t="16668" x="5624513" y="2671763"/>
          <p14:tracePt t="16673" x="5643563" y="2671763"/>
          <p14:tracePt t="16683" x="5670550" y="2662238"/>
          <p14:tracePt t="16688" x="5734050" y="2644775"/>
          <p14:tracePt t="16696" x="5761038" y="2625725"/>
          <p14:tracePt t="16704" x="5816600" y="2625725"/>
          <p14:tracePt t="16712" x="5862638" y="2617788"/>
          <p14:tracePt t="16720" x="5899150" y="2608263"/>
          <p14:tracePt t="16728" x="5943600" y="2581275"/>
          <p14:tracePt t="16736" x="6007100" y="2571750"/>
          <p14:tracePt t="16745" x="6043613" y="2571750"/>
          <p14:tracePt t="16753" x="6099175" y="2571750"/>
          <p14:tracePt t="16760" x="6116638" y="2562225"/>
          <p14:tracePt t="16768" x="6145213" y="2562225"/>
          <p14:tracePt t="16777" x="6189663" y="2562225"/>
          <p14:tracePt t="16787" x="6199188" y="2562225"/>
          <p14:tracePt t="16793" x="6218238" y="2554288"/>
          <p14:tracePt t="16803" x="6235700" y="2554288"/>
          <p14:tracePt t="16809" x="6245225" y="2554288"/>
          <p14:tracePt t="16820" x="6281738" y="2535238"/>
          <p14:tracePt t="16824" x="6299200" y="2535238"/>
          <p14:tracePt t="16836" x="6335713" y="2525713"/>
          <p14:tracePt t="16840" x="6399213" y="2508250"/>
          <p14:tracePt t="16849" x="6491288" y="2508250"/>
          <p14:tracePt t="16856" x="6618288" y="2508250"/>
          <p14:tracePt t="16866" x="6746875" y="2481263"/>
          <p14:tracePt t="16890" x="7083425" y="2444750"/>
          <p14:tracePt t="16898" x="7175500" y="2425700"/>
          <p14:tracePt t="16905" x="7292975" y="2398713"/>
          <p14:tracePt t="16913" x="7366000" y="2398713"/>
          <p14:tracePt t="16920" x="7421563" y="2389188"/>
          <p14:tracePt t="16928" x="7458075" y="2379663"/>
          <p14:tracePt t="16936" x="7485063" y="2379663"/>
          <p14:tracePt t="16944" x="7512050" y="2379663"/>
          <p14:tracePt t="16952" x="7531100" y="2371725"/>
          <p14:tracePt t="16970" x="7539038" y="2371725"/>
          <p14:tracePt t="16977" x="7567613" y="2371725"/>
          <p14:tracePt t="16986" x="7575550" y="2371725"/>
          <p14:tracePt t="16993" x="7602538" y="2371725"/>
          <p14:tracePt t="17002" x="7621588" y="2371725"/>
          <p14:tracePt t="17008" x="7675563" y="2371725"/>
          <p14:tracePt t="17016" x="7731125" y="2371725"/>
          <p14:tracePt t="17024" x="7804150" y="2371725"/>
          <p14:tracePt t="17033" x="7913688" y="2371725"/>
          <p14:tracePt t="17040" x="8004175" y="2371725"/>
          <p14:tracePt t="17049" x="8132763" y="2371725"/>
          <p14:tracePt t="17056" x="8240713" y="2371725"/>
          <p14:tracePt t="17064" x="8313738" y="2371725"/>
          <p14:tracePt t="17071" x="8386763" y="2371725"/>
          <p14:tracePt t="17080" x="8442325" y="2371725"/>
          <p14:tracePt t="17088" x="8488363" y="2371725"/>
          <p14:tracePt t="17096" x="8505825" y="2371725"/>
          <p14:tracePt t="17104" x="8523288" y="2371725"/>
          <p14:tracePt t="17209" x="8532813" y="2371725"/>
          <p14:tracePt t="17224" x="8532813" y="2379663"/>
          <p14:tracePt t="17232" x="8532813" y="2398713"/>
          <p14:tracePt t="17241" x="8542338" y="2416175"/>
          <p14:tracePt t="17250" x="8542338" y="2425700"/>
          <p14:tracePt t="17259" x="8551863" y="2444750"/>
          <p14:tracePt t="17267" x="8551863" y="2462213"/>
          <p14:tracePt t="17273" x="8551863" y="2481263"/>
          <p14:tracePt t="17281" x="8559800" y="2508250"/>
          <p14:tracePt t="17289" x="8569325" y="2525713"/>
          <p14:tracePt t="17298" x="8578850" y="2535238"/>
          <p14:tracePt t="17305" x="8578850" y="2554288"/>
          <p14:tracePt t="17313" x="8578850" y="2562225"/>
          <p14:tracePt t="17337" x="8578850" y="2571750"/>
          <p14:tracePt t="17400" x="8578850" y="2589213"/>
          <p14:tracePt t="17408" x="8559800" y="2608263"/>
          <p14:tracePt t="17424" x="8532813" y="2608263"/>
          <p14:tracePt t="17432" x="8523288" y="2608263"/>
          <p14:tracePt t="17441" x="8496300" y="2608263"/>
          <p14:tracePt t="17460" x="8488363" y="2608263"/>
          <p14:tracePt t="17464" x="8478838" y="2608263"/>
          <p14:tracePt t="17473" x="8459788" y="2608263"/>
          <p14:tracePt t="17485" x="8442325" y="2608263"/>
          <p14:tracePt t="17491" x="8396288" y="2598738"/>
          <p14:tracePt t="17497" x="8369300" y="2589213"/>
          <p14:tracePt t="17505" x="8296275" y="2571750"/>
          <p14:tracePt t="17512" x="8223250" y="2535238"/>
          <p14:tracePt t="17520" x="8123238" y="2517775"/>
          <p14:tracePt t="17528" x="8031163" y="2489200"/>
          <p14:tracePt t="17537" x="7931150" y="2462213"/>
          <p14:tracePt t="17545" x="7804150" y="2452688"/>
          <p14:tracePt t="17556" x="7658100" y="2408238"/>
          <p14:tracePt t="17561" x="7485063" y="2362200"/>
          <p14:tracePt t="17572" x="7356475" y="2316163"/>
          <p14:tracePt t="17575" x="7239000" y="2289175"/>
          <p14:tracePt t="17586" x="7146925" y="2262188"/>
          <p14:tracePt t="17591" x="7083425" y="2233613"/>
          <p14:tracePt t="17602" x="7019925" y="2225675"/>
          <p14:tracePt t="17609" x="6992938" y="2206625"/>
          <p14:tracePt t="17619" x="6964363" y="2197100"/>
          <p14:tracePt t="17625" x="6956425" y="2197100"/>
          <p14:tracePt t="17634" x="6937375" y="2197100"/>
          <p14:tracePt t="17640" x="6929438" y="2197100"/>
          <p14:tracePt t="17656" x="6919913" y="2189163"/>
          <p14:tracePt t="17681" x="6919913" y="2179638"/>
          <p14:tracePt t="17704" x="6919913" y="2170113"/>
          <p14:tracePt t="17712" x="6910388" y="2160588"/>
          <p14:tracePt t="17736" x="6910388" y="2152650"/>
          <p14:tracePt t="17776" x="6910388" y="2133600"/>
          <p14:tracePt t="17800" x="6910388" y="2125663"/>
          <p14:tracePt t="17832" x="6919913" y="2116138"/>
          <p14:tracePt t="17848" x="6929438" y="2116138"/>
          <p14:tracePt t="17856" x="6937375" y="2116138"/>
          <p14:tracePt t="17864" x="6956425" y="2116138"/>
          <p14:tracePt t="17874" x="6973888" y="2116138"/>
          <p14:tracePt t="17884" x="6983413" y="2125663"/>
          <p14:tracePt t="17904" x="6983413" y="2133600"/>
          <p14:tracePt t="17938" x="6983413" y="2143125"/>
          <p14:tracePt t="18000" x="6973888" y="2170113"/>
          <p14:tracePt t="18016" x="6964363" y="2170113"/>
          <p14:tracePt t="18032" x="6956425" y="2170113"/>
          <p14:tracePt t="18048" x="6937375" y="2170113"/>
          <p14:tracePt t="18152" x="6956425" y="2170113"/>
          <p14:tracePt t="18160" x="6973888" y="2170113"/>
          <p14:tracePt t="18168" x="7000875" y="2170113"/>
          <p14:tracePt t="18177" x="7029450" y="2170113"/>
          <p14:tracePt t="18185" x="7073900" y="2197100"/>
          <p14:tracePt t="18192" x="7092950" y="2216150"/>
          <p14:tracePt t="18201" x="7110413" y="2225675"/>
          <p14:tracePt t="18209" x="7129463" y="2243138"/>
          <p14:tracePt t="18216" x="7165975" y="2279650"/>
          <p14:tracePt t="18224" x="7183438" y="2298700"/>
          <p14:tracePt t="18232" x="7212013" y="2325688"/>
          <p14:tracePt t="18240" x="7229475" y="2371725"/>
          <p14:tracePt t="18249" x="7248525" y="2416175"/>
          <p14:tracePt t="18257" x="7248525" y="2471738"/>
          <p14:tracePt t="18267" x="7265988" y="2517775"/>
          <p14:tracePt t="18275" x="7265988" y="2571750"/>
          <p14:tracePt t="18281" x="7283450" y="2617788"/>
          <p14:tracePt t="18291" x="7283450" y="2671763"/>
          <p14:tracePt t="18296" x="7292975" y="2698750"/>
          <p14:tracePt t="18308" x="7302500" y="2754313"/>
          <p14:tracePt t="18313" x="7329488" y="2817813"/>
          <p14:tracePt t="18323" x="7329488" y="2827338"/>
          <p14:tracePt t="18328" x="7339013" y="2863850"/>
          <p14:tracePt t="18336" x="7348538" y="2881313"/>
          <p14:tracePt t="18344" x="7348538" y="2900363"/>
          <p14:tracePt t="18352" x="7356475" y="2917825"/>
          <p14:tracePt t="18360" x="7356475" y="2936875"/>
          <p14:tracePt t="18368" x="7375525" y="2954338"/>
          <p14:tracePt t="18384" x="7375525" y="2963863"/>
          <p14:tracePt t="18392" x="7375525" y="2982913"/>
          <p14:tracePt t="18400" x="7375525" y="3000375"/>
          <p14:tracePt t="18408" x="7375525" y="3009900"/>
          <p14:tracePt t="18416" x="7375525" y="3017838"/>
          <p14:tracePt t="18424" x="7375525" y="3036888"/>
          <p14:tracePt t="18432" x="7375525" y="3046413"/>
          <p14:tracePt t="18440" x="7375525" y="3073400"/>
          <p14:tracePt t="18449" x="7375525" y="3090863"/>
          <p14:tracePt t="18456" x="7375525" y="3109913"/>
          <p14:tracePt t="18466" x="7375525" y="3127375"/>
          <p14:tracePt t="18472" x="7375525" y="3136900"/>
          <p14:tracePt t="18480" x="7375525" y="3146425"/>
          <p14:tracePt t="18488" x="7375525" y="3155950"/>
          <p14:tracePt t="18496" x="7375525" y="3163888"/>
          <p14:tracePt t="18505" x="7385050" y="3173413"/>
          <p14:tracePt t="18528" x="7385050" y="3192463"/>
          <p14:tracePt t="18544" x="7392988" y="3200400"/>
          <p14:tracePt t="18587" x="7402513" y="3200400"/>
          <p14:tracePt t="18610" x="7412038" y="3200400"/>
          <p14:tracePt t="18617" x="7421563" y="3200400"/>
          <p14:tracePt t="18637" x="7429500" y="3200400"/>
          <p14:tracePt t="18639" x="7439025" y="3200400"/>
          <p14:tracePt t="18986" x="7439025" y="3192463"/>
          <p14:tracePt t="18994" x="7439025" y="3163888"/>
          <p14:tracePt t="19002" x="7439025" y="3146425"/>
          <p14:tracePt t="19009" x="7439025" y="3119438"/>
          <p14:tracePt t="19016" x="7439025" y="3090863"/>
          <p14:tracePt t="19024" x="7439025" y="3046413"/>
          <p14:tracePt t="19032" x="7439025" y="3017838"/>
          <p14:tracePt t="19040" x="7439025" y="3000375"/>
          <p14:tracePt t="19048" x="7439025" y="2963863"/>
          <p14:tracePt t="19057" x="7421563" y="2917825"/>
          <p14:tracePt t="19068" x="7421563" y="2909888"/>
          <p14:tracePt t="19076" x="7421563" y="2873375"/>
          <p14:tracePt t="19086" x="7421563" y="2863850"/>
          <p14:tracePt t="19088" x="7412038" y="2844800"/>
          <p14:tracePt t="19104" x="7412038" y="2827338"/>
          <p14:tracePt t="19112" x="7412038" y="2817813"/>
          <p14:tracePt t="19120" x="7412038" y="2800350"/>
          <p14:tracePt t="19128" x="7412038" y="2790825"/>
          <p14:tracePt t="19144" x="7412038" y="2781300"/>
          <p14:tracePt t="19369" x="7429500" y="2771775"/>
          <p14:tracePt t="19377" x="7485063" y="2771775"/>
          <p14:tracePt t="19388" x="7575550" y="2771775"/>
          <p14:tracePt t="19392" x="7667625" y="2771775"/>
          <p14:tracePt t="19400" x="7758113" y="2771775"/>
          <p14:tracePt t="19408" x="7850188" y="2771775"/>
          <p14:tracePt t="19416" x="7913688" y="2744788"/>
          <p14:tracePt t="19424" x="7967663" y="2744788"/>
          <p14:tracePt t="19432" x="8023225" y="2735263"/>
          <p14:tracePt t="19442" x="8067675" y="2717800"/>
          <p14:tracePt t="19452" x="8086725" y="2717800"/>
          <p14:tracePt t="19457" x="8113713" y="2717800"/>
          <p14:tracePt t="19468" x="8132763" y="2717800"/>
          <p14:tracePt t="19481" x="8140700" y="2717800"/>
          <p14:tracePt t="19492" x="8169275" y="2708275"/>
          <p14:tracePt t="19512" x="8177213" y="2708275"/>
          <p14:tracePt t="19520" x="8186738" y="2708275"/>
          <p14:tracePt t="19528" x="8196263" y="2708275"/>
          <p14:tracePt t="19537" x="8213725" y="2708275"/>
          <p14:tracePt t="19545" x="8250238" y="2708275"/>
          <p14:tracePt t="19561" x="8269288" y="2708275"/>
          <p14:tracePt t="19571" x="8305800" y="2708275"/>
          <p14:tracePt t="19592" x="8313738" y="2708275"/>
          <p14:tracePt t="19600" x="8332788" y="2708275"/>
          <p14:tracePt t="19616" x="8342313" y="2708275"/>
          <p14:tracePt t="19633" x="8350250" y="2708275"/>
          <p14:tracePt t="19656" x="8359775" y="2708275"/>
          <p14:tracePt t="19705" x="8369300" y="2708275"/>
          <p14:tracePt t="19728" x="8378825" y="2708275"/>
          <p14:tracePt t="19736" x="8386763" y="2717800"/>
          <p14:tracePt t="19744" x="8396288" y="2727325"/>
          <p14:tracePt t="19760" x="8405813" y="2735263"/>
          <p14:tracePt t="19777" x="8415338" y="2735263"/>
          <p14:tracePt t="19784" x="8423275" y="2744788"/>
          <p14:tracePt t="19809" x="8423275" y="2754313"/>
          <p14:tracePt t="19816" x="8432800" y="2754313"/>
          <p14:tracePt t="19824" x="8442325" y="2763838"/>
          <p14:tracePt t="19840" x="8451850" y="2771775"/>
          <p14:tracePt t="19872" x="8459788" y="2781300"/>
          <p14:tracePt t="19904" x="8469313" y="2790825"/>
          <p14:tracePt t="19960" x="8469313" y="2800350"/>
          <p14:tracePt t="19985" x="8469313" y="2808288"/>
          <p14:tracePt t="19994" x="8469313" y="2817813"/>
          <p14:tracePt t="20008" x="8469313" y="2827338"/>
          <p14:tracePt t="20016" x="8469313" y="2836863"/>
          <p14:tracePt t="20026" x="8459788" y="2844800"/>
          <p14:tracePt t="20035" x="8451850" y="2863850"/>
          <p14:tracePt t="20053" x="8442325" y="2881313"/>
          <p14:tracePt t="20061" x="8432800" y="2900363"/>
          <p14:tracePt t="20065" x="8415338" y="2917825"/>
          <p14:tracePt t="20072" x="8415338" y="2927350"/>
          <p14:tracePt t="20083" x="8405813" y="2946400"/>
          <p14:tracePt t="20088" x="8405813" y="2954338"/>
          <p14:tracePt t="20099" x="8405813" y="2973388"/>
          <p14:tracePt t="20104" x="8396288" y="2990850"/>
          <p14:tracePt t="20112" x="8396288" y="3000375"/>
          <p14:tracePt t="20120" x="8386763" y="3027363"/>
          <p14:tracePt t="20128" x="8369300" y="3036888"/>
          <p14:tracePt t="20144" x="8359775" y="3063875"/>
          <p14:tracePt t="20160" x="8350250" y="3082925"/>
          <p14:tracePt t="20176" x="8350250" y="3100388"/>
          <p14:tracePt t="20184" x="8332788" y="3127375"/>
          <p14:tracePt t="20192" x="8323263" y="3127375"/>
          <p14:tracePt t="20217" x="8323263" y="3146425"/>
          <p14:tracePt t="20225" x="8313738" y="3155950"/>
          <p14:tracePt t="20320" x="8296275" y="3155950"/>
          <p14:tracePt t="20329" x="8286750" y="3155950"/>
          <p14:tracePt t="20344" x="8250238" y="3155950"/>
          <p14:tracePt t="20352" x="8232775" y="3155950"/>
          <p14:tracePt t="20360" x="8177213" y="3155950"/>
          <p14:tracePt t="20368" x="8140700" y="3155950"/>
          <p14:tracePt t="20376" x="8104188" y="3155950"/>
          <p14:tracePt t="20384" x="8077200" y="3155950"/>
          <p14:tracePt t="20392" x="8031163" y="3146425"/>
          <p14:tracePt t="20400" x="7977188" y="3127375"/>
          <p14:tracePt t="20408" x="7931150" y="3109913"/>
          <p14:tracePt t="20416" x="7850188" y="3100388"/>
          <p14:tracePt t="20424" x="7794625" y="3100388"/>
          <p14:tracePt t="20432" x="7740650" y="3082925"/>
          <p14:tracePt t="20440" x="7694613" y="3082925"/>
          <p14:tracePt t="20451" x="7639050" y="3073400"/>
          <p14:tracePt t="20457" x="7594600" y="3073400"/>
          <p14:tracePt t="20467" x="7567613" y="3073400"/>
          <p14:tracePt t="20473" x="7531100" y="3073400"/>
          <p14:tracePt t="20485" x="7494588" y="3073400"/>
          <p14:tracePt t="20489" x="7485063" y="3073400"/>
          <p14:tracePt t="20501" x="7439025" y="3073400"/>
          <p14:tracePt t="20504" x="7429500" y="3073400"/>
          <p14:tracePt t="20521" x="7421563" y="3073400"/>
          <p14:tracePt t="20544" x="7412038" y="3073400"/>
          <p14:tracePt t="20651" x="7402513" y="3063875"/>
          <p14:tracePt t="20657" x="7392988" y="3054350"/>
          <p14:tracePt t="20705" x="7385050" y="3054350"/>
          <p14:tracePt t="20761" x="7375525" y="3046413"/>
          <p14:tracePt t="20768" x="7366000" y="3046413"/>
          <p14:tracePt t="20784" x="7356475" y="3036888"/>
          <p14:tracePt t="20808" x="7356475" y="3027363"/>
          <p14:tracePt t="20825" x="7356475" y="3017838"/>
          <p14:tracePt t="20836" x="7356475" y="3009900"/>
          <p14:tracePt t="20848" x="7356475" y="3000375"/>
          <p14:tracePt t="20856" x="7356475" y="2990850"/>
          <p14:tracePt t="20866" x="7356475" y="2982913"/>
          <p14:tracePt t="20885" x="7356475" y="2973388"/>
          <p14:tracePt t="20888" x="7356475" y="2963863"/>
          <p14:tracePt t="20913" x="7356475" y="2946400"/>
          <p14:tracePt t="20928" x="7356475" y="2936875"/>
          <p14:tracePt t="21546" x="7356475" y="2946400"/>
          <p14:tracePt t="21632" x="7348538" y="2946400"/>
          <p14:tracePt t="21648" x="7329488" y="2946400"/>
          <p14:tracePt t="21656" x="7312025" y="2936875"/>
          <p14:tracePt t="21680" x="7302500" y="2936875"/>
          <p14:tracePt t="21688" x="7283450" y="2927350"/>
          <p14:tracePt t="21696" x="7265988" y="2927350"/>
          <p14:tracePt t="21704" x="7256463" y="2917825"/>
          <p14:tracePt t="21712" x="7219950" y="2909888"/>
          <p14:tracePt t="21720" x="7202488" y="2890838"/>
          <p14:tracePt t="21728" x="7175500" y="2881313"/>
          <p14:tracePt t="21736" x="7156450" y="2873375"/>
          <p14:tracePt t="21745" x="7138988" y="2873375"/>
          <p14:tracePt t="21754" x="7119938" y="2863850"/>
          <p14:tracePt t="21761" x="7073900" y="2836863"/>
          <p14:tracePt t="21770" x="7046913" y="2827338"/>
          <p14:tracePt t="21776" x="7000875" y="2817813"/>
          <p14:tracePt t="21787" x="6964363" y="2808288"/>
          <p14:tracePt t="21793" x="6900863" y="2800350"/>
          <p14:tracePt t="21801" x="6856413" y="2771775"/>
          <p14:tracePt t="21807" x="6773863" y="2744788"/>
          <p14:tracePt t="21823" x="6645275" y="2690813"/>
          <p14:tracePt t="21827" x="6564313" y="2671763"/>
          <p14:tracePt t="21837" x="6435725" y="2635250"/>
          <p14:tracePt t="21840" x="6308725" y="2598738"/>
          <p14:tracePt t="21848" x="6208713" y="2562225"/>
          <p14:tracePt t="21856" x="6099175" y="2544763"/>
          <p14:tracePt t="21867" x="5999163" y="2508250"/>
          <p14:tracePt t="21872" x="5889625" y="2489200"/>
          <p14:tracePt t="21886" x="5807075" y="2481263"/>
          <p14:tracePt t="21888" x="5734050" y="2481263"/>
          <p14:tracePt t="21896" x="5643563" y="2462213"/>
          <p14:tracePt t="21904" x="5570538" y="2462213"/>
          <p14:tracePt t="21912" x="5524500" y="2444750"/>
          <p14:tracePt t="21920" x="5461000" y="2435225"/>
          <p14:tracePt t="21928" x="5405438" y="2416175"/>
          <p14:tracePt t="21936" x="5360988" y="2408238"/>
          <p14:tracePt t="21944" x="5305425" y="2408238"/>
          <p14:tracePt t="21952" x="5241925" y="2379663"/>
          <p14:tracePt t="21960" x="5205413" y="2379663"/>
          <p14:tracePt t="21968" x="5141913" y="2371725"/>
          <p14:tracePt t="21976" x="5049838" y="2371725"/>
          <p14:tracePt t="21984" x="4995863" y="2371725"/>
          <p14:tracePt t="21992" x="4959350" y="2371725"/>
          <p14:tracePt t="22000" x="4913313" y="2371725"/>
          <p14:tracePt t="22009" x="4876800" y="2371725"/>
          <p14:tracePt t="22016" x="4840288" y="2371725"/>
          <p14:tracePt t="22024" x="4822825" y="2371725"/>
          <p14:tracePt t="22032" x="4795838" y="2371725"/>
          <p14:tracePt t="22040" x="4786313" y="2371725"/>
          <p14:tracePt t="22048" x="4776788" y="2362200"/>
          <p14:tracePt t="22057" x="4759325" y="2362200"/>
          <p14:tracePt t="22065" x="4749800" y="2362200"/>
          <p14:tracePt t="22072" x="4730750" y="2362200"/>
          <p14:tracePt t="22080" x="4713288" y="2352675"/>
          <p14:tracePt t="22088" x="4686300" y="2352675"/>
          <p14:tracePt t="22096" x="4640263" y="2352675"/>
          <p14:tracePt t="22104" x="4603750" y="2352675"/>
          <p14:tracePt t="22112" x="4549775" y="2352675"/>
          <p14:tracePt t="22120" x="4476750" y="2352675"/>
          <p14:tracePt t="22128" x="4413250" y="2352675"/>
          <p14:tracePt t="22137" x="4357688" y="2352675"/>
          <p14:tracePt t="22145" x="4284663" y="2352675"/>
          <p14:tracePt t="22154" x="4230688" y="2352675"/>
          <p14:tracePt t="22161" x="4184650" y="2352675"/>
          <p14:tracePt t="22169" x="4157663" y="2352675"/>
          <p14:tracePt t="22177" x="4138613" y="2352675"/>
          <p14:tracePt t="22185" x="4129088" y="2352675"/>
          <p14:tracePt t="22217" x="4121150" y="2352675"/>
          <p14:tracePt t="22243" x="4111625" y="2343150"/>
          <p14:tracePt t="22337" x="4111625" y="2335213"/>
          <p14:tracePt t="22394" x="4129088" y="2335213"/>
          <p14:tracePt t="22401" x="4138613" y="2325688"/>
          <p14:tracePt t="22416" x="4148138" y="2325688"/>
          <p14:tracePt t="22424" x="4157663" y="2316163"/>
          <p14:tracePt t="22433" x="4165600" y="2316163"/>
          <p14:tracePt t="22440" x="4175125" y="2316163"/>
          <p14:tracePt t="22448" x="4175125" y="2306638"/>
          <p14:tracePt t="22456" x="4184650" y="2298700"/>
          <p14:tracePt t="22801" x="4184650" y="2306638"/>
          <p14:tracePt t="22870" x="4175125" y="2306638"/>
          <p14:tracePt t="22885" x="4148138" y="2316163"/>
          <p14:tracePt t="22897" x="4129088" y="2335213"/>
          <p14:tracePt t="22912" x="4111625" y="2343150"/>
          <p14:tracePt t="22920" x="4094163" y="2343150"/>
          <p14:tracePt t="22928" x="4084638" y="2343150"/>
          <p14:tracePt t="22936" x="4057650" y="2352675"/>
          <p14:tracePt t="22960" x="4048125" y="2352675"/>
          <p14:tracePt t="22976" x="4029075" y="2362200"/>
          <p14:tracePt t="23034" x="4021138" y="2362200"/>
          <p14:tracePt t="23049" x="4011613" y="2362200"/>
          <p14:tracePt t="23074" x="4002088" y="2362200"/>
          <p14:tracePt t="23081" x="3984625" y="2362200"/>
          <p14:tracePt t="23096" x="3965575" y="2352675"/>
          <p14:tracePt t="23104" x="3956050" y="2343150"/>
          <p14:tracePt t="23112" x="3948113" y="2335213"/>
          <p14:tracePt t="23120" x="3929063" y="2325688"/>
          <p14:tracePt t="23128" x="3919538" y="2325688"/>
          <p14:tracePt t="23136" x="3911600" y="2316163"/>
          <p14:tracePt t="23144" x="3902075" y="2306638"/>
          <p14:tracePt t="23152" x="3892550" y="2298700"/>
          <p14:tracePt t="23160" x="3875088" y="2289175"/>
          <p14:tracePt t="23168" x="3865563" y="2279650"/>
          <p14:tracePt t="23176" x="3865563" y="2270125"/>
          <p14:tracePt t="23184" x="3846513" y="2252663"/>
          <p14:tracePt t="23192" x="3838575" y="2243138"/>
          <p14:tracePt t="23200" x="3838575" y="2233613"/>
          <p14:tracePt t="23208" x="3829050" y="2225675"/>
          <p14:tracePt t="23217" x="3829050" y="2216150"/>
          <p14:tracePt t="23224" x="3829050" y="2206625"/>
          <p14:tracePt t="23232" x="3829050" y="2189163"/>
          <p14:tracePt t="23240" x="3829050" y="2170113"/>
          <p14:tracePt t="23248" x="3829050" y="2160588"/>
          <p14:tracePt t="23256" x="3829050" y="2152650"/>
          <p14:tracePt t="23265" x="3829050" y="2143125"/>
          <p14:tracePt t="23272" x="3829050" y="2125663"/>
          <p14:tracePt t="23280" x="3829050" y="2106613"/>
          <p14:tracePt t="23288" x="3829050" y="2097088"/>
          <p14:tracePt t="23296" x="3829050" y="2079625"/>
          <p14:tracePt t="23304" x="3829050" y="2052638"/>
          <p14:tracePt t="23312" x="3829050" y="2043113"/>
          <p14:tracePt t="23320" x="3838575" y="2024063"/>
          <p14:tracePt t="23328" x="3846513" y="2006600"/>
          <p14:tracePt t="23337" x="3875088" y="1987550"/>
          <p14:tracePt t="23345" x="3892550" y="1979613"/>
          <p14:tracePt t="23355" x="3911600" y="1960563"/>
          <p14:tracePt t="23361" x="3919538" y="1951038"/>
          <p14:tracePt t="23368" x="3929063" y="1943100"/>
          <p14:tracePt t="23377" x="3948113" y="1943100"/>
          <p14:tracePt t="23386" x="3992563" y="1933575"/>
          <p14:tracePt t="23402" x="4011613" y="1933575"/>
          <p14:tracePt t="23409" x="4029075" y="1933575"/>
          <p14:tracePt t="23418" x="4048125" y="1933575"/>
          <p14:tracePt t="23425" x="4065588" y="1933575"/>
          <p14:tracePt t="23440" x="4075113" y="1933575"/>
          <p14:tracePt t="23465" x="4084638" y="1933575"/>
          <p14:tracePt t="23472" x="4094163" y="1943100"/>
          <p14:tracePt t="23480" x="4111625" y="1960563"/>
          <p14:tracePt t="23490" x="4121150" y="1970088"/>
          <p14:tracePt t="23496" x="4121150" y="1997075"/>
          <p14:tracePt t="23504" x="4129088" y="2016125"/>
          <p14:tracePt t="23512" x="4138613" y="2043113"/>
          <p14:tracePt t="23520" x="4148138" y="2060575"/>
          <p14:tracePt t="23528" x="4157663" y="2079625"/>
          <p14:tracePt t="23536" x="4165600" y="2116138"/>
          <p14:tracePt t="23552" x="4184650" y="2143125"/>
          <p14:tracePt t="23560" x="4184650" y="2152650"/>
          <p14:tracePt t="23568" x="4194175" y="2189163"/>
          <p14:tracePt t="23585" x="4211638" y="2206625"/>
          <p14:tracePt t="23616" x="4211638" y="2216150"/>
          <p14:tracePt t="23624" x="4211638" y="2225675"/>
          <p14:tracePt t="23698" x="4211638" y="2233613"/>
          <p14:tracePt t="23731" x="4211638" y="2243138"/>
          <p14:tracePt t="23749" x="4211638" y="2252663"/>
          <p14:tracePt t="23754" x="4211638" y="2262188"/>
          <p14:tracePt t="23824" x="4202113" y="2270125"/>
          <p14:tracePt t="23840" x="4194175" y="2279650"/>
          <p14:tracePt t="23856" x="4184650" y="2279650"/>
          <p14:tracePt t="23864" x="4175125" y="2289175"/>
          <p14:tracePt t="23881" x="4165600" y="2289175"/>
          <p14:tracePt t="23889" x="4148138" y="2289175"/>
          <p14:tracePt t="23898" x="4129088" y="2306638"/>
          <p14:tracePt t="23918" x="4121150" y="2306638"/>
          <p14:tracePt t="23929" x="4111625" y="2316163"/>
          <p14:tracePt t="23948" x="4102100" y="2316163"/>
          <p14:tracePt t="24076" x="4094163" y="2316163"/>
          <p14:tracePt t="24130" x="4102100" y="2306638"/>
          <p14:tracePt t="24137" x="4138613" y="2270125"/>
          <p14:tracePt t="24147" x="4194175" y="2243138"/>
          <p14:tracePt t="24152" x="4257675" y="2206625"/>
          <p14:tracePt t="24160" x="4321175" y="2179638"/>
          <p14:tracePt t="24168" x="4403725" y="2160588"/>
          <p14:tracePt t="24177" x="4467225" y="2133600"/>
          <p14:tracePt t="24184" x="4540250" y="2106613"/>
          <p14:tracePt t="24193" x="4622800" y="2052638"/>
          <p14:tracePt t="24202" x="4667250" y="2043113"/>
          <p14:tracePt t="24209" x="4730750" y="2006600"/>
          <p14:tracePt t="24216" x="4776788" y="1987550"/>
          <p14:tracePt t="24224" x="4813300" y="1979613"/>
          <p14:tracePt t="24232" x="4832350" y="1960563"/>
          <p14:tracePt t="24240" x="4849813" y="1951038"/>
          <p14:tracePt t="24248" x="4859338" y="1943100"/>
          <p14:tracePt t="24256" x="4868863" y="1933575"/>
          <p14:tracePt t="24265" x="4876800" y="1933575"/>
          <p14:tracePt t="24272" x="4886325" y="1914525"/>
          <p14:tracePt t="24280" x="4895850" y="1906588"/>
          <p14:tracePt t="24288" x="4913313" y="1887538"/>
          <p14:tracePt t="24299" x="4922838" y="1878013"/>
          <p14:tracePt t="24304" x="4941888" y="1860550"/>
          <p14:tracePt t="24313" x="4959350" y="1841500"/>
          <p14:tracePt t="24320" x="4986338" y="1814513"/>
          <p14:tracePt t="24329" x="5005388" y="1787525"/>
          <p14:tracePt t="24337" x="5022850" y="1768475"/>
          <p14:tracePt t="24351" x="5059363" y="1741488"/>
          <p14:tracePt t="24352" x="5078413" y="1724025"/>
          <p14:tracePt t="24361" x="5095875" y="1704975"/>
          <p14:tracePt t="24370" x="5114925" y="1677988"/>
          <p14:tracePt t="24377" x="5122863" y="1660525"/>
          <p14:tracePt t="24392" x="5141913" y="1641475"/>
          <p14:tracePt t="24408" x="5141913" y="1631950"/>
          <p14:tracePt t="24424" x="5141913" y="1624013"/>
          <p14:tracePt t="24432" x="5141913" y="1604963"/>
          <p14:tracePt t="24441" x="5141913" y="1595438"/>
          <p14:tracePt t="24451" x="5141913" y="1587500"/>
          <p14:tracePt t="24468" x="5141913" y="1577975"/>
          <p14:tracePt t="24473" x="5141913" y="1558925"/>
          <p14:tracePt t="24524" x="5141913" y="1541463"/>
          <p14:tracePt t="24573" x="5122863" y="1541463"/>
          <p14:tracePt t="24578" x="5114925" y="1541463"/>
          <p14:tracePt t="24587" x="5095875" y="1541463"/>
          <p14:tracePt t="24592" x="5068888" y="1550988"/>
          <p14:tracePt t="24601" x="5022850" y="1550988"/>
          <p14:tracePt t="24608" x="5005388" y="1558925"/>
          <p14:tracePt t="24617" x="4978400" y="1558925"/>
          <p14:tracePt t="24625" x="4949825" y="1558925"/>
          <p14:tracePt t="24639" x="4932363" y="1558925"/>
          <p14:tracePt t="24641" x="4922838" y="1558925"/>
          <p14:tracePt t="24652" x="4913313" y="1558925"/>
          <p14:tracePt t="24659" x="4905375" y="1558925"/>
          <p14:tracePt t="24682" x="4895850" y="1558925"/>
          <p14:tracePt t="24696" x="4886325" y="1558925"/>
          <p14:tracePt t="24712" x="4876800" y="1558925"/>
          <p14:tracePt t="24736" x="4868863" y="1550988"/>
          <p14:tracePt t="24760" x="4868863" y="1541463"/>
          <p14:tracePt t="24776" x="4868863" y="1531938"/>
          <p14:tracePt t="24808" x="4868863" y="1522413"/>
          <p14:tracePt t="24836" x="4868863" y="1514475"/>
          <p14:tracePt t="24856" x="4868863" y="1504950"/>
          <p14:tracePt t="24904" x="4868863" y="1485900"/>
          <p14:tracePt t="25105" x="4859338" y="1485900"/>
          <p14:tracePt t="25118" x="4849813" y="1495425"/>
          <p14:tracePt t="25123" x="4832350" y="1514475"/>
          <p14:tracePt t="25131" x="4822825" y="1541463"/>
          <p14:tracePt t="25136" x="4795838" y="1587500"/>
          <p14:tracePt t="25144" x="4767263" y="1614488"/>
          <p14:tracePt t="25152" x="4703763" y="1697038"/>
          <p14:tracePt t="25161" x="4649788" y="1778000"/>
          <p14:tracePt t="25168" x="4603750" y="1841500"/>
          <p14:tracePt t="25176" x="4530725" y="1924050"/>
          <p14:tracePt t="25184" x="4440238" y="2024063"/>
          <p14:tracePt t="25192" x="4376738" y="2097088"/>
          <p14:tracePt t="25200" x="4303713" y="2179638"/>
          <p14:tracePt t="25209" x="4267200" y="2225675"/>
          <p14:tracePt t="25217" x="4221163" y="2270125"/>
          <p14:tracePt t="25224" x="4194175" y="2306638"/>
          <p14:tracePt t="25232" x="4138613" y="2352675"/>
          <p14:tracePt t="25248" x="4129088" y="2362200"/>
          <p14:tracePt t="25257" x="4111625" y="2371725"/>
          <p14:tracePt t="25288" x="4102100" y="2371725"/>
          <p14:tracePt t="25306" x="4094163" y="2371725"/>
          <p14:tracePt t="25320" x="4084638" y="2371725"/>
          <p14:tracePt t="25328" x="4065588" y="2371725"/>
          <p14:tracePt t="25337" x="4057650" y="2371725"/>
          <p14:tracePt t="25353" x="4048125" y="2371725"/>
          <p14:tracePt t="25361" x="4029075" y="2371725"/>
          <p14:tracePt t="25369" x="4011613" y="2371725"/>
          <p14:tracePt t="25387" x="4002088" y="2371725"/>
          <p14:tracePt t="25393" x="3984625" y="2371725"/>
          <p14:tracePt t="25402" x="3975100" y="2371725"/>
          <p14:tracePt t="25418" x="3965575" y="2371725"/>
          <p14:tracePt t="25425" x="3948113" y="2371725"/>
          <p14:tracePt t="25434" x="3929063" y="2371725"/>
          <p14:tracePt t="25440" x="3883025" y="2379663"/>
          <p14:tracePt t="25448" x="3856038" y="2389188"/>
          <p14:tracePt t="25456" x="3829050" y="2389188"/>
          <p14:tracePt t="25465" x="3783013" y="2408238"/>
          <p14:tracePt t="25473" x="3709988" y="2416175"/>
          <p14:tracePt t="25480" x="3665538" y="2416175"/>
          <p14:tracePt t="25488" x="3609975" y="2425700"/>
          <p14:tracePt t="25496" x="3536950" y="2425700"/>
          <p14:tracePt t="25504" x="3473450" y="2452688"/>
          <p14:tracePt t="25513" x="3382963" y="2462213"/>
          <p14:tracePt t="25522" x="3336925" y="2462213"/>
          <p14:tracePt t="25530" x="3281363" y="2481263"/>
          <p14:tracePt t="25542" x="3254375" y="2481263"/>
          <p14:tracePt t="25544" x="3217863" y="2481263"/>
          <p14:tracePt t="25555" x="3208338" y="2481263"/>
          <p14:tracePt t="25559" x="3190875" y="2481263"/>
          <p14:tracePt t="25576" x="3171825" y="2481263"/>
          <p14:tracePt t="25592" x="3163888" y="2481263"/>
          <p14:tracePt t="25608" x="3154363" y="2481263"/>
          <p14:tracePt t="25649" x="3144838" y="2481263"/>
          <p14:tracePt t="25682" x="3136900" y="2481263"/>
          <p14:tracePt t="25849" x="3127375" y="2481263"/>
          <p14:tracePt t="25922" x="3127375" y="2471738"/>
          <p14:tracePt t="25978" x="3127375" y="2462213"/>
          <p14:tracePt t="26040" x="3127375" y="2452688"/>
          <p14:tracePt t="26056" x="3127375" y="2435225"/>
          <p14:tracePt t="26122" x="3117850" y="2425700"/>
          <p14:tracePt t="26153" x="3108325" y="2416175"/>
          <p14:tracePt t="26168" x="3100388" y="2408238"/>
          <p14:tracePt t="26177" x="3090863" y="2408238"/>
          <p14:tracePt t="26184" x="3071813" y="2389188"/>
          <p14:tracePt t="26192" x="3071813" y="2379663"/>
          <p14:tracePt t="26200" x="3063875" y="2371725"/>
          <p14:tracePt t="26208" x="3044825" y="2362200"/>
          <p14:tracePt t="26224" x="3027363" y="2343150"/>
          <p14:tracePt t="26248" x="3017838" y="2335213"/>
          <p14:tracePt t="26264" x="3017838" y="2316163"/>
          <p14:tracePt t="26272" x="3017838" y="2298700"/>
          <p14:tracePt t="26281" x="3017838" y="2289175"/>
          <p14:tracePt t="26288" x="3017838" y="2262188"/>
          <p14:tracePt t="26296" x="3017838" y="2252663"/>
          <p14:tracePt t="26304" x="3017838" y="2225675"/>
          <p14:tracePt t="26312" x="3027363" y="2197100"/>
          <p14:tracePt t="26320" x="3044825" y="2189163"/>
          <p14:tracePt t="26328" x="3054350" y="2179638"/>
          <p14:tracePt t="26336" x="3081338" y="2152650"/>
          <p14:tracePt t="26352" x="3090863" y="2152650"/>
          <p14:tracePt t="26368" x="3100388" y="2152650"/>
          <p14:tracePt t="26386" x="3117850" y="2152650"/>
          <p14:tracePt t="26417" x="3127375" y="2160588"/>
          <p14:tracePt t="26425" x="3127375" y="2179638"/>
          <p14:tracePt t="26434" x="3127375" y="2225675"/>
          <p14:tracePt t="26441" x="3127375" y="2252663"/>
          <p14:tracePt t="26451" x="3127375" y="2270125"/>
          <p14:tracePt t="26460" x="3127375" y="2298700"/>
          <p14:tracePt t="26465" x="3127375" y="2316163"/>
          <p14:tracePt t="26472" x="3127375" y="2325688"/>
          <p14:tracePt t="26481" x="3127375" y="2352675"/>
          <p14:tracePt t="26513" x="3127375" y="2362200"/>
          <p14:tracePt t="26529" x="3127375" y="2379663"/>
          <p14:tracePt t="26544" x="3127375" y="2389188"/>
          <p14:tracePt t="26570" x="3127375" y="2398713"/>
          <p14:tracePt t="26713" x="3127375" y="2408238"/>
          <p14:tracePt t="26721" x="3136900" y="2408238"/>
          <p14:tracePt t="26729" x="3200400" y="2452688"/>
          <p14:tracePt t="26737" x="3263900" y="2462213"/>
          <p14:tracePt t="26745" x="3373438" y="2525713"/>
          <p14:tracePt t="26754" x="3490913" y="2581275"/>
          <p14:tracePt t="26760" x="3600450" y="2608263"/>
          <p14:tracePt t="26768" x="3738563" y="2671763"/>
          <p14:tracePt t="26777" x="3875088" y="2727325"/>
          <p14:tracePt t="26784" x="3984625" y="2771775"/>
          <p14:tracePt t="26792" x="4121150" y="2817813"/>
          <p14:tracePt t="26800" x="4267200" y="2844800"/>
          <p14:tracePt t="26808" x="4384675" y="2890838"/>
          <p14:tracePt t="26818" x="4513263" y="2917825"/>
          <p14:tracePt t="26824" x="4630738" y="2963863"/>
          <p14:tracePt t="26834" x="4703763" y="2973388"/>
          <p14:tracePt t="26840" x="4803775" y="3009900"/>
          <p14:tracePt t="26848" x="4876800" y="3009900"/>
          <p14:tracePt t="26856" x="4932363" y="3027363"/>
          <p14:tracePt t="26865" x="4978400" y="3027363"/>
          <p14:tracePt t="26885" x="5095875" y="3046413"/>
          <p14:tracePt t="26888" x="5122863" y="3046413"/>
          <p14:tracePt t="26896" x="5178425" y="3082925"/>
          <p14:tracePt t="26904" x="5224463" y="3082925"/>
          <p14:tracePt t="26913" x="5278438" y="3109913"/>
          <p14:tracePt t="26920" x="5324475" y="3109913"/>
          <p14:tracePt t="26930" x="5360988" y="3136900"/>
          <p14:tracePt t="26936" x="5424488" y="3155950"/>
          <p14:tracePt t="26944" x="5478463" y="3163888"/>
          <p14:tracePt t="26952" x="5514975" y="3182938"/>
          <p14:tracePt t="26960" x="5570538" y="3209925"/>
          <p14:tracePt t="26968" x="5597525" y="3219450"/>
          <p14:tracePt t="26976" x="5661025" y="3255963"/>
          <p14:tracePt t="26984" x="5724525" y="3282950"/>
          <p14:tracePt t="26993" x="5753100" y="3302000"/>
          <p14:tracePt t="27000" x="5797550" y="3309938"/>
          <p14:tracePt t="27010" x="5853113" y="3338513"/>
          <p14:tracePt t="27017" x="5889625" y="3338513"/>
          <p14:tracePt t="27025" x="5926138" y="3355975"/>
          <p14:tracePt t="27032" x="5943600" y="3355975"/>
          <p14:tracePt t="27040" x="5953125" y="3355975"/>
          <p14:tracePt t="27048" x="5980113" y="3355975"/>
          <p14:tracePt t="27057" x="5989638" y="3355975"/>
          <p14:tracePt t="27065" x="6016625" y="3355975"/>
          <p14:tracePt t="27072" x="6026150" y="3355975"/>
          <p14:tracePt t="27081" x="6035675" y="3355975"/>
          <p14:tracePt t="27154" x="6053138" y="3355975"/>
          <p14:tracePt t="27164" x="6062663" y="3365500"/>
          <p14:tracePt t="27168" x="6072188" y="3375025"/>
          <p14:tracePt t="27176" x="6089650" y="3402013"/>
          <p14:tracePt t="27184" x="6099175" y="3411538"/>
          <p14:tracePt t="27192" x="6116638" y="3419475"/>
          <p14:tracePt t="27200" x="6135688" y="3446463"/>
          <p14:tracePt t="27209" x="6153150" y="3465513"/>
          <p14:tracePt t="27216" x="6199188" y="3475038"/>
          <p14:tracePt t="27224" x="6226175" y="3492500"/>
          <p14:tracePt t="27233" x="6245225" y="3492500"/>
          <p14:tracePt t="27240" x="6262688" y="3502025"/>
          <p14:tracePt t="27248" x="6291263" y="3502025"/>
          <p14:tracePt t="27257" x="6299200" y="3502025"/>
          <p14:tracePt t="27265" x="6308725" y="3502025"/>
          <p14:tracePt t="27272" x="6318250" y="3502025"/>
          <p14:tracePt t="27320" x="6326188" y="3502025"/>
          <p14:tracePt t="27376" x="6335713" y="3502025"/>
          <p14:tracePt t="27424" x="6345238" y="3511550"/>
          <p14:tracePt t="27432" x="6354763" y="3519488"/>
          <p14:tracePt t="27448" x="6372225" y="3538538"/>
          <p14:tracePt t="27456" x="6381750" y="3538538"/>
          <p14:tracePt t="27464" x="6391275" y="3538538"/>
          <p14:tracePt t="27480" x="6418263" y="3538538"/>
          <p14:tracePt t="27488" x="6427788" y="3538538"/>
          <p14:tracePt t="27496" x="6454775" y="3538538"/>
          <p14:tracePt t="27506" x="6472238" y="3538538"/>
          <p14:tracePt t="27513" x="6518275" y="3538538"/>
          <p14:tracePt t="27522" x="6527800" y="3538538"/>
          <p14:tracePt t="27530" x="6573838" y="3538538"/>
          <p14:tracePt t="27540" x="6610350" y="3538538"/>
          <p14:tracePt t="27545" x="6627813" y="3538538"/>
          <p14:tracePt t="27552" x="6664325" y="3538538"/>
          <p14:tracePt t="27560" x="6673850" y="3538538"/>
          <p14:tracePt t="27569" x="6691313" y="3538538"/>
          <p14:tracePt t="27576" x="6700838" y="3538538"/>
          <p14:tracePt t="27584" x="6710363" y="3538538"/>
          <p14:tracePt t="27600" x="6718300" y="3538538"/>
          <p14:tracePt t="27608" x="6727825" y="3548063"/>
          <p14:tracePt t="27624" x="6737350" y="3548063"/>
          <p14:tracePt t="27648" x="6746875" y="3548063"/>
          <p14:tracePt t="27656" x="6754813" y="3548063"/>
          <p14:tracePt t="27664" x="6773863" y="3548063"/>
          <p14:tracePt t="27672" x="6791325" y="3548063"/>
          <p14:tracePt t="27682" x="6819900" y="3548063"/>
          <p14:tracePt t="27688" x="6827838" y="3548063"/>
          <p14:tracePt t="27696" x="6846888" y="3548063"/>
          <p14:tracePt t="27704" x="6873875" y="3548063"/>
          <p14:tracePt t="27712" x="6892925" y="3548063"/>
          <p14:tracePt t="27720" x="6910388" y="3548063"/>
          <p14:tracePt t="27728" x="6929438" y="3548063"/>
          <p14:tracePt t="27736" x="6937375" y="3548063"/>
          <p14:tracePt t="27744" x="6956425" y="3548063"/>
          <p14:tracePt t="27752" x="6964363" y="3548063"/>
          <p14:tracePt t="27760" x="6992938" y="3548063"/>
          <p14:tracePt t="27768" x="7000875" y="3548063"/>
          <p14:tracePt t="27777" x="7019925" y="3538538"/>
          <p14:tracePt t="27786" x="7037388" y="3529013"/>
          <p14:tracePt t="27793" x="7046913" y="3519488"/>
          <p14:tracePt t="27801" x="7056438" y="3519488"/>
          <p14:tracePt t="27809" x="7073900" y="3502025"/>
          <p14:tracePt t="27816" x="7092950" y="3492500"/>
          <p14:tracePt t="27833" x="7102475" y="3482975"/>
          <p14:tracePt t="27850" x="7102475" y="3475038"/>
          <p14:tracePt t="27858" x="7102475" y="3465513"/>
          <p14:tracePt t="27867" x="7102475" y="3455988"/>
          <p14:tracePt t="27876" x="7110413" y="3446463"/>
          <p14:tracePt t="27920" x="7119938" y="3438525"/>
          <p14:tracePt t="27944" x="7129463" y="3438525"/>
          <p14:tracePt t="27952" x="7146925" y="3419475"/>
          <p14:tracePt t="27960" x="7156450" y="3411538"/>
          <p14:tracePt t="27968" x="7175500" y="3411538"/>
          <p14:tracePt t="27976" x="7192963" y="3402013"/>
          <p14:tracePt t="27984" x="7212013" y="3402013"/>
          <p14:tracePt t="27992" x="7229475" y="3392488"/>
          <p14:tracePt t="28000" x="7248525" y="3392488"/>
          <p14:tracePt t="28008" x="7256463" y="3392488"/>
          <p14:tracePt t="28016" x="7275513" y="3392488"/>
          <p14:tracePt t="28024" x="7292975" y="3392488"/>
          <p14:tracePt t="28032" x="7302500" y="3392488"/>
          <p14:tracePt t="28040" x="7312025" y="3392488"/>
          <p14:tracePt t="28064" x="7319963" y="3392488"/>
          <p14:tracePt t="28097" x="7329488" y="3392488"/>
          <p14:tracePt t="28122" x="7329488" y="3402013"/>
          <p14:tracePt t="28150" x="7329488" y="3411538"/>
          <p14:tracePt t="28168" x="7329488" y="3419475"/>
          <p14:tracePt t="28176" x="7329488" y="3446463"/>
          <p14:tracePt t="28184" x="7329488" y="3455988"/>
          <p14:tracePt t="28200" x="7329488" y="3465513"/>
          <p14:tracePt t="28216" x="7329488" y="3482975"/>
          <p14:tracePt t="28264" x="7339013" y="3482975"/>
          <p14:tracePt t="28320" x="7348538" y="3482975"/>
          <p14:tracePt t="28344" x="7356475" y="3482975"/>
          <p14:tracePt t="28560" x="7356475" y="3465513"/>
          <p14:tracePt t="28576" x="7356475" y="3455988"/>
          <p14:tracePt t="28584" x="7356475" y="3446463"/>
          <p14:tracePt t="28592" x="7356475" y="3438525"/>
          <p14:tracePt t="28600" x="7356475" y="3429000"/>
          <p14:tracePt t="28608" x="7392988" y="3402013"/>
          <p14:tracePt t="28624" x="7421563" y="3392488"/>
          <p14:tracePt t="28632" x="7439025" y="3382963"/>
          <p14:tracePt t="28640" x="7448550" y="3382963"/>
          <p14:tracePt t="28648" x="7475538" y="3375025"/>
          <p14:tracePt t="28656" x="7485063" y="3375025"/>
          <p14:tracePt t="28838" x="7475538" y="3375025"/>
          <p14:tracePt t="28844" x="7466013" y="3375025"/>
          <p14:tracePt t="28853" x="7439025" y="3382963"/>
          <p14:tracePt t="28888" x="7429500" y="3382963"/>
          <p14:tracePt t="28936" x="7402513" y="3382963"/>
          <p14:tracePt t="28945" x="7356475" y="3382963"/>
          <p14:tracePt t="28953" x="7248525" y="3411538"/>
          <p14:tracePt t="28961" x="7065963" y="3429000"/>
          <p14:tracePt t="28969" x="6783388" y="3465513"/>
          <p14:tracePt t="28977" x="6245225" y="3511550"/>
          <p14:tracePt t="28986" x="5543550" y="3511550"/>
          <p14:tracePt t="28993" x="4913313" y="3511550"/>
          <p14:tracePt t="29001" x="4248150" y="3511550"/>
          <p14:tracePt t="29008" x="3656013" y="3511550"/>
          <p14:tracePt t="29016" x="3127375" y="3492500"/>
          <p14:tracePt t="29024" x="2689225" y="3402013"/>
          <p14:tracePt t="29032" x="2506663" y="3355975"/>
          <p14:tracePt t="29040" x="2316163" y="3292475"/>
          <p14:tracePt t="29048" x="2251075" y="3255963"/>
          <p14:tracePt t="29058" x="2233613" y="3236913"/>
          <p14:tracePt t="29064" x="2224088" y="3219450"/>
          <p14:tracePt t="29073" x="2224088" y="3200400"/>
          <p14:tracePt t="29086" x="2224088" y="3182938"/>
          <p14:tracePt t="29088" x="2251075" y="3146425"/>
          <p14:tracePt t="29096" x="2260600" y="3146425"/>
          <p14:tracePt t="29104" x="2270125" y="3136900"/>
          <p14:tracePt t="29120" x="2270125" y="3127375"/>
          <p14:tracePt t="29128" x="2270125" y="3119438"/>
          <p14:tracePt t="29136" x="2270125" y="3100388"/>
          <p14:tracePt t="29144" x="2270125" y="3082925"/>
          <p14:tracePt t="29152" x="2270125" y="3063875"/>
          <p14:tracePt t="29160" x="2270125" y="3054350"/>
          <p14:tracePt t="29168" x="2251075" y="3017838"/>
          <p14:tracePt t="29176" x="2243138" y="3009900"/>
          <p14:tracePt t="29184" x="2233613" y="2973388"/>
          <p14:tracePt t="29192" x="2224088" y="2946400"/>
          <p14:tracePt t="29200" x="2224088" y="2927350"/>
          <p14:tracePt t="29208" x="2214563" y="2890838"/>
          <p14:tracePt t="29216" x="2206625" y="2873375"/>
          <p14:tracePt t="29224" x="2197100" y="2836863"/>
          <p14:tracePt t="29233" x="2197100" y="2817813"/>
          <p14:tracePt t="29241" x="2187575" y="2781300"/>
          <p14:tracePt t="29247" x="2187575" y="2771775"/>
          <p14:tracePt t="29256" x="2179638" y="2717800"/>
          <p14:tracePt t="29272" x="2151063" y="2681288"/>
          <p14:tracePt t="29281" x="2143125" y="2671763"/>
          <p14:tracePt t="29288" x="2133600" y="2644775"/>
          <p14:tracePt t="29296" x="2133600" y="2635250"/>
          <p14:tracePt t="29304" x="2133600" y="2625725"/>
          <p14:tracePt t="29320" x="2106613" y="2589213"/>
          <p14:tracePt t="29416" x="2106613" y="2581275"/>
          <p14:tracePt t="29424" x="2170113" y="2581275"/>
          <p14:tracePt t="29432" x="2260600" y="2581275"/>
          <p14:tracePt t="29440" x="2333625" y="2581275"/>
          <p14:tracePt t="29448" x="2425700" y="2581275"/>
          <p14:tracePt t="29456" x="2525713" y="2571750"/>
          <p14:tracePt t="29464" x="2598738" y="2544763"/>
          <p14:tracePt t="29472" x="2698750" y="2525713"/>
          <p14:tracePt t="29481" x="2789238" y="2525713"/>
          <p14:tracePt t="29488" x="2862263" y="2517775"/>
          <p14:tracePt t="29500" x="2935288" y="2498725"/>
          <p14:tracePt t="29504" x="3017838" y="2471738"/>
          <p14:tracePt t="29512" x="3127375" y="2471738"/>
          <p14:tracePt t="29520" x="3190875" y="2462213"/>
          <p14:tracePt t="29528" x="3263900" y="2452688"/>
          <p14:tracePt t="29536" x="3336925" y="2452688"/>
          <p14:tracePt t="29544" x="3400425" y="2435225"/>
          <p14:tracePt t="29552" x="3436938" y="2435225"/>
          <p14:tracePt t="29560" x="3482975" y="2416175"/>
          <p14:tracePt t="29568" x="3490913" y="2416175"/>
          <p14:tracePt t="29576" x="3519488" y="2416175"/>
          <p14:tracePt t="29584" x="3527425" y="2408238"/>
          <p14:tracePt t="29730" x="3519488" y="2398713"/>
          <p14:tracePt t="29745" x="3500438" y="2389188"/>
          <p14:tracePt t="29762" x="3482975" y="2371725"/>
          <p14:tracePt t="29768" x="3473450" y="2362200"/>
          <p14:tracePt t="29784" x="3446463" y="2335213"/>
          <p14:tracePt t="29792" x="3436938" y="2335213"/>
          <p14:tracePt t="29800" x="3436938" y="2325688"/>
          <p14:tracePt t="29808" x="3427413" y="2316163"/>
          <p14:tracePt t="29824" x="3419475" y="2289175"/>
          <p14:tracePt t="29834" x="3409950" y="2279650"/>
          <p14:tracePt t="29840" x="3409950" y="2270125"/>
          <p14:tracePt t="29970" x="3400425" y="2270125"/>
          <p14:tracePt t="29986" x="3373438" y="2270125"/>
          <p14:tracePt t="29995" x="3363913" y="2270125"/>
          <p14:tracePt t="30002" x="3336925" y="2289175"/>
          <p14:tracePt t="30010" x="3327400" y="2289175"/>
          <p14:tracePt t="30016" x="3317875" y="2298700"/>
          <p14:tracePt t="30024" x="3309938" y="2306638"/>
          <p14:tracePt t="30064" x="3290888" y="2306638"/>
          <p14:tracePt t="30096" x="3281363" y="2306638"/>
          <p14:tracePt t="30112" x="3273425" y="2306638"/>
          <p14:tracePt t="30121" x="3263900" y="2306638"/>
          <p14:tracePt t="30152" x="3254375" y="2298700"/>
          <p14:tracePt t="30200" x="3254375" y="2289175"/>
          <p14:tracePt t="30207" x="3273425" y="2279650"/>
          <p14:tracePt t="30217" x="3317875" y="2279650"/>
          <p14:tracePt t="30225" x="3382963" y="2279650"/>
          <p14:tracePt t="30234" x="3455988" y="2279650"/>
          <p14:tracePt t="30241" x="3582988" y="2279650"/>
          <p14:tracePt t="30250" x="3746500" y="2279650"/>
          <p14:tracePt t="30260" x="3929063" y="2279650"/>
          <p14:tracePt t="30264" x="4129088" y="2279650"/>
          <p14:tracePt t="30272" x="4376738" y="2279650"/>
          <p14:tracePt t="30284" x="4603750" y="2279650"/>
          <p14:tracePt t="30289" x="4913313" y="2316163"/>
          <p14:tracePt t="30299" x="5232400" y="2352675"/>
          <p14:tracePt t="30305" x="5597525" y="2416175"/>
          <p14:tracePt t="30313" x="5935663" y="2525713"/>
          <p14:tracePt t="30322" x="6272213" y="2625725"/>
          <p14:tracePt t="30329" x="6500813" y="2698750"/>
          <p14:tracePt t="30336" x="6664325" y="2744788"/>
          <p14:tracePt t="30345" x="6837363" y="2817813"/>
          <p14:tracePt t="30355" x="6964363" y="2881313"/>
          <p14:tracePt t="30361" x="7065963" y="2936875"/>
          <p14:tracePt t="30370" x="7165975" y="2963863"/>
          <p14:tracePt t="30376" x="7229475" y="3000375"/>
          <p14:tracePt t="30384" x="7283450" y="3017838"/>
          <p14:tracePt t="30392" x="7312025" y="3027363"/>
          <p14:tracePt t="30400" x="7339013" y="3046413"/>
          <p14:tracePt t="30408" x="7348538" y="3046413"/>
          <p14:tracePt t="30416" x="7356475" y="3046413"/>
          <p14:tracePt t="30448" x="7375525" y="3046413"/>
          <p14:tracePt t="30569" x="7385050" y="3054350"/>
          <p14:tracePt t="30592" x="7385050" y="3063875"/>
          <p14:tracePt t="30600" x="7385050" y="3073400"/>
          <p14:tracePt t="30608" x="7375525" y="3109913"/>
          <p14:tracePt t="30617" x="7375525" y="3146425"/>
          <p14:tracePt t="30624" x="7366000" y="3173413"/>
          <p14:tracePt t="30633" x="7366000" y="3228975"/>
          <p14:tracePt t="30640" x="7339013" y="3273425"/>
          <p14:tracePt t="30648" x="7339013" y="3309938"/>
          <p14:tracePt t="30656" x="7339013" y="3346450"/>
          <p14:tracePt t="30664" x="7329488" y="3365500"/>
          <p14:tracePt t="30672" x="7329488" y="3392488"/>
          <p14:tracePt t="30681" x="7329488" y="3402013"/>
          <p14:tracePt t="30688" x="7329488" y="3411538"/>
          <p14:tracePt t="30696" x="7329488" y="3429000"/>
          <p14:tracePt t="30720" x="7329488" y="3438525"/>
          <p14:tracePt t="30744" x="7329488" y="3446463"/>
          <p14:tracePt t="30769" x="7329488" y="3465513"/>
          <p14:tracePt t="30777" x="7319963" y="3482975"/>
          <p14:tracePt t="30788" x="7319963" y="3492500"/>
          <p14:tracePt t="30791" x="7319963" y="3511550"/>
          <p14:tracePt t="30800" x="7312025" y="3529013"/>
          <p14:tracePt t="30808" x="7312025" y="3538538"/>
          <p14:tracePt t="30818" x="7312025" y="3548063"/>
          <p14:tracePt t="30824" x="7302500" y="3556000"/>
          <p14:tracePt t="30856" x="7302500" y="3565525"/>
          <p14:tracePt t="30888" x="7302500" y="3575050"/>
          <p14:tracePt t="30896" x="7302500" y="3584575"/>
          <p14:tracePt t="31001" x="7312025" y="3575050"/>
          <p14:tracePt t="31007" x="7312025" y="3548063"/>
          <p14:tracePt t="31016" x="7312025" y="3519488"/>
          <p14:tracePt t="31024" x="7312025" y="3502025"/>
          <p14:tracePt t="31032" x="7302500" y="3455988"/>
          <p14:tracePt t="31040" x="7292975" y="3429000"/>
          <p14:tracePt t="31048" x="7283450" y="3402013"/>
          <p14:tracePt t="31057" x="7283450" y="3365500"/>
          <p14:tracePt t="31064" x="7283450" y="3346450"/>
          <p14:tracePt t="31072" x="7283450" y="3338513"/>
          <p14:tracePt t="31081" x="7283450" y="3319463"/>
          <p14:tracePt t="31101" x="7283450" y="3309938"/>
          <p14:tracePt t="31105" x="7283450" y="3292475"/>
          <p14:tracePt t="31123" x="7283450" y="3282950"/>
          <p14:tracePt t="31137" x="7283450" y="3265488"/>
          <p14:tracePt t="31153" x="7302500" y="3255963"/>
          <p14:tracePt t="31165" x="7319963" y="3255963"/>
          <p14:tracePt t="31170" x="7339013" y="3236913"/>
          <p14:tracePt t="31177" x="7385050" y="3228975"/>
          <p14:tracePt t="31187" x="7402513" y="3228975"/>
          <p14:tracePt t="31193" x="7439025" y="3219450"/>
          <p14:tracePt t="31200" x="7502525" y="3219450"/>
          <p14:tracePt t="31208" x="7558088" y="3219450"/>
          <p14:tracePt t="31219" x="7612063" y="3219450"/>
          <p14:tracePt t="31229" x="7704138" y="3219450"/>
          <p14:tracePt t="31235" x="7794625" y="3219450"/>
          <p14:tracePt t="31241" x="7904163" y="3219450"/>
          <p14:tracePt t="31248" x="8013700" y="3219450"/>
          <p14:tracePt t="31256" x="8132763" y="3236913"/>
          <p14:tracePt t="31264" x="8223250" y="3246438"/>
          <p14:tracePt t="31272" x="8332788" y="3265488"/>
          <p14:tracePt t="31281" x="8405813" y="3265488"/>
          <p14:tracePt t="31288" x="8459788" y="3265488"/>
          <p14:tracePt t="31296" x="8505825" y="3265488"/>
          <p14:tracePt t="31304" x="8523288" y="3265488"/>
          <p14:tracePt t="31313" x="8551863" y="3265488"/>
          <p14:tracePt t="31320" x="8569325" y="3265488"/>
          <p14:tracePt t="31328" x="8578850" y="3265488"/>
          <p14:tracePt t="31336" x="8596313" y="3255963"/>
          <p14:tracePt t="31344" x="8615363" y="3246438"/>
          <p14:tracePt t="31360" x="8624888" y="3236913"/>
          <p14:tracePt t="31376" x="8632825" y="3228975"/>
          <p14:tracePt t="31465" x="8632825" y="3236913"/>
          <p14:tracePt t="31473" x="8632825" y="3246438"/>
          <p14:tracePt t="31482" x="8632825" y="3265488"/>
          <p14:tracePt t="31492" x="8632825" y="3302000"/>
          <p14:tracePt t="31496" x="8632825" y="3328988"/>
          <p14:tracePt t="31506" x="8605838" y="3375025"/>
          <p14:tracePt t="31512" x="8569325" y="3411538"/>
          <p14:tracePt t="31520" x="8505825" y="3465513"/>
          <p14:tracePt t="31528" x="8442325" y="3482975"/>
          <p14:tracePt t="31538" x="8359775" y="3538538"/>
          <p14:tracePt t="31544" x="8286750" y="3556000"/>
          <p14:tracePt t="31552" x="8204200" y="3592513"/>
          <p14:tracePt t="31560" x="8140700" y="3621088"/>
          <p14:tracePt t="31570" x="8104188" y="3629025"/>
          <p14:tracePt t="31576" x="8050213" y="3665538"/>
          <p14:tracePt t="31584" x="8023225" y="3675063"/>
          <p14:tracePt t="31592" x="7986713" y="3684588"/>
          <p14:tracePt t="31600" x="7950200" y="3684588"/>
          <p14:tracePt t="31616" x="7931150" y="3684588"/>
          <p14:tracePt t="31624" x="7913688" y="3684588"/>
          <p14:tracePt t="31633" x="7904163" y="3684588"/>
          <p14:tracePt t="31640" x="7894638" y="3684588"/>
          <p14:tracePt t="31648" x="7885113" y="3684588"/>
          <p14:tracePt t="31656" x="7858125" y="3684588"/>
          <p14:tracePt t="31664" x="7840663" y="3665538"/>
          <p14:tracePt t="31672" x="7821613" y="3648075"/>
          <p14:tracePt t="31682" x="7813675" y="3648075"/>
          <p14:tracePt t="31688" x="7785100" y="3629025"/>
          <p14:tracePt t="31697" x="7785100" y="3621088"/>
          <p14:tracePt t="31704" x="7767638" y="3602038"/>
          <p14:tracePt t="31712" x="7758113" y="3592513"/>
          <p14:tracePt t="31720" x="7748588" y="3575050"/>
          <p14:tracePt t="31728" x="7740650" y="3556000"/>
          <p14:tracePt t="31737" x="7740650" y="3548063"/>
          <p14:tracePt t="31744" x="7721600" y="3538538"/>
          <p14:tracePt t="31753" x="7712075" y="3529013"/>
          <p14:tracePt t="31760" x="7685088" y="3482975"/>
          <p14:tracePt t="31770" x="7675563" y="3482975"/>
          <p14:tracePt t="31776" x="7667625" y="3475038"/>
          <p14:tracePt t="31784" x="7648575" y="3475038"/>
          <p14:tracePt t="31795" x="7639050" y="3465513"/>
          <p14:tracePt t="31817" x="7631113" y="3465513"/>
          <p14:tracePt t="31831" x="7631113" y="3455988"/>
          <p14:tracePt t="31844" x="7621588" y="3438525"/>
          <p14:tracePt t="31889" x="7612063" y="3429000"/>
          <p14:tracePt t="31928" x="7602538" y="3429000"/>
          <p14:tracePt t="31944" x="7594600" y="3429000"/>
          <p14:tracePt t="31952" x="7567613" y="3429000"/>
          <p14:tracePt t="31960" x="7539038" y="3429000"/>
          <p14:tracePt t="31968" x="7466013" y="3429000"/>
          <p14:tracePt t="31977" x="7356475" y="3429000"/>
          <p14:tracePt t="31985" x="7212013" y="3429000"/>
          <p14:tracePt t="31993" x="7065963" y="3429000"/>
          <p14:tracePt t="32001" x="6910388" y="3429000"/>
          <p14:tracePt t="32009" x="6710363" y="3419475"/>
          <p14:tracePt t="32017" x="6554788" y="3382963"/>
          <p14:tracePt t="32028" x="6427788" y="3355975"/>
          <p14:tracePt t="32034" x="6272213" y="3292475"/>
          <p14:tracePt t="32043" x="6181725" y="3282950"/>
          <p14:tracePt t="32048" x="6116638" y="3246438"/>
          <p14:tracePt t="32057" x="6043613" y="3219450"/>
          <p14:tracePt t="32066" x="5989638" y="3182938"/>
          <p14:tracePt t="32077" x="5943600" y="3163888"/>
          <p14:tracePt t="32081" x="5916613" y="3136900"/>
          <p14:tracePt t="32089" x="5899150" y="3119438"/>
          <p14:tracePt t="32097" x="5870575" y="3109913"/>
          <p14:tracePt t="32104" x="5834063" y="3100388"/>
          <p14:tracePt t="32112" x="5789613" y="3082925"/>
          <p14:tracePt t="32120" x="5734050" y="3063875"/>
          <p14:tracePt t="32128" x="5653088" y="3036888"/>
          <p14:tracePt t="32136" x="5561013" y="3009900"/>
          <p14:tracePt t="32144" x="5441950" y="2982913"/>
          <p14:tracePt t="32152" x="5314950" y="2936875"/>
          <p14:tracePt t="32160" x="5214938" y="2909888"/>
          <p14:tracePt t="32168" x="5068888" y="2873375"/>
          <p14:tracePt t="32176" x="4968875" y="2844800"/>
          <p14:tracePt t="32184" x="4876800" y="2827338"/>
          <p14:tracePt t="32193" x="4795838" y="2771775"/>
          <p14:tracePt t="32200" x="4713288" y="2735263"/>
          <p14:tracePt t="32210" x="4667250" y="2708275"/>
          <p14:tracePt t="32217" x="4613275" y="2698750"/>
          <p14:tracePt t="32227" x="4549775" y="2662238"/>
          <p14:tracePt t="32234" x="4484688" y="2644775"/>
          <p14:tracePt t="32240" x="4403725" y="2608263"/>
          <p14:tracePt t="32250" x="4330700" y="2589213"/>
          <p14:tracePt t="32258" x="4257675" y="2581275"/>
          <p14:tracePt t="32264" x="4175125" y="2571750"/>
          <p14:tracePt t="32272" x="4084638" y="2544763"/>
          <p14:tracePt t="32281" x="3992563" y="2544763"/>
          <p14:tracePt t="32289" x="3892550" y="2525713"/>
          <p14:tracePt t="32296" x="3802063" y="2525713"/>
          <p14:tracePt t="32306" x="3729038" y="2525713"/>
          <p14:tracePt t="32312" x="3636963" y="2525713"/>
          <p14:tracePt t="32320" x="3556000" y="2517775"/>
          <p14:tracePt t="32328" x="3519488" y="2517775"/>
          <p14:tracePt t="32336" x="3463925" y="2508250"/>
          <p14:tracePt t="32344" x="3400425" y="2481263"/>
          <p14:tracePt t="32360" x="3373438" y="2471738"/>
          <p14:tracePt t="32368" x="3363913" y="2471738"/>
          <p14:tracePt t="32376" x="3354388" y="2471738"/>
          <p14:tracePt t="32400" x="3327400" y="2462213"/>
          <p14:tracePt t="32424" x="3317875" y="2452688"/>
          <p14:tracePt t="32432" x="3309938" y="2452688"/>
          <p14:tracePt t="32440" x="3273425" y="2435225"/>
          <p14:tracePt t="32464" x="3244850" y="2425700"/>
          <p14:tracePt t="32472" x="3236913" y="2425700"/>
          <p14:tracePt t="32488" x="3227388" y="2425700"/>
          <p14:tracePt t="32496" x="3217863" y="2425700"/>
          <p14:tracePt t="32504" x="3208338" y="2416175"/>
          <p14:tracePt t="32537" x="3200400" y="2408238"/>
          <p14:tracePt t="32793" x="3200400" y="2416175"/>
          <p14:tracePt t="32801" x="3200400" y="2425700"/>
          <p14:tracePt t="32818" x="3200400" y="2452688"/>
          <p14:tracePt t="32824" x="3127375" y="2489200"/>
          <p14:tracePt t="32832" x="3008313" y="2554288"/>
          <p14:tracePt t="32840" x="2889250" y="2581275"/>
          <p14:tracePt t="32850" x="2744788" y="2625725"/>
          <p14:tracePt t="32856" x="2598738" y="2635250"/>
          <p14:tracePt t="32865" x="2452688" y="2671763"/>
          <p14:tracePt t="32884" x="2243138" y="2698750"/>
          <p14:tracePt t="32888" x="2151063" y="2698750"/>
          <p14:tracePt t="32897" x="2097088" y="2708275"/>
          <p14:tracePt t="32904" x="2078038" y="2708275"/>
          <p14:tracePt t="32912" x="2070100" y="2708275"/>
          <p14:tracePt t="32920" x="2051050" y="2708275"/>
          <p14:tracePt t="32936" x="2041525" y="2708275"/>
          <p14:tracePt t="32946" x="2041525" y="2698750"/>
          <p14:tracePt t="32954" x="2041525" y="2690813"/>
          <p14:tracePt t="32969" x="2041525" y="2671763"/>
          <p14:tracePt t="32994" x="2041525" y="2662238"/>
          <p14:tracePt t="33018" x="2033588" y="2654300"/>
          <p14:tracePt t="33041" x="2033588" y="2644775"/>
          <p14:tracePt t="33058" x="2024063" y="2608263"/>
          <p14:tracePt t="33064" x="2024063" y="2598738"/>
          <p14:tracePt t="33072" x="2024063" y="2571750"/>
          <p14:tracePt t="33082" x="2014538" y="2554288"/>
          <p14:tracePt t="33089" x="2005013" y="2517775"/>
          <p14:tracePt t="33100" x="1997075" y="2481263"/>
          <p14:tracePt t="33105" x="1987550" y="2462213"/>
          <p14:tracePt t="33116" x="1978025" y="2435225"/>
          <p14:tracePt t="33121" x="1968500" y="2416175"/>
          <p14:tracePt t="33132" x="1941513" y="2371725"/>
          <p14:tracePt t="33136" x="1941513" y="2362200"/>
          <p14:tracePt t="33152" x="1931988" y="2335213"/>
          <p14:tracePt t="33160" x="1924050" y="2316163"/>
          <p14:tracePt t="33176" x="1914525" y="2306638"/>
          <p14:tracePt t="33184" x="1905000" y="2298700"/>
          <p14:tracePt t="33192" x="1895475" y="2289175"/>
          <p14:tracePt t="33209" x="1887538" y="2279650"/>
          <p14:tracePt t="33216" x="1878013" y="2270125"/>
          <p14:tracePt t="33240" x="1868488" y="2270125"/>
          <p14:tracePt t="33437" x="1905000" y="2306638"/>
          <p14:tracePt t="33441" x="1924050" y="2335213"/>
          <p14:tracePt t="33448" x="1960563" y="2371725"/>
          <p14:tracePt t="33456" x="2024063" y="2435225"/>
          <p14:tracePt t="33464" x="2124075" y="2489200"/>
          <p14:tracePt t="33472" x="2243138" y="2544763"/>
          <p14:tracePt t="33481" x="2370138" y="2625725"/>
          <p14:tracePt t="33488" x="2543175" y="2717800"/>
          <p14:tracePt t="33497" x="2744788" y="2781300"/>
          <p14:tracePt t="33505" x="3035300" y="2863850"/>
          <p14:tracePt t="33512" x="3409950" y="2973388"/>
          <p14:tracePt t="33521" x="3819525" y="3082925"/>
          <p14:tracePt t="33528" x="4294188" y="3200400"/>
          <p14:tracePt t="33537" x="4659313" y="3265488"/>
          <p14:tracePt t="33544" x="5014913" y="3328988"/>
          <p14:tracePt t="33552" x="5524500" y="3455988"/>
          <p14:tracePt t="33560" x="5953125" y="3502025"/>
          <p14:tracePt t="33568" x="6308725" y="3565525"/>
          <p14:tracePt t="33576" x="6645275" y="3648075"/>
          <p14:tracePt t="33584" x="7000875" y="3711575"/>
          <p14:tracePt t="33593" x="7329488" y="3794125"/>
          <p14:tracePt t="33602" x="7585075" y="3848100"/>
          <p14:tracePt t="33609" x="7877175" y="3903663"/>
          <p14:tracePt t="33620" x="8067675" y="3967163"/>
          <p14:tracePt t="33623" x="8213725" y="4013200"/>
          <p14:tracePt t="33633" x="8369300" y="4057650"/>
          <p14:tracePt t="33640" x="8478838" y="4103688"/>
          <p14:tracePt t="33650" x="8559800" y="4113213"/>
          <p14:tracePt t="33656" x="8624888" y="4149725"/>
          <p14:tracePt t="33664" x="8651875" y="4159250"/>
          <p14:tracePt t="33672" x="8669338" y="4167188"/>
          <p14:tracePt t="33682" x="8688388" y="4167188"/>
          <p14:tracePt t="33688" x="8697913" y="4176713"/>
          <p14:tracePt t="33736" x="8705850" y="4186238"/>
          <p14:tracePt t="33770" x="8705850" y="4195763"/>
          <p14:tracePt t="33786" x="8705850" y="4203700"/>
          <p14:tracePt t="33808" x="8697913" y="4213225"/>
          <p14:tracePt t="33834" x="8688388" y="4213225"/>
          <p14:tracePt t="33849" x="8669338" y="4213225"/>
          <p14:tracePt t="33856" x="8651875" y="4240213"/>
          <p14:tracePt t="33872" x="8632825" y="4249738"/>
          <p14:tracePt t="33883" x="8615363" y="4259263"/>
          <p14:tracePt t="33888" x="8605838" y="4259263"/>
          <p14:tracePt t="33897" x="8588375" y="4268788"/>
          <p14:tracePt t="33905" x="8551863" y="4286250"/>
          <p14:tracePt t="33917" x="8532813" y="4295775"/>
          <p14:tracePt t="33920" x="8515350" y="4303713"/>
          <p14:tracePt t="33928" x="8478838" y="4313238"/>
          <p14:tracePt t="33937" x="8459788" y="4332288"/>
          <p14:tracePt t="33945" x="8415338" y="4340225"/>
          <p14:tracePt t="33953" x="8350250" y="4368800"/>
          <p14:tracePt t="33961" x="8296275" y="4376738"/>
          <p14:tracePt t="33970" x="8250238" y="4405313"/>
          <p14:tracePt t="33977" x="8196263" y="4405313"/>
          <p14:tracePt t="33985" x="8132763" y="4405313"/>
          <p14:tracePt t="33993" x="8077200" y="4405313"/>
          <p14:tracePt t="34000" x="8023225" y="4405313"/>
          <p14:tracePt t="34008" x="8004175" y="4405313"/>
          <p14:tracePt t="34016" x="7958138" y="4386263"/>
          <p14:tracePt t="34024" x="7940675" y="4376738"/>
          <p14:tracePt t="34036" x="7894638" y="4349750"/>
          <p14:tracePt t="34039" x="7877175" y="4322763"/>
          <p14:tracePt t="34050" x="7850188" y="4303713"/>
          <p14:tracePt t="34056" x="7813675" y="4276725"/>
          <p14:tracePt t="34066" x="7767638" y="4240213"/>
          <p14:tracePt t="34073" x="7740650" y="4222750"/>
          <p14:tracePt t="34083" x="7694613" y="4203700"/>
          <p14:tracePt t="34089" x="7648575" y="4176713"/>
          <p14:tracePt t="34101" x="7602538" y="4159250"/>
          <p14:tracePt t="34105" x="7585075" y="4149725"/>
          <p14:tracePt t="34113" x="7548563" y="4130675"/>
          <p14:tracePt t="34120" x="7512050" y="4122738"/>
          <p14:tracePt t="34128" x="7494588" y="4113213"/>
          <p14:tracePt t="34136" x="7485063" y="4113213"/>
          <p14:tracePt t="34152" x="7475538" y="4103688"/>
          <p14:tracePt t="34240" x="7475538" y="4113213"/>
          <p14:tracePt t="34256" x="7475538" y="4122738"/>
          <p14:tracePt t="34288" x="7475538" y="4130675"/>
          <p14:tracePt t="34328" x="7475538" y="4149725"/>
          <p14:tracePt t="34360" x="7466013" y="4159250"/>
          <p14:tracePt t="34408" x="7458075" y="4159250"/>
          <p14:tracePt t="34416" x="7458075" y="4149725"/>
          <p14:tracePt t="34424" x="7458075" y="4122738"/>
          <p14:tracePt t="34432" x="7458075" y="4113213"/>
          <p14:tracePt t="34440" x="7458075" y="4076700"/>
          <p14:tracePt t="34449" x="7458075" y="4057650"/>
          <p14:tracePt t="34456" x="7458075" y="4021138"/>
          <p14:tracePt t="34465" x="7458075" y="3994150"/>
          <p14:tracePt t="34472" x="7458075" y="3976688"/>
          <p14:tracePt t="34482" x="7448550" y="3967163"/>
          <p14:tracePt t="34488" x="7448550" y="3948113"/>
          <p14:tracePt t="34497" x="7448550" y="3930650"/>
          <p14:tracePt t="34516" x="7448550" y="3921125"/>
          <p14:tracePt t="34520" x="7448550" y="3911600"/>
          <p14:tracePt t="34560" x="7448550" y="3903663"/>
          <p14:tracePt t="34569" x="7475538" y="3903663"/>
          <p14:tracePt t="34576" x="7539038" y="3903663"/>
          <p14:tracePt t="34585" x="7621588" y="3903663"/>
          <p14:tracePt t="34592" x="7767638" y="3903663"/>
          <p14:tracePt t="34601" x="7894638" y="3903663"/>
          <p14:tracePt t="34608" x="8050213" y="3903663"/>
          <p14:tracePt t="34616" x="8196263" y="3903663"/>
          <p14:tracePt t="34625" x="8323263" y="3903663"/>
          <p14:tracePt t="34635" x="8432800" y="3903663"/>
          <p14:tracePt t="34642" x="8542338" y="3903663"/>
          <p14:tracePt t="34655" x="8605838" y="3884613"/>
          <p14:tracePt t="34658" x="8632825" y="3884613"/>
          <p14:tracePt t="34667" x="8651875" y="3884613"/>
          <p14:tracePt t="34744" x="8588375" y="3903663"/>
          <p14:tracePt t="34752" x="8505825" y="3930650"/>
          <p14:tracePt t="34760" x="8396288" y="3976688"/>
          <p14:tracePt t="34768" x="8277225" y="4030663"/>
          <p14:tracePt t="34776" x="8186738" y="4057650"/>
          <p14:tracePt t="34784" x="8067675" y="4103688"/>
          <p14:tracePt t="34792" x="7986713" y="4130675"/>
          <p14:tracePt t="34800" x="7913688" y="4167188"/>
          <p14:tracePt t="34809" x="7867650" y="4195763"/>
          <p14:tracePt t="34820" x="7831138" y="4203700"/>
          <p14:tracePt t="34825" x="7785100" y="4222750"/>
          <p14:tracePt t="34836" x="7767638" y="4232275"/>
          <p14:tracePt t="34849" x="7748588" y="4240213"/>
          <p14:tracePt t="34866" x="7740650" y="4240213"/>
          <p14:tracePt t="34885" x="7712075" y="4240213"/>
          <p14:tracePt t="34888" x="7694613" y="4249738"/>
          <p14:tracePt t="34897" x="7675563" y="4249738"/>
          <p14:tracePt t="34904" x="7648575" y="4249738"/>
          <p14:tracePt t="34912" x="7621588" y="4249738"/>
          <p14:tracePt t="34920" x="7602538" y="4268788"/>
          <p14:tracePt t="34928" x="7575550" y="4268788"/>
          <p14:tracePt t="34936" x="7558088" y="4268788"/>
          <p14:tracePt t="34944" x="7539038" y="4268788"/>
          <p14:tracePt t="34952" x="7531100" y="4268788"/>
          <p14:tracePt t="34960" x="7521575" y="4268788"/>
          <p14:tracePt t="34968" x="7512050" y="4268788"/>
          <p14:tracePt t="34976" x="7494588" y="4268788"/>
          <p14:tracePt t="35001" x="7485063" y="4268788"/>
          <p14:tracePt t="35009" x="7475538" y="4268788"/>
          <p14:tracePt t="35018" x="7466013" y="4259263"/>
          <p14:tracePt t="35025" x="7448550" y="4222750"/>
          <p14:tracePt t="35033" x="7429500" y="4203700"/>
          <p14:tracePt t="35040" x="7421563" y="4176713"/>
          <p14:tracePt t="35048" x="7375525" y="4130675"/>
          <p14:tracePt t="35057" x="7339013" y="4094163"/>
          <p14:tracePt t="35066" x="7292975" y="4049713"/>
          <p14:tracePt t="35073" x="7212013" y="3994150"/>
          <p14:tracePt t="35090" x="6973888" y="3894138"/>
          <p14:tracePt t="35096" x="6827838" y="3830638"/>
          <p14:tracePt t="35104" x="6673850" y="3757613"/>
          <p14:tracePt t="35112" x="6527800" y="3694113"/>
          <p14:tracePt t="35120" x="6354763" y="3621088"/>
          <p14:tracePt t="35128" x="6208713" y="3556000"/>
          <p14:tracePt t="35136" x="6016625" y="3511550"/>
          <p14:tracePt t="35144" x="5853113" y="3438525"/>
          <p14:tracePt t="35152" x="5634038" y="3365500"/>
          <p14:tracePt t="35160" x="5451475" y="3319463"/>
          <p14:tracePt t="35168" x="5268913" y="3273425"/>
          <p14:tracePt t="35177" x="5095875" y="3228975"/>
          <p14:tracePt t="35184" x="4932363" y="3173413"/>
          <p14:tracePt t="35192" x="4786313" y="3136900"/>
          <p14:tracePt t="35200" x="4630738" y="3090863"/>
          <p14:tracePt t="35209" x="4521200" y="3063875"/>
          <p14:tracePt t="35216" x="4376738" y="3054350"/>
          <p14:tracePt t="35224" x="4238625" y="3017838"/>
          <p14:tracePt t="35232" x="4094163" y="3009900"/>
          <p14:tracePt t="35240" x="3984625" y="2990850"/>
          <p14:tracePt t="35248" x="3892550" y="2982913"/>
          <p14:tracePt t="35256" x="3756025" y="2954338"/>
          <p14:tracePt t="35264" x="3683000" y="2954338"/>
          <p14:tracePt t="35272" x="3573463" y="2936875"/>
          <p14:tracePt t="35280" x="3463925" y="2927350"/>
          <p14:tracePt t="35288" x="3363913" y="2909888"/>
          <p14:tracePt t="35297" x="3273425" y="2881313"/>
          <p14:tracePt t="35304" x="3181350" y="2873375"/>
          <p14:tracePt t="35312" x="3100388" y="2873375"/>
          <p14:tracePt t="35320" x="3063875" y="2854325"/>
          <p14:tracePt t="35328" x="3017838" y="2854325"/>
          <p14:tracePt t="35336" x="2981325" y="2844800"/>
          <p14:tracePt t="35344" x="2935288" y="2844800"/>
          <p14:tracePt t="35352" x="2917825" y="2844800"/>
          <p14:tracePt t="35360" x="2898775" y="2844800"/>
          <p14:tracePt t="35392" x="2889250" y="2844800"/>
          <p14:tracePt t="35416" x="2881313" y="2844800"/>
          <p14:tracePt t="35424" x="2862263" y="2844800"/>
          <p14:tracePt t="35448" x="2852738" y="2844800"/>
          <p14:tracePt t="35465" x="2844800" y="2844800"/>
          <p14:tracePt t="35480" x="2835275" y="2836863"/>
          <p14:tracePt t="35512" x="2825750" y="2836863"/>
          <p14:tracePt t="35545" x="2817813" y="2836863"/>
          <p14:tracePt t="35562" x="2808288" y="2827338"/>
          <p14:tracePt t="35589" x="2798763" y="2817813"/>
          <p14:tracePt t="35600" x="2789238" y="2808288"/>
          <p14:tracePt t="35608" x="2781300" y="2808288"/>
          <p14:tracePt t="35632" x="2771775" y="2790825"/>
          <p14:tracePt t="35649" x="2762250" y="2781300"/>
          <p14:tracePt t="35656" x="2752725" y="2771775"/>
          <p14:tracePt t="35664" x="2735263" y="2754313"/>
          <p14:tracePt t="35672" x="2725738" y="2735263"/>
          <p14:tracePt t="35682" x="2716213" y="2708275"/>
          <p14:tracePt t="35688" x="2708275" y="2690813"/>
          <p14:tracePt t="35696" x="2679700" y="2635250"/>
          <p14:tracePt t="35704" x="2671763" y="2625725"/>
          <p14:tracePt t="35712" x="2662238" y="2589213"/>
          <p14:tracePt t="35720" x="2652713" y="2562225"/>
          <p14:tracePt t="35728" x="2635250" y="2517775"/>
          <p14:tracePt t="35736" x="2625725" y="2498725"/>
          <p14:tracePt t="35744" x="2616200" y="2481263"/>
          <p14:tracePt t="35752" x="2579688" y="2435225"/>
          <p14:tracePt t="35760" x="2570163" y="2425700"/>
          <p14:tracePt t="35776" x="2562225" y="2416175"/>
          <p14:tracePt t="35784" x="2562225" y="2408238"/>
          <p14:tracePt t="35801" x="2562225" y="2398713"/>
          <p14:tracePt t="35825" x="2562225" y="2389188"/>
          <p14:tracePt t="36121" x="2543175" y="2389188"/>
          <p14:tracePt t="36129" x="2525713" y="2416175"/>
          <p14:tracePt t="36137" x="2489200" y="2425700"/>
          <p14:tracePt t="36145" x="2443163" y="2444750"/>
          <p14:tracePt t="36153" x="2416175" y="2452688"/>
          <p14:tracePt t="36161" x="2397125" y="2452688"/>
          <p14:tracePt t="36170" x="2379663" y="2452688"/>
          <p14:tracePt t="36176" x="2352675" y="2462213"/>
          <p14:tracePt t="36184" x="2343150" y="2462213"/>
          <p14:tracePt t="36192" x="2333625" y="2462213"/>
          <p14:tracePt t="36433" x="2343150" y="2462213"/>
          <p14:tracePt t="36449" x="2352675" y="2462213"/>
          <p14:tracePt t="36465" x="2370138" y="2462213"/>
          <p14:tracePt t="36481" x="2379663" y="2462213"/>
          <p14:tracePt t="36538" x="2389188" y="2462213"/>
          <p14:tracePt t="36544" x="2406650" y="2462213"/>
          <p14:tracePt t="36552" x="2416175" y="2462213"/>
          <p14:tracePt t="36560" x="2425700" y="2462213"/>
          <p14:tracePt t="36568" x="2433638" y="2462213"/>
          <p14:tracePt t="36576" x="2462213" y="2462213"/>
          <p14:tracePt t="36584" x="2462213" y="2452688"/>
          <p14:tracePt t="36592" x="2470150" y="2452688"/>
          <p14:tracePt t="36600" x="2489200" y="2452688"/>
          <p14:tracePt t="36608" x="2498725" y="2452688"/>
          <p14:tracePt t="36625" x="2506663" y="2452688"/>
          <p14:tracePt t="36665" x="2516188" y="2452688"/>
          <p14:tracePt t="36826" x="2525713" y="2452688"/>
          <p14:tracePt t="36838" x="2543175" y="2452688"/>
          <p14:tracePt t="36842" x="2579688" y="2452688"/>
          <p14:tracePt t="36851" x="2635250" y="2452688"/>
          <p14:tracePt t="36856" x="2708275" y="2435225"/>
          <p14:tracePt t="36867" x="2798763" y="2425700"/>
          <p14:tracePt t="36873" x="2917825" y="2398713"/>
          <p14:tracePt t="36887" x="3008313" y="2398713"/>
          <p14:tracePt t="36890" x="3136900" y="2362200"/>
          <p14:tracePt t="36900" x="3217863" y="2352675"/>
          <p14:tracePt t="36905" x="3263900" y="2316163"/>
          <p14:tracePt t="36916" x="3336925" y="2306638"/>
          <p14:tracePt t="36921" x="3382963" y="2298700"/>
          <p14:tracePt t="36934" x="3446463" y="2252663"/>
          <p14:tracePt t="36936" x="3490913" y="2233613"/>
          <p14:tracePt t="36944" x="3500438" y="2233613"/>
          <p14:tracePt t="36952" x="3536950" y="2206625"/>
          <p14:tracePt t="36960" x="3546475" y="2197100"/>
          <p14:tracePt t="36968" x="3573463" y="2189163"/>
          <p14:tracePt t="36976" x="3600450" y="2170113"/>
          <p14:tracePt t="36984" x="3629025" y="2152650"/>
          <p14:tracePt t="36992" x="3646488" y="2143125"/>
          <p14:tracePt t="37000" x="3692525" y="2143125"/>
          <p14:tracePt t="37008" x="3746500" y="2133600"/>
          <p14:tracePt t="37016" x="3792538" y="2116138"/>
          <p14:tracePt t="37024" x="3856038" y="2097088"/>
          <p14:tracePt t="37032" x="3911600" y="2089150"/>
          <p14:tracePt t="37040" x="3992563" y="2052638"/>
          <p14:tracePt t="37049" x="4048125" y="2033588"/>
          <p14:tracePt t="37056" x="4094163" y="2024063"/>
          <p14:tracePt t="37064" x="4157663" y="1987550"/>
          <p14:tracePt t="37072" x="4221163" y="1960563"/>
          <p14:tracePt t="37081" x="4267200" y="1951038"/>
          <p14:tracePt t="37088" x="4294188" y="1933575"/>
          <p14:tracePt t="37097" x="4340225" y="1914525"/>
          <p14:tracePt t="37104" x="4348163" y="1914525"/>
          <p14:tracePt t="37112" x="4357688" y="1906588"/>
          <p14:tracePt t="37128" x="4367213" y="1906588"/>
          <p14:tracePt t="37145" x="4376738" y="1906588"/>
          <p14:tracePt t="37192" x="4394200" y="1887538"/>
          <p14:tracePt t="37200" x="4403725" y="1887538"/>
          <p14:tracePt t="37216" x="4413250" y="1887538"/>
          <p14:tracePt t="37224" x="4421188" y="1878013"/>
          <p14:tracePt t="37248" x="4440238" y="1870075"/>
          <p14:tracePt t="37257" x="4448175" y="1870075"/>
          <p14:tracePt t="37264" x="4457700" y="1870075"/>
          <p14:tracePt t="37272" x="4467225" y="1870075"/>
          <p14:tracePt t="37280" x="4484688" y="1860550"/>
          <p14:tracePt t="37288" x="4494213" y="1860550"/>
          <p14:tracePt t="37297" x="4503738" y="1851025"/>
          <p14:tracePt t="37305" x="4513263" y="1841500"/>
          <p14:tracePt t="37312" x="4521200" y="1841500"/>
          <p14:tracePt t="37320" x="4540250" y="1841500"/>
          <p14:tracePt t="37328" x="4549775" y="1833563"/>
          <p14:tracePt t="37336" x="4567238" y="1833563"/>
          <p14:tracePt t="37344" x="4576763" y="1824038"/>
          <p14:tracePt t="37392" x="4586288" y="1824038"/>
          <p14:tracePt t="37433" x="4594225" y="1814513"/>
          <p14:tracePt t="37442" x="4603750" y="1804988"/>
          <p14:tracePt t="37448" x="4613275" y="1797050"/>
          <p14:tracePt t="37472" x="4622800" y="1787525"/>
          <p14:tracePt t="37489" x="4630738" y="1778000"/>
          <p14:tracePt t="37513" x="4630738" y="1768475"/>
          <p14:tracePt t="37521" x="4640263" y="1768475"/>
          <p14:tracePt t="37556" x="4649788" y="1768475"/>
          <p14:tracePt t="37601" x="4659313" y="1768475"/>
          <p14:tracePt t="37657" x="4667250" y="1768475"/>
          <p14:tracePt t="37689" x="4686300" y="1768475"/>
          <p14:tracePt t="37848" x="4686300" y="1760538"/>
          <p14:tracePt t="37906" x="4695825" y="1751013"/>
          <p14:tracePt t="37937" x="4703763" y="1741488"/>
          <p14:tracePt t="38153" x="4730750" y="1724025"/>
          <p14:tracePt t="38768" x="4740275" y="1714500"/>
          <p14:tracePt t="38784" x="4749800" y="1704975"/>
          <p14:tracePt t="39202" x="4759325" y="1687513"/>
          <p14:tracePt t="39213" x="4767263" y="1687513"/>
          <p14:tracePt t="39216" x="4767263" y="1677988"/>
          <p14:tracePt t="39232" x="4776788" y="1668463"/>
          <p14:tracePt t="39250" x="4786313" y="1660525"/>
          <p14:tracePt t="39289" x="4786313" y="1651000"/>
          <p14:tracePt t="39330" x="4795838" y="1641475"/>
          <p14:tracePt t="39425" x="4803775" y="1631950"/>
          <p14:tracePt t="39433" x="4813300" y="1624013"/>
          <p14:tracePt t="39616" x="4813300" y="1614488"/>
          <p14:tracePt t="39632" x="4813300" y="1604963"/>
          <p14:tracePt t="39648" x="4813300" y="1587500"/>
          <p14:tracePt t="39680" x="4813300" y="1568450"/>
          <p14:tracePt t="39841" x="4813300" y="1558925"/>
          <p14:tracePt t="39882" x="4813300" y="1550988"/>
          <p14:tracePt t="39905" x="4813300" y="1531938"/>
          <p14:tracePt t="39932" x="4813300" y="1522413"/>
          <p14:tracePt t="41378" x="4813300" y="1514475"/>
          <p14:tracePt t="41641" x="4813300" y="1504950"/>
          <p14:tracePt t="42089" x="4813300" y="1495425"/>
          <p14:tracePt t="42202" x="4813300" y="1485900"/>
          <p14:tracePt t="42217" x="4813300" y="1477963"/>
          <p14:tracePt t="42243" x="4813300" y="1468438"/>
          <p14:tracePt t="42249" x="4822825" y="1458913"/>
          <p14:tracePt t="42256" x="4822825" y="1449388"/>
          <p14:tracePt t="42265" x="4840288" y="1431925"/>
          <p14:tracePt t="42273" x="4859338" y="1422400"/>
          <p14:tracePt t="42280" x="4868863" y="1412875"/>
          <p14:tracePt t="42288" x="4876800" y="1412875"/>
          <p14:tracePt t="42296" x="4895850" y="1395413"/>
          <p14:tracePt t="42313" x="4905375" y="1385888"/>
          <p14:tracePt t="42435" x="4905375" y="1404938"/>
          <p14:tracePt t="42449" x="4895850" y="1404938"/>
          <p14:tracePt t="42462" x="4876800" y="1412875"/>
          <p14:tracePt t="42464" x="4868863" y="1412875"/>
          <p14:tracePt t="42472" x="4859338" y="1412875"/>
          <p14:tracePt t="42480" x="4840288" y="1431925"/>
          <p14:tracePt t="42488" x="4822825" y="1441450"/>
          <p14:tracePt t="42509" x="4813300" y="1441450"/>
          <p14:tracePt t="42513" x="4803775" y="1441450"/>
          <p14:tracePt t="42520" x="4786313" y="1441450"/>
          <p14:tracePt t="42528" x="4776788" y="1441450"/>
          <p14:tracePt t="42537" x="4767263" y="1441450"/>
          <p14:tracePt t="42552" x="4749800" y="1441450"/>
          <p14:tracePt t="42560" x="4740275" y="1441450"/>
          <p14:tracePt t="42568" x="4730750" y="1449388"/>
          <p14:tracePt t="42584" x="4722813" y="1449388"/>
          <p14:tracePt t="42592" x="4703763" y="1449388"/>
          <p14:tracePt t="42601" x="4695825" y="1449388"/>
          <p14:tracePt t="42632" x="4686300" y="1449388"/>
          <p14:tracePt t="42640" x="4667250" y="1449388"/>
          <p14:tracePt t="42648" x="4659313" y="1449388"/>
          <p14:tracePt t="42664" x="4649788" y="1449388"/>
          <p14:tracePt t="42672" x="4630738" y="1441450"/>
          <p14:tracePt t="42688" x="4622800" y="1431925"/>
          <p14:tracePt t="42704" x="4613275" y="1422400"/>
          <p14:tracePt t="42712" x="4603750" y="1412875"/>
          <p14:tracePt t="42720" x="4603750" y="1404938"/>
          <p14:tracePt t="42730" x="4594225" y="1395413"/>
          <p14:tracePt t="42736" x="4594225" y="1385888"/>
          <p14:tracePt t="42745" x="4594225" y="1368425"/>
          <p14:tracePt t="42753" x="4576763" y="1349375"/>
          <p14:tracePt t="42793" x="4576763" y="1339850"/>
          <p14:tracePt t="42821" x="4576763" y="1331913"/>
          <p14:tracePt t="42824" x="4576763" y="1322388"/>
          <p14:tracePt t="42840" x="4586288" y="1312863"/>
          <p14:tracePt t="42848" x="4586288" y="1303338"/>
          <p14:tracePt t="42856" x="4603750" y="1276350"/>
          <p14:tracePt t="42864" x="4603750" y="1268413"/>
          <p14:tracePt t="42872" x="4622800" y="1249363"/>
          <p14:tracePt t="42884" x="4630738" y="1231900"/>
          <p14:tracePt t="42899" x="4640263" y="1222375"/>
          <p14:tracePt t="42905" x="4649788" y="1222375"/>
          <p14:tracePt t="42929" x="4659313" y="1212850"/>
          <p14:tracePt t="42984" x="4667250" y="1212850"/>
          <p14:tracePt t="43024" x="4676775" y="1212850"/>
          <p14:tracePt t="43033" x="4695825" y="1231900"/>
          <p14:tracePt t="43040" x="4703763" y="1249363"/>
          <p14:tracePt t="43048" x="4703763" y="1276350"/>
          <p14:tracePt t="43056" x="4703763" y="1295400"/>
          <p14:tracePt t="43064" x="4703763" y="1322388"/>
          <p14:tracePt t="43072" x="4703763" y="1331913"/>
          <p14:tracePt t="43080" x="4703763" y="1358900"/>
          <p14:tracePt t="43097" x="4703763" y="1368425"/>
          <p14:tracePt t="43104" x="4703763" y="1376363"/>
          <p14:tracePt t="43121" x="4695825" y="1385888"/>
          <p14:tracePt t="43288" x="4695825" y="1395413"/>
          <p14:tracePt t="43320" x="4695825" y="1404938"/>
          <p14:tracePt t="43328" x="4695825" y="1412875"/>
          <p14:tracePt t="43344" x="4695825" y="1422400"/>
          <p14:tracePt t="43352" x="4695825" y="1441450"/>
          <p14:tracePt t="43360" x="4695825" y="1458913"/>
          <p14:tracePt t="43369" x="4695825" y="1477963"/>
          <p14:tracePt t="43377" x="4695825" y="1495425"/>
          <p14:tracePt t="43389" x="4695825" y="1504950"/>
          <p14:tracePt t="43391" x="4695825" y="1531938"/>
          <p14:tracePt t="43400" x="4695825" y="1541463"/>
          <p14:tracePt t="43416" x="4695825" y="1550988"/>
          <p14:tracePt t="43424" x="4695825" y="1558925"/>
          <p14:tracePt t="43432" x="4703763" y="1568450"/>
          <p14:tracePt t="43440" x="4713288" y="1577975"/>
          <p14:tracePt t="43448" x="4713288" y="1587500"/>
          <p14:tracePt t="43456" x="4730750" y="1595438"/>
          <p14:tracePt t="43473" x="4740275" y="1595438"/>
          <p14:tracePt t="43483" x="4749800" y="1595438"/>
          <p14:tracePt t="43489" x="4767263" y="1595438"/>
          <p14:tracePt t="43502" x="4776788" y="1595438"/>
          <p14:tracePt t="43504" x="4786313" y="1595438"/>
          <p14:tracePt t="43520" x="4813300" y="1595438"/>
          <p14:tracePt t="43528" x="4822825" y="1595438"/>
          <p14:tracePt t="43537" x="4840288" y="1595438"/>
          <p14:tracePt t="43544" x="4859338" y="1587500"/>
          <p14:tracePt t="43552" x="4876800" y="1568450"/>
          <p14:tracePt t="43571" x="4913313" y="1550988"/>
          <p14:tracePt t="43576" x="4932363" y="1522413"/>
          <p14:tracePt t="43593" x="4949825" y="1514475"/>
          <p14:tracePt t="43602" x="4959350" y="1514475"/>
          <p14:tracePt t="43608" x="4959350" y="1504950"/>
          <p14:tracePt t="43616" x="4968875" y="1495425"/>
          <p14:tracePt t="43624" x="4978400" y="1485900"/>
          <p14:tracePt t="43641" x="4995863" y="1468438"/>
          <p14:tracePt t="43657" x="5005388" y="1458913"/>
          <p14:tracePt t="43673" x="5005388" y="1449388"/>
          <p14:tracePt t="43736" x="5005388" y="1441450"/>
          <p14:tracePt t="43785" x="5005388" y="1431925"/>
          <p14:tracePt t="43800" x="5005388" y="1412875"/>
          <p14:tracePt t="45962" x="5005388" y="1441450"/>
          <p14:tracePt t="46173" x="5005388" y="1449388"/>
          <p14:tracePt t="49261" x="5014913" y="1458913"/>
          <p14:tracePt t="49289" x="5014913" y="1468438"/>
          <p14:tracePt t="49313" x="5014913" y="1477963"/>
          <p14:tracePt t="49330" x="5014913" y="1485900"/>
          <p14:tracePt t="49344" x="5014913" y="1514475"/>
          <p14:tracePt t="49376" x="5022850" y="1522413"/>
          <p14:tracePt t="49402" x="5032375" y="1522413"/>
          <p14:tracePt t="49418" x="5041900" y="15224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ja-JP"/>
              <a:t>I/O:</a:t>
            </a:r>
            <a:r>
              <a:rPr lang="ja-JP" altLang="en-US"/>
              <a:t>入出力デバイス</a:t>
            </a:r>
          </a:p>
        </p:txBody>
      </p:sp>
      <p:sp>
        <p:nvSpPr>
          <p:cNvPr id="3075" name="Oval 4"/>
          <p:cNvSpPr>
            <a:spLocks noChangeArrowheads="1"/>
          </p:cNvSpPr>
          <p:nvPr/>
        </p:nvSpPr>
        <p:spPr bwMode="auto">
          <a:xfrm>
            <a:off x="1908175" y="2001838"/>
            <a:ext cx="2592388" cy="1152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a:t>
            </a:r>
          </a:p>
        </p:txBody>
      </p:sp>
      <p:sp>
        <p:nvSpPr>
          <p:cNvPr id="3076" name="Rectangle 5"/>
          <p:cNvSpPr>
            <a:spLocks noChangeArrowheads="1"/>
          </p:cNvSpPr>
          <p:nvPr/>
        </p:nvSpPr>
        <p:spPr bwMode="auto">
          <a:xfrm>
            <a:off x="2339975" y="3946525"/>
            <a:ext cx="936625"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命令</a:t>
            </a:r>
          </a:p>
          <a:p>
            <a:pPr algn="ctr" eaLnBrk="1" hangingPunct="1"/>
            <a:r>
              <a:rPr lang="ja-JP" altLang="en-US"/>
              <a:t>メモリ</a:t>
            </a:r>
          </a:p>
        </p:txBody>
      </p:sp>
      <p:sp>
        <p:nvSpPr>
          <p:cNvPr id="3077" name="Rectangle 6"/>
          <p:cNvSpPr>
            <a:spLocks noChangeArrowheads="1"/>
          </p:cNvSpPr>
          <p:nvPr/>
        </p:nvSpPr>
        <p:spPr bwMode="auto">
          <a:xfrm>
            <a:off x="3276600" y="3946525"/>
            <a:ext cx="936625" cy="15113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データ</a:t>
            </a:r>
          </a:p>
          <a:p>
            <a:pPr algn="ctr" eaLnBrk="1" hangingPunct="1"/>
            <a:r>
              <a:rPr lang="ja-JP" altLang="en-US"/>
              <a:t>メモリ</a:t>
            </a:r>
          </a:p>
        </p:txBody>
      </p:sp>
      <p:sp>
        <p:nvSpPr>
          <p:cNvPr id="3078" name="AutoShape 7"/>
          <p:cNvSpPr>
            <a:spLocks noChangeArrowheads="1"/>
          </p:cNvSpPr>
          <p:nvPr/>
        </p:nvSpPr>
        <p:spPr bwMode="auto">
          <a:xfrm>
            <a:off x="2700338" y="3298825"/>
            <a:ext cx="215900" cy="503238"/>
          </a:xfrm>
          <a:prstGeom prst="upArrow">
            <a:avLst>
              <a:gd name="adj1" fmla="val 50000"/>
              <a:gd name="adj2" fmla="val 5827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79" name="AutoShape 8"/>
          <p:cNvSpPr>
            <a:spLocks noChangeArrowheads="1"/>
          </p:cNvSpPr>
          <p:nvPr/>
        </p:nvSpPr>
        <p:spPr bwMode="auto">
          <a:xfrm>
            <a:off x="3636963" y="3298825"/>
            <a:ext cx="215900" cy="431800"/>
          </a:xfrm>
          <a:prstGeom prst="upDownArrow">
            <a:avLst>
              <a:gd name="adj1" fmla="val 50000"/>
              <a:gd name="adj2" fmla="val 4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80" name="Rectangle 9"/>
          <p:cNvSpPr>
            <a:spLocks noChangeArrowheads="1"/>
          </p:cNvSpPr>
          <p:nvPr/>
        </p:nvSpPr>
        <p:spPr bwMode="auto">
          <a:xfrm>
            <a:off x="4645025" y="2722563"/>
            <a:ext cx="1079500" cy="935037"/>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I/O</a:t>
            </a:r>
          </a:p>
        </p:txBody>
      </p:sp>
      <p:sp>
        <p:nvSpPr>
          <p:cNvPr id="3081" name="Line 10"/>
          <p:cNvSpPr>
            <a:spLocks noChangeShapeType="1"/>
          </p:cNvSpPr>
          <p:nvPr/>
        </p:nvSpPr>
        <p:spPr bwMode="auto">
          <a:xfrm>
            <a:off x="4140200" y="3298825"/>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Text Box 11"/>
          <p:cNvSpPr txBox="1">
            <a:spLocks noChangeArrowheads="1"/>
          </p:cNvSpPr>
          <p:nvPr/>
        </p:nvSpPr>
        <p:spPr bwMode="auto">
          <a:xfrm>
            <a:off x="4210050" y="380206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①</a:t>
            </a:r>
            <a:r>
              <a:rPr lang="ja-JP" altLang="en-US"/>
              <a:t>どのように</a:t>
            </a:r>
          </a:p>
          <a:p>
            <a:pPr eaLnBrk="1" hangingPunct="1"/>
            <a:r>
              <a:rPr lang="ja-JP" altLang="en-US"/>
              <a:t>接続するか？</a:t>
            </a:r>
          </a:p>
        </p:txBody>
      </p:sp>
      <p:sp>
        <p:nvSpPr>
          <p:cNvPr id="3083" name="AutoShape 12"/>
          <p:cNvSpPr>
            <a:spLocks noChangeArrowheads="1"/>
          </p:cNvSpPr>
          <p:nvPr/>
        </p:nvSpPr>
        <p:spPr bwMode="auto">
          <a:xfrm>
            <a:off x="5724525" y="2938463"/>
            <a:ext cx="647700" cy="287337"/>
          </a:xfrm>
          <a:prstGeom prst="leftRightArrow">
            <a:avLst>
              <a:gd name="adj1" fmla="val 50000"/>
              <a:gd name="adj2" fmla="val 45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84" name="Text Box 13"/>
          <p:cNvSpPr txBox="1">
            <a:spLocks noChangeArrowheads="1"/>
          </p:cNvSpPr>
          <p:nvPr/>
        </p:nvSpPr>
        <p:spPr bwMode="auto">
          <a:xfrm>
            <a:off x="6497638" y="2798763"/>
            <a:ext cx="12731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②</a:t>
            </a:r>
            <a:r>
              <a:rPr lang="ja-JP" altLang="en-US"/>
              <a:t>外部との</a:t>
            </a:r>
          </a:p>
          <a:p>
            <a:pPr eaLnBrk="1" hangingPunct="1"/>
            <a:r>
              <a:rPr lang="ja-JP" altLang="en-US"/>
              <a:t>データ転送</a:t>
            </a:r>
          </a:p>
          <a:p>
            <a:pPr eaLnBrk="1" hangingPunct="1"/>
            <a:r>
              <a:rPr lang="ja-JP" altLang="en-US"/>
              <a:t>制御方法</a:t>
            </a:r>
          </a:p>
        </p:txBody>
      </p:sp>
      <p:sp>
        <p:nvSpPr>
          <p:cNvPr id="3085" name="AutoShape 14"/>
          <p:cNvSpPr>
            <a:spLocks noChangeArrowheads="1"/>
          </p:cNvSpPr>
          <p:nvPr/>
        </p:nvSpPr>
        <p:spPr bwMode="auto">
          <a:xfrm>
            <a:off x="5292725" y="1425575"/>
            <a:ext cx="3095625" cy="1081088"/>
          </a:xfrm>
          <a:prstGeom prst="wedgeRoundRectCallout">
            <a:avLst>
              <a:gd name="adj1" fmla="val -47231"/>
              <a:gd name="adj2" fmla="val 7129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一時的に</a:t>
            </a:r>
          </a:p>
          <a:p>
            <a:pPr algn="ctr" eaLnBrk="1" hangingPunct="1"/>
            <a:r>
              <a:rPr lang="ja-JP" altLang="en-US"/>
              <a:t>データを保存するレジスタ、制御用のレジスタを持つ</a:t>
            </a:r>
          </a:p>
        </p:txBody>
      </p:sp>
      <p:sp>
        <p:nvSpPr>
          <p:cNvPr id="3086" name="Text Box 15"/>
          <p:cNvSpPr txBox="1">
            <a:spLocks noChangeArrowheads="1"/>
          </p:cNvSpPr>
          <p:nvPr/>
        </p:nvSpPr>
        <p:spPr bwMode="auto">
          <a:xfrm>
            <a:off x="4624388" y="5262563"/>
            <a:ext cx="3282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I/O:</a:t>
            </a:r>
          </a:p>
          <a:p>
            <a:pPr eaLnBrk="1" hangingPunct="1"/>
            <a:r>
              <a:rPr lang="en-US" altLang="ja-JP" b="1"/>
              <a:t>CPU</a:t>
            </a:r>
            <a:r>
              <a:rPr lang="ja-JP" altLang="en-US" b="1"/>
              <a:t>と外界のやりとりを制御</a:t>
            </a:r>
          </a:p>
          <a:p>
            <a:pPr eaLnBrk="1" hangingPunct="1"/>
            <a:r>
              <a:rPr lang="ja-JP" altLang="en-US" b="1"/>
              <a:t>一時的にデータを蓄えるバッファ</a:t>
            </a:r>
          </a:p>
          <a:p>
            <a:pPr eaLnBrk="1" hangingPunct="1"/>
            <a:r>
              <a:rPr lang="ja-JP" altLang="en-US" b="1"/>
              <a:t>を持つハードウェアモジュール</a:t>
            </a:r>
          </a:p>
        </p:txBody>
      </p:sp>
      <p:pic>
        <p:nvPicPr>
          <p:cNvPr id="2" name="オーディオ 1">
            <a:hlinkClick r:id="" action="ppaction://media"/>
            <a:extLst>
              <a:ext uri="{FF2B5EF4-FFF2-40B4-BE49-F238E27FC236}">
                <a16:creationId xmlns:a16="http://schemas.microsoft.com/office/drawing/2014/main" id="{2FBEFA32-30BA-42FB-A275-4C824C9E1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190"/>
    </mc:Choice>
    <mc:Fallback>
      <p:transition spd="slow" advTm="15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15" x="1495425" y="3090863"/>
          <p14:tracePt t="7122" x="1504950" y="3100388"/>
          <p14:tracePt t="7127" x="1512888" y="3100388"/>
          <p14:tracePt t="7136" x="1522413" y="3100388"/>
          <p14:tracePt t="7217" x="1531938" y="3100388"/>
          <p14:tracePt t="7232" x="1558925" y="3100388"/>
          <p14:tracePt t="7240" x="1568450" y="3100388"/>
          <p14:tracePt t="7248" x="1595438" y="3100388"/>
          <p14:tracePt t="7256" x="1612900" y="3100388"/>
          <p14:tracePt t="7263" x="1649413" y="3100388"/>
          <p14:tracePt t="7276" x="1685925" y="3100388"/>
          <p14:tracePt t="7279" x="1722438" y="3100388"/>
          <p14:tracePt t="7289" x="1778000" y="3100388"/>
          <p14:tracePt t="7295" x="1868488" y="3100388"/>
          <p14:tracePt t="7305" x="1941513" y="3100388"/>
          <p14:tracePt t="7313" x="2005013" y="3100388"/>
          <p14:tracePt t="7327" x="2060575" y="3100388"/>
          <p14:tracePt t="7329" x="2114550" y="3100388"/>
          <p14:tracePt t="7342" x="2151063" y="3100388"/>
          <p14:tracePt t="7345" x="2170113" y="3100388"/>
          <p14:tracePt t="7355" x="2197100" y="3100388"/>
          <p14:tracePt t="7359" x="2233613" y="3082925"/>
          <p14:tracePt t="7560" x="2260600" y="3082925"/>
          <p14:tracePt t="7567" x="2297113" y="3136900"/>
          <p14:tracePt t="7576" x="2333625" y="3200400"/>
          <p14:tracePt t="7584" x="2397125" y="3302000"/>
          <p14:tracePt t="7592" x="2433638" y="3402013"/>
          <p14:tracePt t="7599" x="2506663" y="3519488"/>
          <p14:tracePt t="7609" x="2570163" y="3638550"/>
          <p14:tracePt t="7616" x="2635250" y="3738563"/>
          <p14:tracePt t="7624" x="2698750" y="3848100"/>
          <p14:tracePt t="7631" x="2752725" y="3967163"/>
          <p14:tracePt t="7640" x="2798763" y="4049713"/>
          <p14:tracePt t="7647" x="2835275" y="4113213"/>
          <p14:tracePt t="7656" x="2852738" y="4140200"/>
          <p14:tracePt t="7663" x="2881313" y="4203700"/>
          <p14:tracePt t="7672" x="2889250" y="4240213"/>
          <p14:tracePt t="7681" x="2898775" y="4276725"/>
          <p14:tracePt t="7690" x="2908300" y="4295775"/>
          <p14:tracePt t="7699" x="2908300" y="4303713"/>
          <p14:tracePt t="7706" x="2908300" y="4340225"/>
          <p14:tracePt t="7714" x="2908300" y="4368800"/>
          <p14:tracePt t="7724" x="2908300" y="4386263"/>
          <p14:tracePt t="7728" x="2908300" y="4422775"/>
          <p14:tracePt t="7738" x="2908300" y="4468813"/>
          <p14:tracePt t="7745" x="2908300" y="4486275"/>
          <p14:tracePt t="7754" x="2881313" y="4514850"/>
          <p14:tracePt t="7760" x="2862263" y="4541838"/>
          <p14:tracePt t="7769" x="2835275" y="4568825"/>
          <p14:tracePt t="7779" x="2817813" y="4587875"/>
          <p14:tracePt t="7785" x="2798763" y="4595813"/>
          <p14:tracePt t="7794" x="2781300" y="4605338"/>
          <p14:tracePt t="7800" x="2735263" y="4624388"/>
          <p14:tracePt t="7808" x="2725738" y="4624388"/>
          <p14:tracePt t="7816" x="2716213" y="4624388"/>
          <p14:tracePt t="7824" x="2689225" y="4624388"/>
          <p14:tracePt t="7832" x="2671763" y="4624388"/>
          <p14:tracePt t="7844" x="2652713" y="4624388"/>
          <p14:tracePt t="7865" x="2643188" y="4624388"/>
          <p14:tracePt t="7872" x="2635250" y="4624388"/>
          <p14:tracePt t="7896" x="2635250" y="4614863"/>
          <p14:tracePt t="7904" x="2635250" y="4605338"/>
          <p14:tracePt t="7911" x="2635250" y="4595813"/>
          <p14:tracePt t="7920" x="2635250" y="4587875"/>
          <p14:tracePt t="7927" x="2635250" y="4559300"/>
          <p14:tracePt t="7936" x="2643188" y="4532313"/>
          <p14:tracePt t="7943" x="2671763" y="4495800"/>
          <p14:tracePt t="7953" x="2725738" y="4459288"/>
          <p14:tracePt t="7960" x="2771775" y="4422775"/>
          <p14:tracePt t="7969" x="2835275" y="4405313"/>
          <p14:tracePt t="7983" x="2925763" y="4359275"/>
          <p14:tracePt t="7985" x="3008313" y="4332288"/>
          <p14:tracePt t="7996" x="3090863" y="4303713"/>
          <p14:tracePt t="8001" x="3163888" y="4295775"/>
          <p14:tracePt t="8011" x="3273425" y="4276725"/>
          <p14:tracePt t="8017" x="3390900" y="4268788"/>
          <p14:tracePt t="8028" x="3500438" y="4268788"/>
          <p14:tracePt t="8032" x="3592513" y="4268788"/>
          <p14:tracePt t="8041" x="3702050" y="4268788"/>
          <p14:tracePt t="8048" x="3792538" y="4268788"/>
          <p14:tracePt t="8056" x="3902075" y="4268788"/>
          <p14:tracePt t="8064" x="3984625" y="4313238"/>
          <p14:tracePt t="8072" x="4048125" y="4340225"/>
          <p14:tracePt t="8079" x="4111625" y="4386263"/>
          <p14:tracePt t="8088" x="4175125" y="4441825"/>
          <p14:tracePt t="8095" x="4238625" y="4495800"/>
          <p14:tracePt t="8104" x="4267200" y="4522788"/>
          <p14:tracePt t="8111" x="4294188" y="4568825"/>
          <p14:tracePt t="8121" x="4311650" y="4632325"/>
          <p14:tracePt t="8130" x="4321175" y="4668838"/>
          <p14:tracePt t="8141" x="4330700" y="4732338"/>
          <p14:tracePt t="8146" x="4340225" y="4760913"/>
          <p14:tracePt t="8160" x="4340225" y="4778375"/>
          <p14:tracePt t="8162" x="4340225" y="4805363"/>
          <p14:tracePt t="8167" x="4340225" y="4824413"/>
          <p14:tracePt t="8177" x="4340225" y="4841875"/>
          <p14:tracePt t="8183" x="4340225" y="4860925"/>
          <p14:tracePt t="8194" x="4340225" y="4887913"/>
          <p14:tracePt t="8199" x="4330700" y="4906963"/>
          <p14:tracePt t="8210" x="4321175" y="4924425"/>
          <p14:tracePt t="8217" x="4284663" y="4970463"/>
          <p14:tracePt t="8227" x="4267200" y="5006975"/>
          <p14:tracePt t="8233" x="4230688" y="5060950"/>
          <p14:tracePt t="8243" x="4184650" y="5116513"/>
          <p14:tracePt t="8249" x="4148138" y="5143500"/>
          <p14:tracePt t="8259" x="4084638" y="5207000"/>
          <p14:tracePt t="8265" x="4048125" y="5262563"/>
          <p14:tracePt t="8273" x="3984625" y="5326063"/>
          <p14:tracePt t="8282" x="3948113" y="5343525"/>
          <p14:tracePt t="8287" x="3902075" y="5380038"/>
          <p14:tracePt t="8295" x="3875088" y="5408613"/>
          <p14:tracePt t="8304" x="3810000" y="5453063"/>
          <p14:tracePt t="8312" x="3746500" y="5472113"/>
          <p14:tracePt t="8320" x="3702050" y="5499100"/>
          <p14:tracePt t="8328" x="3673475" y="5508625"/>
          <p14:tracePt t="8336" x="3646488" y="5508625"/>
          <p14:tracePt t="8343" x="3600450" y="5508625"/>
          <p14:tracePt t="8352" x="3546475" y="5508625"/>
          <p14:tracePt t="8359" x="3509963" y="5508625"/>
          <p14:tracePt t="8368" x="3436938" y="5508625"/>
          <p14:tracePt t="8376" x="3382963" y="5508625"/>
          <p14:tracePt t="8384" x="3281363" y="5462588"/>
          <p14:tracePt t="8392" x="3217863" y="5426075"/>
          <p14:tracePt t="8400" x="3117850" y="5399088"/>
          <p14:tracePt t="8410" x="3035300" y="5343525"/>
          <p14:tracePt t="8416" x="2971800" y="5289550"/>
          <p14:tracePt t="8424" x="2908300" y="5262563"/>
          <p14:tracePt t="8432" x="2862263" y="5216525"/>
          <p14:tracePt t="8442" x="2808288" y="5160963"/>
          <p14:tracePt t="8447" x="2781300" y="5133975"/>
          <p14:tracePt t="8458" x="2771775" y="5116513"/>
          <p14:tracePt t="8463" x="2735263" y="5060950"/>
          <p14:tracePt t="8472" x="2725738" y="5053013"/>
          <p14:tracePt t="8480" x="2716213" y="5016500"/>
          <p14:tracePt t="8488" x="2698750" y="4970463"/>
          <p14:tracePt t="8496" x="2679700" y="4951413"/>
          <p14:tracePt t="8505" x="2652713" y="4914900"/>
          <p14:tracePt t="8511" x="2652713" y="4897438"/>
          <p14:tracePt t="8520" x="2635250" y="4878388"/>
          <p14:tracePt t="8527" x="2635250" y="4860925"/>
          <p14:tracePt t="8535" x="2635250" y="4833938"/>
          <p14:tracePt t="8551" x="2635250" y="4824413"/>
          <p14:tracePt t="8568" x="2635250" y="4814888"/>
          <p14:tracePt t="8592" x="2635250" y="4797425"/>
          <p14:tracePt t="8667" x="2643188" y="4797425"/>
          <p14:tracePt t="8673" x="2662238" y="4797425"/>
          <p14:tracePt t="8681" x="2671763" y="4797425"/>
          <p14:tracePt t="8689" x="2679700" y="4797425"/>
          <p14:tracePt t="8704" x="2708275" y="4805363"/>
          <p14:tracePt t="8711" x="2725738" y="4824413"/>
          <p14:tracePt t="8729" x="2762250" y="4833938"/>
          <p14:tracePt t="8732" x="2817813" y="4851400"/>
          <p14:tracePt t="8736" x="2881313" y="4870450"/>
          <p14:tracePt t="8745" x="2971800" y="4870450"/>
          <p14:tracePt t="8754" x="3100388" y="4887913"/>
          <p14:tracePt t="8761" x="3244850" y="4887913"/>
          <p14:tracePt t="8779" x="3609975" y="4887913"/>
          <p14:tracePt t="8784" x="3846513" y="4824413"/>
          <p14:tracePt t="8792" x="4175125" y="4768850"/>
          <p14:tracePt t="8801" x="4430713" y="4697413"/>
          <p14:tracePt t="8808" x="4713288" y="4578350"/>
          <p14:tracePt t="8816" x="4941888" y="4486275"/>
          <p14:tracePt t="8826" x="5151438" y="4395788"/>
          <p14:tracePt t="8837" x="5314950" y="4322763"/>
          <p14:tracePt t="8841" x="5434013" y="4268788"/>
          <p14:tracePt t="8848" x="5588000" y="4186238"/>
          <p14:tracePt t="8856" x="5661025" y="4159250"/>
          <p14:tracePt t="8864" x="5707063" y="4122738"/>
          <p14:tracePt t="8871" x="5753100" y="4103688"/>
          <p14:tracePt t="8900" x="5816600" y="4067175"/>
          <p14:tracePt t="8912" x="5826125" y="4057650"/>
          <p14:tracePt t="8945" x="5834063" y="4049713"/>
          <p14:tracePt t="8993" x="5843588" y="4040188"/>
          <p14:tracePt t="9089" x="5843588" y="4030663"/>
          <p14:tracePt t="9101" x="5834063" y="4030663"/>
          <p14:tracePt t="9111" x="5807075" y="4030663"/>
          <p14:tracePt t="9119" x="5770563" y="4013200"/>
          <p14:tracePt t="9128" x="5761038" y="4013200"/>
          <p14:tracePt t="9136" x="5716588" y="4003675"/>
          <p14:tracePt t="9143" x="5688013" y="3994150"/>
          <p14:tracePt t="9151" x="5653088" y="3984625"/>
          <p14:tracePt t="9161" x="5634038" y="3984625"/>
          <p14:tracePt t="9169" x="5607050" y="3984625"/>
          <p14:tracePt t="9180" x="5597525" y="3984625"/>
          <p14:tracePt t="9195" x="5580063" y="3984625"/>
          <p14:tracePt t="9201" x="5570538" y="3984625"/>
          <p14:tracePt t="9211" x="5561013" y="3984625"/>
          <p14:tracePt t="9217" x="5551488" y="3984625"/>
          <p14:tracePt t="9227" x="5534025" y="3984625"/>
          <p14:tracePt t="9244" x="5524500" y="3984625"/>
          <p14:tracePt t="9260" x="5514975" y="3976688"/>
          <p14:tracePt t="9281" x="5478463" y="3967163"/>
          <p14:tracePt t="9291" x="5470525" y="3967163"/>
          <p14:tracePt t="9297" x="5434013" y="3957638"/>
          <p14:tracePt t="9313" x="5405438" y="3957638"/>
          <p14:tracePt t="9321" x="5368925" y="3957638"/>
          <p14:tracePt t="9329" x="5341938" y="3940175"/>
          <p14:tracePt t="9337" x="5305425" y="3930650"/>
          <p14:tracePt t="9345" x="5268913" y="3921125"/>
          <p14:tracePt t="9352" x="5232400" y="3903663"/>
          <p14:tracePt t="9360" x="5178425" y="3875088"/>
          <p14:tracePt t="9368" x="5141913" y="3857625"/>
          <p14:tracePt t="9376" x="5095875" y="3840163"/>
          <p14:tracePt t="9383" x="5049838" y="3803650"/>
          <p14:tracePt t="9392" x="5005388" y="3794125"/>
          <p14:tracePt t="9400" x="4978400" y="3757613"/>
          <p14:tracePt t="9410" x="4941888" y="3738563"/>
          <p14:tracePt t="9415" x="4913313" y="3721100"/>
          <p14:tracePt t="9426" x="4895850" y="3702050"/>
          <p14:tracePt t="9433" x="4859338" y="3675063"/>
          <p14:tracePt t="9444" x="4840288" y="3648075"/>
          <p14:tracePt t="9449" x="4832350" y="3621088"/>
          <p14:tracePt t="9461" x="4803775" y="3584575"/>
          <p14:tracePt t="9465" x="4786313" y="3548063"/>
          <p14:tracePt t="9476" x="4749800" y="3482975"/>
          <p14:tracePt t="9481" x="4740275" y="3446463"/>
          <p14:tracePt t="9491" x="4730750" y="3411538"/>
          <p14:tracePt t="9497" x="4730750" y="3382963"/>
          <p14:tracePt t="9507" x="4730750" y="3328988"/>
          <p14:tracePt t="9511" x="4730750" y="3282950"/>
          <p14:tracePt t="9521" x="4730750" y="3228975"/>
          <p14:tracePt t="9527" x="4730750" y="3192463"/>
          <p14:tracePt t="9535" x="4730750" y="3146425"/>
          <p14:tracePt t="9543" x="4730750" y="3119438"/>
          <p14:tracePt t="9552" x="4730750" y="3063875"/>
          <p14:tracePt t="9560" x="4730750" y="3027363"/>
          <p14:tracePt t="9568" x="4730750" y="2963863"/>
          <p14:tracePt t="9576" x="4749800" y="2946400"/>
          <p14:tracePt t="9583" x="4795838" y="2900363"/>
          <p14:tracePt t="9592" x="4813300" y="2881313"/>
          <p14:tracePt t="9599" x="4849813" y="2863850"/>
          <p14:tracePt t="9608" x="4922838" y="2836863"/>
          <p14:tracePt t="9615" x="4978400" y="2836863"/>
          <p14:tracePt t="9624" x="5041900" y="2808288"/>
          <p14:tracePt t="9631" x="5114925" y="2800350"/>
          <p14:tracePt t="9640" x="5224463" y="2790825"/>
          <p14:tracePt t="9647" x="5305425" y="2771775"/>
          <p14:tracePt t="9656" x="5378450" y="2771775"/>
          <p14:tracePt t="9664" x="5487988" y="2771775"/>
          <p14:tracePt t="9672" x="5561013" y="2771775"/>
          <p14:tracePt t="9679" x="5616575" y="2771775"/>
          <p14:tracePt t="9688" x="5688013" y="2771775"/>
          <p14:tracePt t="9695" x="5789613" y="2808288"/>
          <p14:tracePt t="9704" x="5853113" y="2817813"/>
          <p14:tracePt t="9711" x="5907088" y="2827338"/>
          <p14:tracePt t="9720" x="5953125" y="2863850"/>
          <p14:tracePt t="9728" x="5989638" y="2881313"/>
          <p14:tracePt t="9736" x="6016625" y="2917825"/>
          <p14:tracePt t="9744" x="6035675" y="2936875"/>
          <p14:tracePt t="9753" x="6062663" y="2963863"/>
          <p14:tracePt t="9759" x="6080125" y="3000375"/>
          <p14:tracePt t="9768" x="6080125" y="3027363"/>
          <p14:tracePt t="9776" x="6089650" y="3073400"/>
          <p14:tracePt t="9784" x="6089650" y="3090863"/>
          <p14:tracePt t="9792" x="6089650" y="3127375"/>
          <p14:tracePt t="9800" x="6089650" y="3163888"/>
          <p14:tracePt t="9808" x="6089650" y="3182938"/>
          <p14:tracePt t="9816" x="6089650" y="3200400"/>
          <p14:tracePt t="9823" x="6089650" y="3219450"/>
          <p14:tracePt t="9832" x="6080125" y="3255963"/>
          <p14:tracePt t="9841" x="6072188" y="3265488"/>
          <p14:tracePt t="9848" x="6072188" y="3273425"/>
          <p14:tracePt t="9857" x="6053138" y="3309938"/>
          <p14:tracePt t="9864" x="6043613" y="3319463"/>
          <p14:tracePt t="9872" x="6035675" y="3319463"/>
          <p14:tracePt t="9880" x="6007100" y="3328988"/>
          <p14:tracePt t="9888" x="5989638" y="3355975"/>
          <p14:tracePt t="9904" x="5980113" y="3355975"/>
          <p14:tracePt t="9912" x="5972175" y="3365500"/>
          <p14:tracePt t="9920" x="5962650" y="3375025"/>
          <p14:tracePt t="9928" x="5962650" y="3382963"/>
          <p14:tracePt t="9935" x="5953125" y="3392488"/>
          <p14:tracePt t="9943" x="5943600" y="3402013"/>
          <p14:tracePt t="9952" x="5935663" y="3402013"/>
          <p14:tracePt t="9959" x="5916613" y="3411538"/>
          <p14:tracePt t="9978" x="5907088" y="3419475"/>
          <p14:tracePt t="9996" x="5899150" y="3438525"/>
          <p14:tracePt t="10009" x="5889625" y="3446463"/>
          <p14:tracePt t="10137" x="5880100" y="3446463"/>
          <p14:tracePt t="10145" x="5870575" y="3455988"/>
          <p14:tracePt t="10153" x="5862638" y="3465513"/>
          <p14:tracePt t="10160" x="5843588" y="3475038"/>
          <p14:tracePt t="10168" x="5834063" y="3475038"/>
          <p14:tracePt t="10176" x="5816600" y="3492500"/>
          <p14:tracePt t="10185" x="5780088" y="3519488"/>
          <p14:tracePt t="10192" x="5697538" y="3519488"/>
          <p14:tracePt t="10200" x="5661025" y="3519488"/>
          <p14:tracePt t="10208" x="5624513" y="3519488"/>
          <p14:tracePt t="10217" x="5607050" y="3519488"/>
          <p14:tracePt t="10224" x="5588000" y="3519488"/>
          <p14:tracePt t="10240" x="5580063" y="3519488"/>
          <p14:tracePt t="10259" x="5570538" y="3519488"/>
          <p14:tracePt t="10265" x="5561013" y="3519488"/>
          <p14:tracePt t="10273" x="5534025" y="3519488"/>
          <p14:tracePt t="10287" x="5524500" y="3519488"/>
          <p14:tracePt t="10353" x="5507038" y="3519488"/>
          <p14:tracePt t="152725" x="5534025" y="3511550"/>
          <p14:tracePt t="152736" x="5561013" y="3502025"/>
          <p14:tracePt t="152744" x="5580063" y="3482975"/>
          <p14:tracePt t="152752" x="5588000" y="3482975"/>
          <p14:tracePt t="152763" x="5624513" y="3475038"/>
          <p14:tracePt t="152774" x="5661025" y="3465513"/>
          <p14:tracePt t="152783" x="5680075" y="3455988"/>
          <p14:tracePt t="152792" x="5697538" y="3455988"/>
          <p14:tracePt t="152800" x="5716588" y="3455988"/>
          <p14:tracePt t="152809" x="5753100" y="3438525"/>
          <p14:tracePt t="152818" x="5789613" y="3419475"/>
          <p14:tracePt t="152825" x="5816600" y="3419475"/>
          <p14:tracePt t="152836" x="5853113" y="3411538"/>
          <p14:tracePt t="152839" x="5880100" y="3411538"/>
          <p14:tracePt t="152847" x="5907088" y="3411538"/>
          <p14:tracePt t="152855" x="5953125" y="3411538"/>
          <p14:tracePt t="152864" x="5962650" y="3411538"/>
          <p14:tracePt t="152880" x="6035675" y="3411538"/>
          <p14:tracePt t="152888" x="6080125" y="3411538"/>
          <p14:tracePt t="152896" x="6116638" y="3411538"/>
          <p14:tracePt t="152905" x="6172200" y="3411538"/>
          <p14:tracePt t="152912" x="6226175" y="3411538"/>
          <p14:tracePt t="152921" x="6299200" y="3411538"/>
          <p14:tracePt t="152930" x="6391275" y="3411538"/>
          <p14:tracePt t="152937" x="6472238" y="3411538"/>
          <p14:tracePt t="152946" x="6581775" y="3419475"/>
          <p14:tracePt t="152952" x="6673850" y="3429000"/>
          <p14:tracePt t="152961" x="6754813" y="3446463"/>
          <p14:tracePt t="152969" x="6864350" y="3455988"/>
          <p14:tracePt t="152979" x="6956425" y="3475038"/>
          <p14:tracePt t="152985" x="7083425" y="3475038"/>
          <p14:tracePt t="152993" x="7212013" y="3475038"/>
          <p14:tracePt t="153001" x="7356475" y="3475038"/>
          <p14:tracePt t="153009" x="7502525" y="3475038"/>
          <p14:tracePt t="153017" x="7685088" y="3475038"/>
          <p14:tracePt t="153023" x="7850188" y="3475038"/>
          <p14:tracePt t="153032" x="8050213" y="3475038"/>
          <p14:tracePt t="153040" x="8223250" y="3475038"/>
          <p14:tracePt t="153048" x="8451850" y="3475038"/>
          <p14:tracePt t="153056" x="8705850" y="3475038"/>
          <p14:tracePt t="153064" x="8951913" y="35115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グループ化 112">
            <a:extLst>
              <a:ext uri="{FF2B5EF4-FFF2-40B4-BE49-F238E27FC236}">
                <a16:creationId xmlns:a16="http://schemas.microsoft.com/office/drawing/2014/main" id="{7583E7FF-68FC-47FF-9B42-4E7583DCE185}"/>
              </a:ext>
            </a:extLst>
          </p:cNvPr>
          <p:cNvGrpSpPr/>
          <p:nvPr/>
        </p:nvGrpSpPr>
        <p:grpSpPr>
          <a:xfrm>
            <a:off x="240626" y="5077857"/>
            <a:ext cx="4321175" cy="1165225"/>
            <a:chOff x="250825" y="2047875"/>
            <a:chExt cx="4321175" cy="1165225"/>
          </a:xfrm>
        </p:grpSpPr>
        <p:sp>
          <p:nvSpPr>
            <p:cNvPr id="114" name="Text Box 45">
              <a:extLst>
                <a:ext uri="{FF2B5EF4-FFF2-40B4-BE49-F238E27FC236}">
                  <a16:creationId xmlns:a16="http://schemas.microsoft.com/office/drawing/2014/main" id="{ED1C12A5-2496-4B8F-9280-7A86CDE1D3BC}"/>
                </a:ext>
              </a:extLst>
            </p:cNvPr>
            <p:cNvSpPr txBox="1">
              <a:spLocks noChangeArrowheads="1"/>
            </p:cNvSpPr>
            <p:nvPr/>
          </p:nvSpPr>
          <p:spPr bwMode="auto">
            <a:xfrm>
              <a:off x="1022350" y="284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115" name="Rectangle 3">
              <a:extLst>
                <a:ext uri="{FF2B5EF4-FFF2-40B4-BE49-F238E27FC236}">
                  <a16:creationId xmlns:a16="http://schemas.microsoft.com/office/drawing/2014/main" id="{970F43AC-DCFD-4482-B408-826377405E5C}"/>
                </a:ext>
              </a:extLst>
            </p:cNvPr>
            <p:cNvSpPr>
              <a:spLocks noChangeArrowheads="1"/>
            </p:cNvSpPr>
            <p:nvPr/>
          </p:nvSpPr>
          <p:spPr bwMode="auto">
            <a:xfrm>
              <a:off x="250825"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p>
          </p:txBody>
        </p:sp>
        <p:sp>
          <p:nvSpPr>
            <p:cNvPr id="116" name="Rectangle 4">
              <a:extLst>
                <a:ext uri="{FF2B5EF4-FFF2-40B4-BE49-F238E27FC236}">
                  <a16:creationId xmlns:a16="http://schemas.microsoft.com/office/drawing/2014/main" id="{4FE08EAC-05C0-4F1D-A1A8-749C8FE28B05}"/>
                </a:ext>
              </a:extLst>
            </p:cNvPr>
            <p:cNvSpPr>
              <a:spLocks noChangeArrowheads="1"/>
            </p:cNvSpPr>
            <p:nvPr/>
          </p:nvSpPr>
          <p:spPr bwMode="auto">
            <a:xfrm>
              <a:off x="13319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p>
          </p:txBody>
        </p:sp>
        <p:sp>
          <p:nvSpPr>
            <p:cNvPr id="117" name="Rectangle 5">
              <a:extLst>
                <a:ext uri="{FF2B5EF4-FFF2-40B4-BE49-F238E27FC236}">
                  <a16:creationId xmlns:a16="http://schemas.microsoft.com/office/drawing/2014/main" id="{E0B2ECC9-7C42-40CE-A3C3-A167D37597AD}"/>
                </a:ext>
              </a:extLst>
            </p:cNvPr>
            <p:cNvSpPr>
              <a:spLocks noChangeArrowheads="1"/>
            </p:cNvSpPr>
            <p:nvPr/>
          </p:nvSpPr>
          <p:spPr bwMode="auto">
            <a:xfrm>
              <a:off x="24114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endParaRPr lang="ja-JP" altLang="en-US" dirty="0"/>
            </a:p>
          </p:txBody>
        </p:sp>
        <p:sp>
          <p:nvSpPr>
            <p:cNvPr id="118" name="Rectangle 6">
              <a:extLst>
                <a:ext uri="{FF2B5EF4-FFF2-40B4-BE49-F238E27FC236}">
                  <a16:creationId xmlns:a16="http://schemas.microsoft.com/office/drawing/2014/main" id="{16D19374-7EC3-4F4B-B718-761AB07E833E}"/>
                </a:ext>
              </a:extLst>
            </p:cNvPr>
            <p:cNvSpPr>
              <a:spLocks noChangeArrowheads="1"/>
            </p:cNvSpPr>
            <p:nvPr/>
          </p:nvSpPr>
          <p:spPr bwMode="auto">
            <a:xfrm>
              <a:off x="3492500"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r>
                <a:rPr lang="ja-JP" altLang="en-US" dirty="0"/>
                <a:t> </a:t>
              </a:r>
            </a:p>
          </p:txBody>
        </p:sp>
        <p:sp>
          <p:nvSpPr>
            <p:cNvPr id="119" name="Rectangle 7">
              <a:extLst>
                <a:ext uri="{FF2B5EF4-FFF2-40B4-BE49-F238E27FC236}">
                  <a16:creationId xmlns:a16="http://schemas.microsoft.com/office/drawing/2014/main" id="{3E7012AD-D1EE-455A-8A67-C1011D1BA27F}"/>
                </a:ext>
              </a:extLst>
            </p:cNvPr>
            <p:cNvSpPr>
              <a:spLocks noChangeArrowheads="1"/>
            </p:cNvSpPr>
            <p:nvPr/>
          </p:nvSpPr>
          <p:spPr bwMode="auto">
            <a:xfrm>
              <a:off x="250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7</a:t>
              </a:r>
              <a:endParaRPr lang="ja-JP" altLang="en-US" dirty="0"/>
            </a:p>
          </p:txBody>
        </p:sp>
        <p:sp>
          <p:nvSpPr>
            <p:cNvPr id="120" name="Rectangle 8">
              <a:extLst>
                <a:ext uri="{FF2B5EF4-FFF2-40B4-BE49-F238E27FC236}">
                  <a16:creationId xmlns:a16="http://schemas.microsoft.com/office/drawing/2014/main" id="{58A468F0-468D-468F-A4F5-4DDD664B1991}"/>
                </a:ext>
              </a:extLst>
            </p:cNvPr>
            <p:cNvSpPr>
              <a:spLocks noChangeArrowheads="1"/>
            </p:cNvSpPr>
            <p:nvPr/>
          </p:nvSpPr>
          <p:spPr bwMode="auto">
            <a:xfrm>
              <a:off x="1331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endParaRPr lang="ja-JP" altLang="en-US" dirty="0"/>
            </a:p>
          </p:txBody>
        </p:sp>
        <p:sp>
          <p:nvSpPr>
            <p:cNvPr id="121" name="Rectangle 9">
              <a:extLst>
                <a:ext uri="{FF2B5EF4-FFF2-40B4-BE49-F238E27FC236}">
                  <a16:creationId xmlns:a16="http://schemas.microsoft.com/office/drawing/2014/main" id="{C921C7EF-7C7D-47D4-8457-76CE5D641997}"/>
                </a:ext>
              </a:extLst>
            </p:cNvPr>
            <p:cNvSpPr>
              <a:spLocks noChangeArrowheads="1"/>
            </p:cNvSpPr>
            <p:nvPr/>
          </p:nvSpPr>
          <p:spPr bwMode="auto">
            <a:xfrm>
              <a:off x="2409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endParaRPr lang="ja-JP" altLang="en-US" dirty="0"/>
            </a:p>
          </p:txBody>
        </p:sp>
        <p:sp>
          <p:nvSpPr>
            <p:cNvPr id="122" name="Rectangle 10">
              <a:extLst>
                <a:ext uri="{FF2B5EF4-FFF2-40B4-BE49-F238E27FC236}">
                  <a16:creationId xmlns:a16="http://schemas.microsoft.com/office/drawing/2014/main" id="{77901AE4-EF84-4F08-B251-7EB7163FEADC}"/>
                </a:ext>
              </a:extLst>
            </p:cNvPr>
            <p:cNvSpPr>
              <a:spLocks noChangeArrowheads="1"/>
            </p:cNvSpPr>
            <p:nvPr/>
          </p:nvSpPr>
          <p:spPr bwMode="auto">
            <a:xfrm>
              <a:off x="3490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123" name="Rectangle 11">
              <a:extLst>
                <a:ext uri="{FF2B5EF4-FFF2-40B4-BE49-F238E27FC236}">
                  <a16:creationId xmlns:a16="http://schemas.microsoft.com/office/drawing/2014/main" id="{F9ADA246-E208-493D-AE9F-C0EA69FB89E5}"/>
                </a:ext>
              </a:extLst>
            </p:cNvPr>
            <p:cNvSpPr>
              <a:spLocks noChangeArrowheads="1"/>
            </p:cNvSpPr>
            <p:nvPr/>
          </p:nvSpPr>
          <p:spPr bwMode="auto">
            <a:xfrm>
              <a:off x="250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B</a:t>
              </a:r>
              <a:endParaRPr lang="ja-JP" altLang="en-US" dirty="0"/>
            </a:p>
          </p:txBody>
        </p:sp>
        <p:sp>
          <p:nvSpPr>
            <p:cNvPr id="124" name="Rectangle 12">
              <a:extLst>
                <a:ext uri="{FF2B5EF4-FFF2-40B4-BE49-F238E27FC236}">
                  <a16:creationId xmlns:a16="http://schemas.microsoft.com/office/drawing/2014/main" id="{9EB09CB8-ACE6-4F09-86CA-77887B06676F}"/>
                </a:ext>
              </a:extLst>
            </p:cNvPr>
            <p:cNvSpPr>
              <a:spLocks noChangeArrowheads="1"/>
            </p:cNvSpPr>
            <p:nvPr/>
          </p:nvSpPr>
          <p:spPr bwMode="auto">
            <a:xfrm>
              <a:off x="1331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A</a:t>
              </a:r>
            </a:p>
          </p:txBody>
        </p:sp>
        <p:sp>
          <p:nvSpPr>
            <p:cNvPr id="125" name="Rectangle 13">
              <a:extLst>
                <a:ext uri="{FF2B5EF4-FFF2-40B4-BE49-F238E27FC236}">
                  <a16:creationId xmlns:a16="http://schemas.microsoft.com/office/drawing/2014/main" id="{E9FDFA20-7950-4C0C-AE73-7268F61BEB2F}"/>
                </a:ext>
              </a:extLst>
            </p:cNvPr>
            <p:cNvSpPr>
              <a:spLocks noChangeArrowheads="1"/>
            </p:cNvSpPr>
            <p:nvPr/>
          </p:nvSpPr>
          <p:spPr bwMode="auto">
            <a:xfrm>
              <a:off x="2409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9</a:t>
              </a:r>
            </a:p>
          </p:txBody>
        </p:sp>
        <p:sp>
          <p:nvSpPr>
            <p:cNvPr id="126" name="Rectangle 14">
              <a:extLst>
                <a:ext uri="{FF2B5EF4-FFF2-40B4-BE49-F238E27FC236}">
                  <a16:creationId xmlns:a16="http://schemas.microsoft.com/office/drawing/2014/main" id="{F69B3D56-4989-4A52-9623-318B8EAD3C87}"/>
                </a:ext>
              </a:extLst>
            </p:cNvPr>
            <p:cNvSpPr>
              <a:spLocks noChangeArrowheads="1"/>
            </p:cNvSpPr>
            <p:nvPr/>
          </p:nvSpPr>
          <p:spPr bwMode="auto">
            <a:xfrm>
              <a:off x="3490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8</a:t>
              </a:r>
            </a:p>
          </p:txBody>
        </p:sp>
        <p:sp>
          <p:nvSpPr>
            <p:cNvPr id="127" name="Rectangle 15">
              <a:extLst>
                <a:ext uri="{FF2B5EF4-FFF2-40B4-BE49-F238E27FC236}">
                  <a16:creationId xmlns:a16="http://schemas.microsoft.com/office/drawing/2014/main" id="{55FA97E2-EB1E-49B0-90C4-A40FF65D825C}"/>
                </a:ext>
              </a:extLst>
            </p:cNvPr>
            <p:cNvSpPr>
              <a:spLocks noChangeArrowheads="1"/>
            </p:cNvSpPr>
            <p:nvPr/>
          </p:nvSpPr>
          <p:spPr bwMode="auto">
            <a:xfrm>
              <a:off x="250825"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F</a:t>
              </a:r>
            </a:p>
          </p:txBody>
        </p:sp>
        <p:sp>
          <p:nvSpPr>
            <p:cNvPr id="128" name="Rectangle 16">
              <a:extLst>
                <a:ext uri="{FF2B5EF4-FFF2-40B4-BE49-F238E27FC236}">
                  <a16:creationId xmlns:a16="http://schemas.microsoft.com/office/drawing/2014/main" id="{DA0C55ED-9093-42FA-8C43-F89EE7BCA334}"/>
                </a:ext>
              </a:extLst>
            </p:cNvPr>
            <p:cNvSpPr>
              <a:spLocks noChangeArrowheads="1"/>
            </p:cNvSpPr>
            <p:nvPr/>
          </p:nvSpPr>
          <p:spPr bwMode="auto">
            <a:xfrm>
              <a:off x="1331913"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E</a:t>
              </a:r>
            </a:p>
          </p:txBody>
        </p:sp>
        <p:sp>
          <p:nvSpPr>
            <p:cNvPr id="129" name="Rectangle 17">
              <a:extLst>
                <a:ext uri="{FF2B5EF4-FFF2-40B4-BE49-F238E27FC236}">
                  <a16:creationId xmlns:a16="http://schemas.microsoft.com/office/drawing/2014/main" id="{BDB1F9E2-DF90-4688-8D14-B856F14BDAB6}"/>
                </a:ext>
              </a:extLst>
            </p:cNvPr>
            <p:cNvSpPr>
              <a:spLocks noChangeArrowheads="1"/>
            </p:cNvSpPr>
            <p:nvPr/>
          </p:nvSpPr>
          <p:spPr bwMode="auto">
            <a:xfrm>
              <a:off x="2409825"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D</a:t>
              </a:r>
            </a:p>
          </p:txBody>
        </p:sp>
        <p:sp>
          <p:nvSpPr>
            <p:cNvPr id="130" name="Rectangle 18">
              <a:extLst>
                <a:ext uri="{FF2B5EF4-FFF2-40B4-BE49-F238E27FC236}">
                  <a16:creationId xmlns:a16="http://schemas.microsoft.com/office/drawing/2014/main" id="{D42A8402-7811-4019-9FA1-F0D5BFA77E97}"/>
                </a:ext>
              </a:extLst>
            </p:cNvPr>
            <p:cNvSpPr>
              <a:spLocks noChangeArrowheads="1"/>
            </p:cNvSpPr>
            <p:nvPr/>
          </p:nvSpPr>
          <p:spPr bwMode="auto">
            <a:xfrm>
              <a:off x="3490913"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C</a:t>
              </a:r>
            </a:p>
          </p:txBody>
        </p:sp>
      </p:grpSp>
      <p:grpSp>
        <p:nvGrpSpPr>
          <p:cNvPr id="155" name="グループ化 154">
            <a:extLst>
              <a:ext uri="{FF2B5EF4-FFF2-40B4-BE49-F238E27FC236}">
                <a16:creationId xmlns:a16="http://schemas.microsoft.com/office/drawing/2014/main" id="{259A8F6B-F031-462F-98D1-AD16130A310B}"/>
              </a:ext>
            </a:extLst>
          </p:cNvPr>
          <p:cNvGrpSpPr/>
          <p:nvPr/>
        </p:nvGrpSpPr>
        <p:grpSpPr>
          <a:xfrm>
            <a:off x="232714" y="3582987"/>
            <a:ext cx="4321175" cy="1165225"/>
            <a:chOff x="250825" y="2047875"/>
            <a:chExt cx="4321175" cy="1165225"/>
          </a:xfrm>
        </p:grpSpPr>
        <p:sp>
          <p:nvSpPr>
            <p:cNvPr id="156" name="Text Box 45">
              <a:extLst>
                <a:ext uri="{FF2B5EF4-FFF2-40B4-BE49-F238E27FC236}">
                  <a16:creationId xmlns:a16="http://schemas.microsoft.com/office/drawing/2014/main" id="{A5177D62-3AA2-41C5-B74F-DD71EB4E0559}"/>
                </a:ext>
              </a:extLst>
            </p:cNvPr>
            <p:cNvSpPr txBox="1">
              <a:spLocks noChangeArrowheads="1"/>
            </p:cNvSpPr>
            <p:nvPr/>
          </p:nvSpPr>
          <p:spPr bwMode="auto">
            <a:xfrm>
              <a:off x="1022350" y="284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157" name="Rectangle 3">
              <a:extLst>
                <a:ext uri="{FF2B5EF4-FFF2-40B4-BE49-F238E27FC236}">
                  <a16:creationId xmlns:a16="http://schemas.microsoft.com/office/drawing/2014/main" id="{8B0762B0-8484-4EBB-9955-6C290FC7F66B}"/>
                </a:ext>
              </a:extLst>
            </p:cNvPr>
            <p:cNvSpPr>
              <a:spLocks noChangeArrowheads="1"/>
            </p:cNvSpPr>
            <p:nvPr/>
          </p:nvSpPr>
          <p:spPr bwMode="auto">
            <a:xfrm>
              <a:off x="250825"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p>
          </p:txBody>
        </p:sp>
        <p:sp>
          <p:nvSpPr>
            <p:cNvPr id="158" name="Rectangle 4">
              <a:extLst>
                <a:ext uri="{FF2B5EF4-FFF2-40B4-BE49-F238E27FC236}">
                  <a16:creationId xmlns:a16="http://schemas.microsoft.com/office/drawing/2014/main" id="{35060204-5D11-49E5-A97D-591CCAAA0562}"/>
                </a:ext>
              </a:extLst>
            </p:cNvPr>
            <p:cNvSpPr>
              <a:spLocks noChangeArrowheads="1"/>
            </p:cNvSpPr>
            <p:nvPr/>
          </p:nvSpPr>
          <p:spPr bwMode="auto">
            <a:xfrm>
              <a:off x="13319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p>
          </p:txBody>
        </p:sp>
        <p:sp>
          <p:nvSpPr>
            <p:cNvPr id="159" name="Rectangle 5">
              <a:extLst>
                <a:ext uri="{FF2B5EF4-FFF2-40B4-BE49-F238E27FC236}">
                  <a16:creationId xmlns:a16="http://schemas.microsoft.com/office/drawing/2014/main" id="{EC33A996-1526-4D8C-8108-E22AC3851B76}"/>
                </a:ext>
              </a:extLst>
            </p:cNvPr>
            <p:cNvSpPr>
              <a:spLocks noChangeArrowheads="1"/>
            </p:cNvSpPr>
            <p:nvPr/>
          </p:nvSpPr>
          <p:spPr bwMode="auto">
            <a:xfrm>
              <a:off x="24114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endParaRPr lang="ja-JP" altLang="en-US" dirty="0"/>
            </a:p>
          </p:txBody>
        </p:sp>
        <p:sp>
          <p:nvSpPr>
            <p:cNvPr id="160" name="Rectangle 6">
              <a:extLst>
                <a:ext uri="{FF2B5EF4-FFF2-40B4-BE49-F238E27FC236}">
                  <a16:creationId xmlns:a16="http://schemas.microsoft.com/office/drawing/2014/main" id="{21C4E6C3-9A23-4EDA-97EF-0A1DDA482AD4}"/>
                </a:ext>
              </a:extLst>
            </p:cNvPr>
            <p:cNvSpPr>
              <a:spLocks noChangeArrowheads="1"/>
            </p:cNvSpPr>
            <p:nvPr/>
          </p:nvSpPr>
          <p:spPr bwMode="auto">
            <a:xfrm>
              <a:off x="3492500"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r>
                <a:rPr lang="ja-JP" altLang="en-US" dirty="0"/>
                <a:t> </a:t>
              </a:r>
            </a:p>
          </p:txBody>
        </p:sp>
        <p:sp>
          <p:nvSpPr>
            <p:cNvPr id="161" name="Rectangle 7">
              <a:extLst>
                <a:ext uri="{FF2B5EF4-FFF2-40B4-BE49-F238E27FC236}">
                  <a16:creationId xmlns:a16="http://schemas.microsoft.com/office/drawing/2014/main" id="{385523B3-B568-41FA-9B2B-6FB9447DEF11}"/>
                </a:ext>
              </a:extLst>
            </p:cNvPr>
            <p:cNvSpPr>
              <a:spLocks noChangeArrowheads="1"/>
            </p:cNvSpPr>
            <p:nvPr/>
          </p:nvSpPr>
          <p:spPr bwMode="auto">
            <a:xfrm>
              <a:off x="250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7</a:t>
              </a:r>
              <a:endParaRPr lang="ja-JP" altLang="en-US" dirty="0"/>
            </a:p>
          </p:txBody>
        </p:sp>
        <p:sp>
          <p:nvSpPr>
            <p:cNvPr id="162" name="Rectangle 8">
              <a:extLst>
                <a:ext uri="{FF2B5EF4-FFF2-40B4-BE49-F238E27FC236}">
                  <a16:creationId xmlns:a16="http://schemas.microsoft.com/office/drawing/2014/main" id="{99070A61-288B-476D-9947-2C401DCC4910}"/>
                </a:ext>
              </a:extLst>
            </p:cNvPr>
            <p:cNvSpPr>
              <a:spLocks noChangeArrowheads="1"/>
            </p:cNvSpPr>
            <p:nvPr/>
          </p:nvSpPr>
          <p:spPr bwMode="auto">
            <a:xfrm>
              <a:off x="1331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endParaRPr lang="ja-JP" altLang="en-US" dirty="0"/>
            </a:p>
          </p:txBody>
        </p:sp>
        <p:sp>
          <p:nvSpPr>
            <p:cNvPr id="163" name="Rectangle 9">
              <a:extLst>
                <a:ext uri="{FF2B5EF4-FFF2-40B4-BE49-F238E27FC236}">
                  <a16:creationId xmlns:a16="http://schemas.microsoft.com/office/drawing/2014/main" id="{6B6E8ABD-D97C-4636-8AA1-CFED6DCB8C2A}"/>
                </a:ext>
              </a:extLst>
            </p:cNvPr>
            <p:cNvSpPr>
              <a:spLocks noChangeArrowheads="1"/>
            </p:cNvSpPr>
            <p:nvPr/>
          </p:nvSpPr>
          <p:spPr bwMode="auto">
            <a:xfrm>
              <a:off x="2409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endParaRPr lang="ja-JP" altLang="en-US" dirty="0"/>
            </a:p>
          </p:txBody>
        </p:sp>
        <p:sp>
          <p:nvSpPr>
            <p:cNvPr id="164" name="Rectangle 10">
              <a:extLst>
                <a:ext uri="{FF2B5EF4-FFF2-40B4-BE49-F238E27FC236}">
                  <a16:creationId xmlns:a16="http://schemas.microsoft.com/office/drawing/2014/main" id="{6298BD06-1AE1-44FB-A4E5-3602BA6233CB}"/>
                </a:ext>
              </a:extLst>
            </p:cNvPr>
            <p:cNvSpPr>
              <a:spLocks noChangeArrowheads="1"/>
            </p:cNvSpPr>
            <p:nvPr/>
          </p:nvSpPr>
          <p:spPr bwMode="auto">
            <a:xfrm>
              <a:off x="3490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165" name="Rectangle 11">
              <a:extLst>
                <a:ext uri="{FF2B5EF4-FFF2-40B4-BE49-F238E27FC236}">
                  <a16:creationId xmlns:a16="http://schemas.microsoft.com/office/drawing/2014/main" id="{0FCCF5E3-4E13-450B-8817-EAF0BCD5ECE6}"/>
                </a:ext>
              </a:extLst>
            </p:cNvPr>
            <p:cNvSpPr>
              <a:spLocks noChangeArrowheads="1"/>
            </p:cNvSpPr>
            <p:nvPr/>
          </p:nvSpPr>
          <p:spPr bwMode="auto">
            <a:xfrm>
              <a:off x="250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B</a:t>
              </a:r>
              <a:endParaRPr lang="ja-JP" altLang="en-US" dirty="0"/>
            </a:p>
          </p:txBody>
        </p:sp>
        <p:sp>
          <p:nvSpPr>
            <p:cNvPr id="166" name="Rectangle 12">
              <a:extLst>
                <a:ext uri="{FF2B5EF4-FFF2-40B4-BE49-F238E27FC236}">
                  <a16:creationId xmlns:a16="http://schemas.microsoft.com/office/drawing/2014/main" id="{E6E1E0F0-0A10-45B5-9496-70C59FBD1C82}"/>
                </a:ext>
              </a:extLst>
            </p:cNvPr>
            <p:cNvSpPr>
              <a:spLocks noChangeArrowheads="1"/>
            </p:cNvSpPr>
            <p:nvPr/>
          </p:nvSpPr>
          <p:spPr bwMode="auto">
            <a:xfrm>
              <a:off x="1331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A</a:t>
              </a:r>
            </a:p>
          </p:txBody>
        </p:sp>
        <p:sp>
          <p:nvSpPr>
            <p:cNvPr id="167" name="Rectangle 13">
              <a:extLst>
                <a:ext uri="{FF2B5EF4-FFF2-40B4-BE49-F238E27FC236}">
                  <a16:creationId xmlns:a16="http://schemas.microsoft.com/office/drawing/2014/main" id="{9265825B-E7B9-43A7-9452-19E13F216A3B}"/>
                </a:ext>
              </a:extLst>
            </p:cNvPr>
            <p:cNvSpPr>
              <a:spLocks noChangeArrowheads="1"/>
            </p:cNvSpPr>
            <p:nvPr/>
          </p:nvSpPr>
          <p:spPr bwMode="auto">
            <a:xfrm>
              <a:off x="2409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9</a:t>
              </a:r>
            </a:p>
          </p:txBody>
        </p:sp>
        <p:sp>
          <p:nvSpPr>
            <p:cNvPr id="168" name="Rectangle 14">
              <a:extLst>
                <a:ext uri="{FF2B5EF4-FFF2-40B4-BE49-F238E27FC236}">
                  <a16:creationId xmlns:a16="http://schemas.microsoft.com/office/drawing/2014/main" id="{16F5A523-A82B-4F4B-B5FA-6BCC5A9060EF}"/>
                </a:ext>
              </a:extLst>
            </p:cNvPr>
            <p:cNvSpPr>
              <a:spLocks noChangeArrowheads="1"/>
            </p:cNvSpPr>
            <p:nvPr/>
          </p:nvSpPr>
          <p:spPr bwMode="auto">
            <a:xfrm>
              <a:off x="3490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8</a:t>
              </a:r>
            </a:p>
          </p:txBody>
        </p:sp>
        <p:sp>
          <p:nvSpPr>
            <p:cNvPr id="169" name="Rectangle 15">
              <a:extLst>
                <a:ext uri="{FF2B5EF4-FFF2-40B4-BE49-F238E27FC236}">
                  <a16:creationId xmlns:a16="http://schemas.microsoft.com/office/drawing/2014/main" id="{B78FCD4A-A0E8-4758-BE4C-1AB30B738241}"/>
                </a:ext>
              </a:extLst>
            </p:cNvPr>
            <p:cNvSpPr>
              <a:spLocks noChangeArrowheads="1"/>
            </p:cNvSpPr>
            <p:nvPr/>
          </p:nvSpPr>
          <p:spPr bwMode="auto">
            <a:xfrm>
              <a:off x="250825"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F</a:t>
              </a:r>
            </a:p>
          </p:txBody>
        </p:sp>
        <p:sp>
          <p:nvSpPr>
            <p:cNvPr id="170" name="Rectangle 16">
              <a:extLst>
                <a:ext uri="{FF2B5EF4-FFF2-40B4-BE49-F238E27FC236}">
                  <a16:creationId xmlns:a16="http://schemas.microsoft.com/office/drawing/2014/main" id="{7D56C03E-CF92-4B56-A693-D172946C9EB9}"/>
                </a:ext>
              </a:extLst>
            </p:cNvPr>
            <p:cNvSpPr>
              <a:spLocks noChangeArrowheads="1"/>
            </p:cNvSpPr>
            <p:nvPr/>
          </p:nvSpPr>
          <p:spPr bwMode="auto">
            <a:xfrm>
              <a:off x="1331913"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E</a:t>
              </a:r>
            </a:p>
          </p:txBody>
        </p:sp>
        <p:sp>
          <p:nvSpPr>
            <p:cNvPr id="171" name="Rectangle 17">
              <a:extLst>
                <a:ext uri="{FF2B5EF4-FFF2-40B4-BE49-F238E27FC236}">
                  <a16:creationId xmlns:a16="http://schemas.microsoft.com/office/drawing/2014/main" id="{DCAE6FC7-87E2-4575-9D84-F931A8B4B624}"/>
                </a:ext>
              </a:extLst>
            </p:cNvPr>
            <p:cNvSpPr>
              <a:spLocks noChangeArrowheads="1"/>
            </p:cNvSpPr>
            <p:nvPr/>
          </p:nvSpPr>
          <p:spPr bwMode="auto">
            <a:xfrm>
              <a:off x="2409825"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D</a:t>
              </a:r>
            </a:p>
          </p:txBody>
        </p:sp>
        <p:sp>
          <p:nvSpPr>
            <p:cNvPr id="172" name="Rectangle 18">
              <a:extLst>
                <a:ext uri="{FF2B5EF4-FFF2-40B4-BE49-F238E27FC236}">
                  <a16:creationId xmlns:a16="http://schemas.microsoft.com/office/drawing/2014/main" id="{069EFEF8-2599-4060-B615-56C02BC708A4}"/>
                </a:ext>
              </a:extLst>
            </p:cNvPr>
            <p:cNvSpPr>
              <a:spLocks noChangeArrowheads="1"/>
            </p:cNvSpPr>
            <p:nvPr/>
          </p:nvSpPr>
          <p:spPr bwMode="auto">
            <a:xfrm>
              <a:off x="3490913"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C</a:t>
              </a:r>
            </a:p>
          </p:txBody>
        </p:sp>
      </p:grpSp>
      <p:grpSp>
        <p:nvGrpSpPr>
          <p:cNvPr id="94" name="グループ化 93">
            <a:extLst>
              <a:ext uri="{FF2B5EF4-FFF2-40B4-BE49-F238E27FC236}">
                <a16:creationId xmlns:a16="http://schemas.microsoft.com/office/drawing/2014/main" id="{40334EEB-DA6D-4EE0-8560-802FDF6C86F2}"/>
              </a:ext>
            </a:extLst>
          </p:cNvPr>
          <p:cNvGrpSpPr/>
          <p:nvPr/>
        </p:nvGrpSpPr>
        <p:grpSpPr>
          <a:xfrm>
            <a:off x="242887" y="2039938"/>
            <a:ext cx="4321175" cy="1165225"/>
            <a:chOff x="250825" y="2047875"/>
            <a:chExt cx="4321175" cy="1165225"/>
          </a:xfrm>
        </p:grpSpPr>
        <p:sp>
          <p:nvSpPr>
            <p:cNvPr id="95" name="Text Box 45">
              <a:extLst>
                <a:ext uri="{FF2B5EF4-FFF2-40B4-BE49-F238E27FC236}">
                  <a16:creationId xmlns:a16="http://schemas.microsoft.com/office/drawing/2014/main" id="{C23688FA-90AC-4B54-83C1-C20147C03759}"/>
                </a:ext>
              </a:extLst>
            </p:cNvPr>
            <p:cNvSpPr txBox="1">
              <a:spLocks noChangeArrowheads="1"/>
            </p:cNvSpPr>
            <p:nvPr/>
          </p:nvSpPr>
          <p:spPr bwMode="auto">
            <a:xfrm>
              <a:off x="1022350" y="284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96" name="Rectangle 3">
              <a:extLst>
                <a:ext uri="{FF2B5EF4-FFF2-40B4-BE49-F238E27FC236}">
                  <a16:creationId xmlns:a16="http://schemas.microsoft.com/office/drawing/2014/main" id="{2E7C35DE-D5C5-47AC-B95C-986C26269C14}"/>
                </a:ext>
              </a:extLst>
            </p:cNvPr>
            <p:cNvSpPr>
              <a:spLocks noChangeArrowheads="1"/>
            </p:cNvSpPr>
            <p:nvPr/>
          </p:nvSpPr>
          <p:spPr bwMode="auto">
            <a:xfrm>
              <a:off x="250825"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p>
          </p:txBody>
        </p:sp>
        <p:sp>
          <p:nvSpPr>
            <p:cNvPr id="97" name="Rectangle 4">
              <a:extLst>
                <a:ext uri="{FF2B5EF4-FFF2-40B4-BE49-F238E27FC236}">
                  <a16:creationId xmlns:a16="http://schemas.microsoft.com/office/drawing/2014/main" id="{F73EE401-0B84-4814-9619-B3AF66768E7D}"/>
                </a:ext>
              </a:extLst>
            </p:cNvPr>
            <p:cNvSpPr>
              <a:spLocks noChangeArrowheads="1"/>
            </p:cNvSpPr>
            <p:nvPr/>
          </p:nvSpPr>
          <p:spPr bwMode="auto">
            <a:xfrm>
              <a:off x="13319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p>
          </p:txBody>
        </p:sp>
        <p:sp>
          <p:nvSpPr>
            <p:cNvPr id="98" name="Rectangle 5">
              <a:extLst>
                <a:ext uri="{FF2B5EF4-FFF2-40B4-BE49-F238E27FC236}">
                  <a16:creationId xmlns:a16="http://schemas.microsoft.com/office/drawing/2014/main" id="{24ACEC67-DAD8-4573-9A4A-C7789A499CF6}"/>
                </a:ext>
              </a:extLst>
            </p:cNvPr>
            <p:cNvSpPr>
              <a:spLocks noChangeArrowheads="1"/>
            </p:cNvSpPr>
            <p:nvPr/>
          </p:nvSpPr>
          <p:spPr bwMode="auto">
            <a:xfrm>
              <a:off x="2411413"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endParaRPr lang="ja-JP" altLang="en-US" dirty="0"/>
            </a:p>
          </p:txBody>
        </p:sp>
        <p:sp>
          <p:nvSpPr>
            <p:cNvPr id="99" name="Rectangle 6">
              <a:extLst>
                <a:ext uri="{FF2B5EF4-FFF2-40B4-BE49-F238E27FC236}">
                  <a16:creationId xmlns:a16="http://schemas.microsoft.com/office/drawing/2014/main" id="{91E32188-5EE4-4500-B41B-88E6B81E973D}"/>
                </a:ext>
              </a:extLst>
            </p:cNvPr>
            <p:cNvSpPr>
              <a:spLocks noChangeArrowheads="1"/>
            </p:cNvSpPr>
            <p:nvPr/>
          </p:nvSpPr>
          <p:spPr bwMode="auto">
            <a:xfrm>
              <a:off x="3492500" y="20478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r>
                <a:rPr lang="ja-JP" altLang="en-US" dirty="0"/>
                <a:t> </a:t>
              </a:r>
            </a:p>
          </p:txBody>
        </p:sp>
        <p:sp>
          <p:nvSpPr>
            <p:cNvPr id="100" name="Rectangle 7">
              <a:extLst>
                <a:ext uri="{FF2B5EF4-FFF2-40B4-BE49-F238E27FC236}">
                  <a16:creationId xmlns:a16="http://schemas.microsoft.com/office/drawing/2014/main" id="{6F9BA194-1FEE-4592-9E2C-466093CBB77A}"/>
                </a:ext>
              </a:extLst>
            </p:cNvPr>
            <p:cNvSpPr>
              <a:spLocks noChangeArrowheads="1"/>
            </p:cNvSpPr>
            <p:nvPr/>
          </p:nvSpPr>
          <p:spPr bwMode="auto">
            <a:xfrm>
              <a:off x="250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7</a:t>
              </a:r>
              <a:endParaRPr lang="ja-JP" altLang="en-US" dirty="0"/>
            </a:p>
          </p:txBody>
        </p:sp>
        <p:sp>
          <p:nvSpPr>
            <p:cNvPr id="101" name="Rectangle 8">
              <a:extLst>
                <a:ext uri="{FF2B5EF4-FFF2-40B4-BE49-F238E27FC236}">
                  <a16:creationId xmlns:a16="http://schemas.microsoft.com/office/drawing/2014/main" id="{A9F058EA-215F-4F1A-B74F-A36FF4048910}"/>
                </a:ext>
              </a:extLst>
            </p:cNvPr>
            <p:cNvSpPr>
              <a:spLocks noChangeArrowheads="1"/>
            </p:cNvSpPr>
            <p:nvPr/>
          </p:nvSpPr>
          <p:spPr bwMode="auto">
            <a:xfrm>
              <a:off x="1331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endParaRPr lang="ja-JP" altLang="en-US" dirty="0"/>
            </a:p>
          </p:txBody>
        </p:sp>
        <p:sp>
          <p:nvSpPr>
            <p:cNvPr id="102" name="Rectangle 9">
              <a:extLst>
                <a:ext uri="{FF2B5EF4-FFF2-40B4-BE49-F238E27FC236}">
                  <a16:creationId xmlns:a16="http://schemas.microsoft.com/office/drawing/2014/main" id="{B8CFA1E8-1FA1-40E8-B6FC-87F95C6B6129}"/>
                </a:ext>
              </a:extLst>
            </p:cNvPr>
            <p:cNvSpPr>
              <a:spLocks noChangeArrowheads="1"/>
            </p:cNvSpPr>
            <p:nvPr/>
          </p:nvSpPr>
          <p:spPr bwMode="auto">
            <a:xfrm>
              <a:off x="2409825"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endParaRPr lang="ja-JP" altLang="en-US" dirty="0"/>
            </a:p>
          </p:txBody>
        </p:sp>
        <p:sp>
          <p:nvSpPr>
            <p:cNvPr id="103" name="Rectangle 10">
              <a:extLst>
                <a:ext uri="{FF2B5EF4-FFF2-40B4-BE49-F238E27FC236}">
                  <a16:creationId xmlns:a16="http://schemas.microsoft.com/office/drawing/2014/main" id="{4FAD3516-8BB2-48DD-B9CE-487F5F73B93B}"/>
                </a:ext>
              </a:extLst>
            </p:cNvPr>
            <p:cNvSpPr>
              <a:spLocks noChangeArrowheads="1"/>
            </p:cNvSpPr>
            <p:nvPr/>
          </p:nvSpPr>
          <p:spPr bwMode="auto">
            <a:xfrm>
              <a:off x="3490913" y="23352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104" name="Rectangle 11">
              <a:extLst>
                <a:ext uri="{FF2B5EF4-FFF2-40B4-BE49-F238E27FC236}">
                  <a16:creationId xmlns:a16="http://schemas.microsoft.com/office/drawing/2014/main" id="{079F4D1D-0D3E-4D45-8225-145727F96A14}"/>
                </a:ext>
              </a:extLst>
            </p:cNvPr>
            <p:cNvSpPr>
              <a:spLocks noChangeArrowheads="1"/>
            </p:cNvSpPr>
            <p:nvPr/>
          </p:nvSpPr>
          <p:spPr bwMode="auto">
            <a:xfrm>
              <a:off x="250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B</a:t>
              </a:r>
              <a:endParaRPr lang="ja-JP" altLang="en-US" dirty="0"/>
            </a:p>
          </p:txBody>
        </p:sp>
        <p:sp>
          <p:nvSpPr>
            <p:cNvPr id="105" name="Rectangle 12">
              <a:extLst>
                <a:ext uri="{FF2B5EF4-FFF2-40B4-BE49-F238E27FC236}">
                  <a16:creationId xmlns:a16="http://schemas.microsoft.com/office/drawing/2014/main" id="{D85F3390-C465-4B87-9A2D-78FB11B06674}"/>
                </a:ext>
              </a:extLst>
            </p:cNvPr>
            <p:cNvSpPr>
              <a:spLocks noChangeArrowheads="1"/>
            </p:cNvSpPr>
            <p:nvPr/>
          </p:nvSpPr>
          <p:spPr bwMode="auto">
            <a:xfrm>
              <a:off x="1331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A</a:t>
              </a:r>
            </a:p>
          </p:txBody>
        </p:sp>
        <p:sp>
          <p:nvSpPr>
            <p:cNvPr id="106" name="Rectangle 13">
              <a:extLst>
                <a:ext uri="{FF2B5EF4-FFF2-40B4-BE49-F238E27FC236}">
                  <a16:creationId xmlns:a16="http://schemas.microsoft.com/office/drawing/2014/main" id="{CC16FE63-B8AF-42D4-B2CB-079B7CCA7A86}"/>
                </a:ext>
              </a:extLst>
            </p:cNvPr>
            <p:cNvSpPr>
              <a:spLocks noChangeArrowheads="1"/>
            </p:cNvSpPr>
            <p:nvPr/>
          </p:nvSpPr>
          <p:spPr bwMode="auto">
            <a:xfrm>
              <a:off x="2409825"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9</a:t>
              </a:r>
            </a:p>
          </p:txBody>
        </p:sp>
        <p:sp>
          <p:nvSpPr>
            <p:cNvPr id="107" name="Rectangle 14">
              <a:extLst>
                <a:ext uri="{FF2B5EF4-FFF2-40B4-BE49-F238E27FC236}">
                  <a16:creationId xmlns:a16="http://schemas.microsoft.com/office/drawing/2014/main" id="{6BA9C488-7ADE-4571-8BE8-892A3091992B}"/>
                </a:ext>
              </a:extLst>
            </p:cNvPr>
            <p:cNvSpPr>
              <a:spLocks noChangeArrowheads="1"/>
            </p:cNvSpPr>
            <p:nvPr/>
          </p:nvSpPr>
          <p:spPr bwMode="auto">
            <a:xfrm>
              <a:off x="3490913" y="2624138"/>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8</a:t>
              </a:r>
            </a:p>
          </p:txBody>
        </p:sp>
        <p:sp>
          <p:nvSpPr>
            <p:cNvPr id="108" name="Rectangle 15">
              <a:extLst>
                <a:ext uri="{FF2B5EF4-FFF2-40B4-BE49-F238E27FC236}">
                  <a16:creationId xmlns:a16="http://schemas.microsoft.com/office/drawing/2014/main" id="{F4576091-186D-45E8-A1D4-65506EDDA223}"/>
                </a:ext>
              </a:extLst>
            </p:cNvPr>
            <p:cNvSpPr>
              <a:spLocks noChangeArrowheads="1"/>
            </p:cNvSpPr>
            <p:nvPr/>
          </p:nvSpPr>
          <p:spPr bwMode="auto">
            <a:xfrm>
              <a:off x="250825"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F</a:t>
              </a:r>
            </a:p>
          </p:txBody>
        </p:sp>
        <p:sp>
          <p:nvSpPr>
            <p:cNvPr id="109" name="Rectangle 16">
              <a:extLst>
                <a:ext uri="{FF2B5EF4-FFF2-40B4-BE49-F238E27FC236}">
                  <a16:creationId xmlns:a16="http://schemas.microsoft.com/office/drawing/2014/main" id="{615C57ED-0BCA-40E1-923A-46961B157583}"/>
                </a:ext>
              </a:extLst>
            </p:cNvPr>
            <p:cNvSpPr>
              <a:spLocks noChangeArrowheads="1"/>
            </p:cNvSpPr>
            <p:nvPr/>
          </p:nvSpPr>
          <p:spPr bwMode="auto">
            <a:xfrm>
              <a:off x="1331913" y="29114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E</a:t>
              </a:r>
            </a:p>
          </p:txBody>
        </p:sp>
        <p:sp>
          <p:nvSpPr>
            <p:cNvPr id="111" name="Rectangle 17">
              <a:extLst>
                <a:ext uri="{FF2B5EF4-FFF2-40B4-BE49-F238E27FC236}">
                  <a16:creationId xmlns:a16="http://schemas.microsoft.com/office/drawing/2014/main" id="{D0AEFE69-61F3-4776-BF8C-B45A50B2ABE5}"/>
                </a:ext>
              </a:extLst>
            </p:cNvPr>
            <p:cNvSpPr>
              <a:spLocks noChangeArrowheads="1"/>
            </p:cNvSpPr>
            <p:nvPr/>
          </p:nvSpPr>
          <p:spPr bwMode="auto">
            <a:xfrm>
              <a:off x="2409825"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D</a:t>
              </a:r>
            </a:p>
          </p:txBody>
        </p:sp>
        <p:sp>
          <p:nvSpPr>
            <p:cNvPr id="112" name="Rectangle 18">
              <a:extLst>
                <a:ext uri="{FF2B5EF4-FFF2-40B4-BE49-F238E27FC236}">
                  <a16:creationId xmlns:a16="http://schemas.microsoft.com/office/drawing/2014/main" id="{9AFA4A9E-AA83-40F7-A883-56D4E73109AB}"/>
                </a:ext>
              </a:extLst>
            </p:cNvPr>
            <p:cNvSpPr>
              <a:spLocks noChangeArrowheads="1"/>
            </p:cNvSpPr>
            <p:nvPr/>
          </p:nvSpPr>
          <p:spPr bwMode="auto">
            <a:xfrm>
              <a:off x="3490913" y="291306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C</a:t>
              </a:r>
            </a:p>
          </p:txBody>
        </p:sp>
      </p:grpSp>
      <p:sp>
        <p:nvSpPr>
          <p:cNvPr id="24578" name="Rectangle 2"/>
          <p:cNvSpPr>
            <a:spLocks noGrp="1" noChangeArrowheads="1"/>
          </p:cNvSpPr>
          <p:nvPr>
            <p:ph type="title"/>
          </p:nvPr>
        </p:nvSpPr>
        <p:spPr>
          <a:xfrm>
            <a:off x="490538" y="217488"/>
            <a:ext cx="8229600" cy="1143000"/>
          </a:xfrm>
        </p:spPr>
        <p:txBody>
          <a:bodyPr/>
          <a:lstStyle/>
          <a:p>
            <a:pPr eaLnBrk="1" hangingPunct="1"/>
            <a:r>
              <a:rPr lang="ja-JP" altLang="en-US" dirty="0"/>
              <a:t>ミスアラインメント</a:t>
            </a:r>
          </a:p>
        </p:txBody>
      </p:sp>
      <p:sp>
        <p:nvSpPr>
          <p:cNvPr id="24579" name="Text Box 36"/>
          <p:cNvSpPr txBox="1">
            <a:spLocks noChangeArrowheads="1"/>
          </p:cNvSpPr>
          <p:nvPr/>
        </p:nvSpPr>
        <p:spPr bwMode="auto">
          <a:xfrm>
            <a:off x="4002088" y="16938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4580" name="Text Box 37"/>
          <p:cNvSpPr txBox="1">
            <a:spLocks noChangeArrowheads="1"/>
          </p:cNvSpPr>
          <p:nvPr/>
        </p:nvSpPr>
        <p:spPr bwMode="auto">
          <a:xfrm>
            <a:off x="179388" y="16938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4582" name="Rectangle 48"/>
          <p:cNvSpPr>
            <a:spLocks noChangeArrowheads="1"/>
          </p:cNvSpPr>
          <p:nvPr/>
        </p:nvSpPr>
        <p:spPr bwMode="auto">
          <a:xfrm>
            <a:off x="5373688" y="2781300"/>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9" name="Line 53"/>
          <p:cNvSpPr>
            <a:spLocks noChangeShapeType="1"/>
          </p:cNvSpPr>
          <p:nvPr/>
        </p:nvSpPr>
        <p:spPr bwMode="auto">
          <a:xfrm>
            <a:off x="285750" y="2168525"/>
            <a:ext cx="4572000" cy="690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0" name="テキスト ボックス 1"/>
          <p:cNvSpPr txBox="1">
            <a:spLocks noChangeArrowheads="1"/>
          </p:cNvSpPr>
          <p:nvPr/>
        </p:nvSpPr>
        <p:spPr bwMode="auto">
          <a:xfrm>
            <a:off x="4932363" y="2268538"/>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lw</a:t>
            </a:r>
            <a:r>
              <a:rPr lang="en-US" altLang="ja-JP" dirty="0"/>
              <a:t> x1,x0,0</a:t>
            </a:r>
            <a:endParaRPr lang="ja-JP" altLang="en-US" dirty="0"/>
          </a:p>
        </p:txBody>
      </p:sp>
      <p:sp>
        <p:nvSpPr>
          <p:cNvPr id="24601" name="テキスト ボックス 2"/>
          <p:cNvSpPr txBox="1">
            <a:spLocks noChangeArrowheads="1"/>
          </p:cNvSpPr>
          <p:nvPr/>
        </p:nvSpPr>
        <p:spPr bwMode="auto">
          <a:xfrm>
            <a:off x="6300788" y="2266950"/>
            <a:ext cx="281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4</a:t>
            </a:r>
            <a:r>
              <a:rPr lang="ja-JP" altLang="en-US"/>
              <a:t>の倍数の場合は問題ない</a:t>
            </a:r>
          </a:p>
        </p:txBody>
      </p:sp>
      <p:sp>
        <p:nvSpPr>
          <p:cNvPr id="24603" name="Text Box 36"/>
          <p:cNvSpPr txBox="1">
            <a:spLocks noChangeArrowheads="1"/>
          </p:cNvSpPr>
          <p:nvPr/>
        </p:nvSpPr>
        <p:spPr bwMode="auto">
          <a:xfrm>
            <a:off x="4002088" y="319087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4604" name="Text Box 37"/>
          <p:cNvSpPr txBox="1">
            <a:spLocks noChangeArrowheads="1"/>
          </p:cNvSpPr>
          <p:nvPr/>
        </p:nvSpPr>
        <p:spPr bwMode="auto">
          <a:xfrm>
            <a:off x="179388" y="32067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4622" name="Line 53"/>
          <p:cNvSpPr>
            <a:spLocks noChangeShapeType="1"/>
          </p:cNvSpPr>
          <p:nvPr/>
        </p:nvSpPr>
        <p:spPr bwMode="auto">
          <a:xfrm>
            <a:off x="2421164" y="3613152"/>
            <a:ext cx="4870224" cy="6572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4" name="テキスト ボックス 108"/>
          <p:cNvSpPr txBox="1">
            <a:spLocks noChangeArrowheads="1"/>
          </p:cNvSpPr>
          <p:nvPr/>
        </p:nvSpPr>
        <p:spPr bwMode="auto">
          <a:xfrm>
            <a:off x="6300788" y="3779838"/>
            <a:ext cx="282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2</a:t>
            </a:r>
            <a:r>
              <a:rPr lang="ja-JP" altLang="en-US" dirty="0"/>
              <a:t>の倍数だと</a:t>
            </a:r>
            <a:r>
              <a:rPr lang="en-US" altLang="ja-JP" dirty="0"/>
              <a:t>16</a:t>
            </a:r>
            <a:r>
              <a:rPr lang="ja-JP" altLang="en-US" dirty="0"/>
              <a:t>ビットずれる</a:t>
            </a:r>
          </a:p>
        </p:txBody>
      </p:sp>
      <p:sp>
        <p:nvSpPr>
          <p:cNvPr id="110" name="正方形/長方形 109"/>
          <p:cNvSpPr/>
          <p:nvPr/>
        </p:nvSpPr>
        <p:spPr>
          <a:xfrm>
            <a:off x="251520" y="3582890"/>
            <a:ext cx="2160588" cy="2746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626" name="Text Box 36"/>
          <p:cNvSpPr txBox="1">
            <a:spLocks noChangeArrowheads="1"/>
          </p:cNvSpPr>
          <p:nvPr/>
        </p:nvSpPr>
        <p:spPr bwMode="auto">
          <a:xfrm>
            <a:off x="4002088" y="471805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LSB</a:t>
            </a:r>
          </a:p>
        </p:txBody>
      </p:sp>
      <p:sp>
        <p:nvSpPr>
          <p:cNvPr id="24627" name="Text Box 37"/>
          <p:cNvSpPr txBox="1">
            <a:spLocks noChangeArrowheads="1"/>
          </p:cNvSpPr>
          <p:nvPr/>
        </p:nvSpPr>
        <p:spPr bwMode="auto">
          <a:xfrm>
            <a:off x="179388" y="47180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MSB</a:t>
            </a:r>
          </a:p>
        </p:txBody>
      </p:sp>
      <p:sp>
        <p:nvSpPr>
          <p:cNvPr id="24645" name="テキスト ボックス 131"/>
          <p:cNvSpPr txBox="1">
            <a:spLocks noChangeArrowheads="1"/>
          </p:cNvSpPr>
          <p:nvPr/>
        </p:nvSpPr>
        <p:spPr bwMode="auto">
          <a:xfrm>
            <a:off x="4932363" y="5292725"/>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lw</a:t>
            </a:r>
            <a:r>
              <a:rPr lang="en-US" altLang="ja-JP" dirty="0"/>
              <a:t> x1,x0,3</a:t>
            </a:r>
            <a:endParaRPr lang="ja-JP" altLang="en-US" dirty="0"/>
          </a:p>
        </p:txBody>
      </p:sp>
      <p:sp>
        <p:nvSpPr>
          <p:cNvPr id="24646" name="テキスト ボックス 132"/>
          <p:cNvSpPr txBox="1">
            <a:spLocks noChangeArrowheads="1"/>
          </p:cNvSpPr>
          <p:nvPr/>
        </p:nvSpPr>
        <p:spPr bwMode="auto">
          <a:xfrm>
            <a:off x="6300788" y="5291138"/>
            <a:ext cx="2448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1,3</a:t>
            </a:r>
            <a:r>
              <a:rPr lang="ja-JP" altLang="en-US" dirty="0"/>
              <a:t>は</a:t>
            </a:r>
            <a:r>
              <a:rPr lang="en-US" altLang="ja-JP" dirty="0"/>
              <a:t>8</a:t>
            </a:r>
            <a:r>
              <a:rPr lang="ja-JP" altLang="en-US" dirty="0" err="1"/>
              <a:t>、</a:t>
            </a:r>
            <a:r>
              <a:rPr lang="en-US" altLang="ja-JP" dirty="0"/>
              <a:t>24</a:t>
            </a:r>
            <a:r>
              <a:rPr lang="ja-JP" altLang="en-US" dirty="0"/>
              <a:t>ビットずれる</a:t>
            </a:r>
          </a:p>
        </p:txBody>
      </p:sp>
      <p:sp>
        <p:nvSpPr>
          <p:cNvPr id="135" name="正方形/長方形 134"/>
          <p:cNvSpPr/>
          <p:nvPr/>
        </p:nvSpPr>
        <p:spPr>
          <a:xfrm>
            <a:off x="2382659" y="3898900"/>
            <a:ext cx="2160588" cy="27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648" name="Rectangle 3"/>
          <p:cNvSpPr>
            <a:spLocks noChangeArrowheads="1"/>
          </p:cNvSpPr>
          <p:nvPr/>
        </p:nvSpPr>
        <p:spPr bwMode="auto">
          <a:xfrm>
            <a:off x="4859338" y="27813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p>
        </p:txBody>
      </p:sp>
      <p:sp>
        <p:nvSpPr>
          <p:cNvPr id="24649" name="Rectangle 4"/>
          <p:cNvSpPr>
            <a:spLocks noChangeArrowheads="1"/>
          </p:cNvSpPr>
          <p:nvPr/>
        </p:nvSpPr>
        <p:spPr bwMode="auto">
          <a:xfrm>
            <a:off x="5940425" y="27813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a:t>
            </a:r>
          </a:p>
        </p:txBody>
      </p:sp>
      <p:sp>
        <p:nvSpPr>
          <p:cNvPr id="24650" name="Rectangle 5"/>
          <p:cNvSpPr>
            <a:spLocks noChangeArrowheads="1"/>
          </p:cNvSpPr>
          <p:nvPr/>
        </p:nvSpPr>
        <p:spPr bwMode="auto">
          <a:xfrm>
            <a:off x="7019925" y="27813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1</a:t>
            </a:r>
            <a:endParaRPr lang="ja-JP" altLang="en-US" dirty="0"/>
          </a:p>
        </p:txBody>
      </p:sp>
      <p:sp>
        <p:nvSpPr>
          <p:cNvPr id="24651" name="Rectangle 6"/>
          <p:cNvSpPr>
            <a:spLocks noChangeArrowheads="1"/>
          </p:cNvSpPr>
          <p:nvPr/>
        </p:nvSpPr>
        <p:spPr bwMode="auto">
          <a:xfrm>
            <a:off x="8101013" y="2781300"/>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0</a:t>
            </a:r>
            <a:endParaRPr lang="ja-JP" altLang="en-US" dirty="0"/>
          </a:p>
        </p:txBody>
      </p:sp>
      <p:sp>
        <p:nvSpPr>
          <p:cNvPr id="140" name="正方形/長方形 139"/>
          <p:cNvSpPr/>
          <p:nvPr/>
        </p:nvSpPr>
        <p:spPr>
          <a:xfrm>
            <a:off x="4859338" y="2781300"/>
            <a:ext cx="4319587" cy="287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653" name="Rectangle 48"/>
          <p:cNvSpPr>
            <a:spLocks noChangeArrowheads="1"/>
          </p:cNvSpPr>
          <p:nvPr/>
        </p:nvSpPr>
        <p:spPr bwMode="auto">
          <a:xfrm>
            <a:off x="5373688" y="4278313"/>
            <a:ext cx="2997200" cy="30321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4" name="Rectangle 3"/>
          <p:cNvSpPr>
            <a:spLocks noChangeArrowheads="1"/>
          </p:cNvSpPr>
          <p:nvPr/>
        </p:nvSpPr>
        <p:spPr bwMode="auto">
          <a:xfrm>
            <a:off x="4859338" y="42783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p>
        </p:txBody>
      </p:sp>
      <p:sp>
        <p:nvSpPr>
          <p:cNvPr id="24655" name="Rectangle 4"/>
          <p:cNvSpPr>
            <a:spLocks noChangeArrowheads="1"/>
          </p:cNvSpPr>
          <p:nvPr/>
        </p:nvSpPr>
        <p:spPr bwMode="auto">
          <a:xfrm>
            <a:off x="5940425" y="42783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p>
        </p:txBody>
      </p:sp>
      <p:sp>
        <p:nvSpPr>
          <p:cNvPr id="24656" name="Rectangle 5"/>
          <p:cNvSpPr>
            <a:spLocks noChangeArrowheads="1"/>
          </p:cNvSpPr>
          <p:nvPr/>
        </p:nvSpPr>
        <p:spPr bwMode="auto">
          <a:xfrm>
            <a:off x="7060261" y="4310064"/>
            <a:ext cx="1079500" cy="239710"/>
          </a:xfrm>
          <a:prstGeom prst="rect">
            <a:avLst/>
          </a:prstGeom>
          <a:solidFill>
            <a:srgbClr val="CCFFCC"/>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endParaRPr lang="ja-JP" altLang="en-US" dirty="0"/>
          </a:p>
        </p:txBody>
      </p:sp>
      <p:sp>
        <p:nvSpPr>
          <p:cNvPr id="24657" name="Rectangle 6"/>
          <p:cNvSpPr>
            <a:spLocks noChangeArrowheads="1"/>
          </p:cNvSpPr>
          <p:nvPr/>
        </p:nvSpPr>
        <p:spPr bwMode="auto">
          <a:xfrm>
            <a:off x="8101013" y="4278313"/>
            <a:ext cx="1079500" cy="2873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2 </a:t>
            </a:r>
          </a:p>
        </p:txBody>
      </p:sp>
      <p:sp>
        <p:nvSpPr>
          <p:cNvPr id="146" name="正方形/長方形 145"/>
          <p:cNvSpPr/>
          <p:nvPr/>
        </p:nvSpPr>
        <p:spPr>
          <a:xfrm>
            <a:off x="4859338" y="4278313"/>
            <a:ext cx="4319587" cy="287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659" name="Rectangle 48"/>
          <p:cNvSpPr>
            <a:spLocks noChangeArrowheads="1"/>
          </p:cNvSpPr>
          <p:nvPr/>
        </p:nvSpPr>
        <p:spPr bwMode="auto">
          <a:xfrm>
            <a:off x="5373688" y="5718175"/>
            <a:ext cx="2995612" cy="3032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0" name="Rectangle 3"/>
          <p:cNvSpPr>
            <a:spLocks noChangeArrowheads="1"/>
          </p:cNvSpPr>
          <p:nvPr/>
        </p:nvSpPr>
        <p:spPr bwMode="auto">
          <a:xfrm>
            <a:off x="4859338" y="57181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6</a:t>
            </a:r>
          </a:p>
        </p:txBody>
      </p:sp>
      <p:sp>
        <p:nvSpPr>
          <p:cNvPr id="24661" name="Rectangle 4"/>
          <p:cNvSpPr>
            <a:spLocks noChangeArrowheads="1"/>
          </p:cNvSpPr>
          <p:nvPr/>
        </p:nvSpPr>
        <p:spPr bwMode="auto">
          <a:xfrm>
            <a:off x="5940425" y="57181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5</a:t>
            </a:r>
          </a:p>
        </p:txBody>
      </p:sp>
      <p:sp>
        <p:nvSpPr>
          <p:cNvPr id="24662" name="Rectangle 5"/>
          <p:cNvSpPr>
            <a:spLocks noChangeArrowheads="1"/>
          </p:cNvSpPr>
          <p:nvPr/>
        </p:nvSpPr>
        <p:spPr bwMode="auto">
          <a:xfrm>
            <a:off x="7019925" y="57181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4</a:t>
            </a:r>
            <a:endParaRPr lang="ja-JP" altLang="en-US" dirty="0"/>
          </a:p>
        </p:txBody>
      </p:sp>
      <p:sp>
        <p:nvSpPr>
          <p:cNvPr id="24663" name="Rectangle 6"/>
          <p:cNvSpPr>
            <a:spLocks noChangeArrowheads="1"/>
          </p:cNvSpPr>
          <p:nvPr/>
        </p:nvSpPr>
        <p:spPr bwMode="auto">
          <a:xfrm>
            <a:off x="8101013" y="5718175"/>
            <a:ext cx="1079500" cy="28733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t>3</a:t>
            </a:r>
            <a:endParaRPr lang="ja-JP" altLang="en-US" dirty="0"/>
          </a:p>
        </p:txBody>
      </p:sp>
      <p:sp>
        <p:nvSpPr>
          <p:cNvPr id="152" name="正方形/長方形 151"/>
          <p:cNvSpPr/>
          <p:nvPr/>
        </p:nvSpPr>
        <p:spPr>
          <a:xfrm>
            <a:off x="4859338" y="5718175"/>
            <a:ext cx="4319587" cy="287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3" name="正方形/長方形 152"/>
          <p:cNvSpPr/>
          <p:nvPr/>
        </p:nvSpPr>
        <p:spPr>
          <a:xfrm>
            <a:off x="1331814" y="5403881"/>
            <a:ext cx="3238500" cy="280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4" name="正方形/長方形 153"/>
          <p:cNvSpPr/>
          <p:nvPr/>
        </p:nvSpPr>
        <p:spPr>
          <a:xfrm>
            <a:off x="251520" y="5058222"/>
            <a:ext cx="1112838" cy="2746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667" name="Line 53"/>
          <p:cNvSpPr>
            <a:spLocks noChangeShapeType="1"/>
          </p:cNvSpPr>
          <p:nvPr/>
        </p:nvSpPr>
        <p:spPr bwMode="auto">
          <a:xfrm>
            <a:off x="4543247" y="5470526"/>
            <a:ext cx="1665466" cy="280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8" name="Line 53"/>
          <p:cNvSpPr>
            <a:spLocks noChangeShapeType="1"/>
          </p:cNvSpPr>
          <p:nvPr/>
        </p:nvSpPr>
        <p:spPr bwMode="auto">
          <a:xfrm>
            <a:off x="1477964" y="5181600"/>
            <a:ext cx="6766444" cy="4312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9" name="Line 53"/>
          <p:cNvSpPr>
            <a:spLocks noChangeShapeType="1"/>
          </p:cNvSpPr>
          <p:nvPr/>
        </p:nvSpPr>
        <p:spPr bwMode="auto">
          <a:xfrm>
            <a:off x="4558942" y="4056062"/>
            <a:ext cx="659171" cy="212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 name="正方形/長方形 172">
            <a:extLst>
              <a:ext uri="{FF2B5EF4-FFF2-40B4-BE49-F238E27FC236}">
                <a16:creationId xmlns:a16="http://schemas.microsoft.com/office/drawing/2014/main" id="{822A2900-6E08-435D-AC6F-EAC818B3AD34}"/>
              </a:ext>
            </a:extLst>
          </p:cNvPr>
          <p:cNvSpPr/>
          <p:nvPr/>
        </p:nvSpPr>
        <p:spPr>
          <a:xfrm>
            <a:off x="239355" y="2031979"/>
            <a:ext cx="4319587" cy="287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 name="テキスト ボックス 1">
            <a:extLst>
              <a:ext uri="{FF2B5EF4-FFF2-40B4-BE49-F238E27FC236}">
                <a16:creationId xmlns:a16="http://schemas.microsoft.com/office/drawing/2014/main" id="{7301DAF0-4F3B-4FEB-A2BF-4C28010AB326}"/>
              </a:ext>
            </a:extLst>
          </p:cNvPr>
          <p:cNvSpPr txBox="1">
            <a:spLocks noChangeArrowheads="1"/>
          </p:cNvSpPr>
          <p:nvPr/>
        </p:nvSpPr>
        <p:spPr bwMode="auto">
          <a:xfrm>
            <a:off x="4932363" y="3746501"/>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lw</a:t>
            </a:r>
            <a:r>
              <a:rPr lang="en-US" altLang="ja-JP" dirty="0"/>
              <a:t> x1,x0,2</a:t>
            </a:r>
            <a:endParaRPr lang="ja-JP" altLang="en-US" dirty="0"/>
          </a:p>
        </p:txBody>
      </p:sp>
      <p:pic>
        <p:nvPicPr>
          <p:cNvPr id="2" name="オーディオ 1">
            <a:hlinkClick r:id="" action="ppaction://media"/>
            <a:extLst>
              <a:ext uri="{FF2B5EF4-FFF2-40B4-BE49-F238E27FC236}">
                <a16:creationId xmlns:a16="http://schemas.microsoft.com/office/drawing/2014/main" id="{CAB98B82-74FA-4245-9B66-187617E74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31748138"/>
      </p:ext>
    </p:extLst>
  </p:cSld>
  <p:clrMapOvr>
    <a:masterClrMapping/>
  </p:clrMapOvr>
  <mc:AlternateContent xmlns:mc="http://schemas.openxmlformats.org/markup-compatibility/2006">
    <mc:Choice xmlns:p14="http://schemas.microsoft.com/office/powerpoint/2010/main" Requires="p14">
      <p:transition spd="slow" p14:dur="2000" advTm="83648"/>
    </mc:Choice>
    <mc:Fallback>
      <p:transition spd="slow" advTm="8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57" x="5049838" y="1522413"/>
          <p14:tracePt t="6668" x="5059363" y="1522413"/>
          <p14:tracePt t="6677" x="5078413" y="1522413"/>
          <p14:tracePt t="6679" x="5086350" y="1514475"/>
          <p14:tracePt t="6703" x="5114925" y="1504950"/>
          <p14:tracePt t="6715" x="5159375" y="1504950"/>
          <p14:tracePt t="6724" x="5178425" y="1504950"/>
          <p14:tracePt t="6728" x="5187950" y="1504950"/>
          <p14:tracePt t="6736" x="5205413" y="1504950"/>
          <p14:tracePt t="6768" x="5232400" y="1514475"/>
          <p14:tracePt t="6775" x="5232400" y="1541463"/>
          <p14:tracePt t="6783" x="5232400" y="1587500"/>
          <p14:tracePt t="6792" x="5241925" y="1624013"/>
          <p14:tracePt t="6799" x="5260975" y="1687513"/>
          <p14:tracePt t="6807" x="5278438" y="1751013"/>
          <p14:tracePt t="6816" x="5278438" y="1804988"/>
          <p14:tracePt t="6823" x="5287963" y="1860550"/>
          <p14:tracePt t="6832" x="5297488" y="1906588"/>
          <p14:tracePt t="6839" x="5297488" y="1933575"/>
          <p14:tracePt t="6849" x="5297488" y="1979613"/>
          <p14:tracePt t="6855" x="5314950" y="2006600"/>
          <p14:tracePt t="6865" x="5324475" y="2024063"/>
          <p14:tracePt t="6871" x="5341938" y="2070100"/>
          <p14:tracePt t="6887" x="5351463" y="2089150"/>
          <p14:tracePt t="6911" x="5368925" y="2106613"/>
          <p14:tracePt t="6920" x="5378450" y="2116138"/>
          <p14:tracePt t="6935" x="5378450" y="2125663"/>
          <p14:tracePt t="6943" x="5378450" y="2152650"/>
          <p14:tracePt t="6959" x="5378450" y="2170113"/>
          <p14:tracePt t="6967" x="5378450" y="2197100"/>
          <p14:tracePt t="6976" x="5378450" y="2216150"/>
          <p14:tracePt t="6984" x="5378450" y="2252663"/>
          <p14:tracePt t="6991" x="5387975" y="2270125"/>
          <p14:tracePt t="6999" x="5387975" y="2298700"/>
          <p14:tracePt t="7007" x="5387975" y="2306638"/>
          <p14:tracePt t="7015" x="5387975" y="2316163"/>
          <p14:tracePt t="7023" x="5387975" y="2325688"/>
          <p14:tracePt t="7033" x="5387975" y="2335213"/>
          <p14:tracePt t="7039" x="5387975" y="2343150"/>
          <p14:tracePt t="7049" x="5387975" y="2362200"/>
          <p14:tracePt t="7055" x="5387975" y="2379663"/>
          <p14:tracePt t="7076" x="5387975" y="2389188"/>
          <p14:tracePt t="7095" x="5387975" y="2408238"/>
          <p14:tracePt t="7111" x="5387975" y="2416175"/>
          <p14:tracePt t="7143" x="5387975" y="2425700"/>
          <p14:tracePt t="7201" x="5387975" y="2452688"/>
          <p14:tracePt t="7208" x="5387975" y="2462213"/>
          <p14:tracePt t="7223" x="5387975" y="2471738"/>
          <p14:tracePt t="7240" x="5387975" y="2489200"/>
          <p14:tracePt t="7248" x="5387975" y="2498725"/>
          <p14:tracePt t="7255" x="5387975" y="2508250"/>
          <p14:tracePt t="7268" x="5387975" y="2517775"/>
          <p14:tracePt t="7271" x="5387975" y="2535238"/>
          <p14:tracePt t="7287" x="5387975" y="2544763"/>
          <p14:tracePt t="7295" x="5387975" y="2554288"/>
          <p14:tracePt t="7311" x="5387975" y="2571750"/>
          <p14:tracePt t="7343" x="5387975" y="2581275"/>
          <p14:tracePt t="7359" x="5387975" y="2589213"/>
          <p14:tracePt t="7368" x="5397500" y="2598738"/>
          <p14:tracePt t="7385" x="5405438" y="2598738"/>
          <p14:tracePt t="7397" x="5414963" y="2598738"/>
          <p14:tracePt t="7425" x="5424488" y="2598738"/>
          <p14:tracePt t="7439" x="5434013" y="2608263"/>
          <p14:tracePt t="7487" x="5451475" y="2625725"/>
          <p14:tracePt t="7623" x="5451475" y="2635250"/>
          <p14:tracePt t="7647" x="5461000" y="2644775"/>
          <p14:tracePt t="8184" x="5478463" y="2644775"/>
          <p14:tracePt t="8208" x="5487988" y="2644775"/>
          <p14:tracePt t="8231" x="5497513" y="2644775"/>
          <p14:tracePt t="8256" x="5507038" y="2644775"/>
          <p14:tracePt t="8280" x="5524500" y="2625725"/>
          <p14:tracePt t="8324" x="5534025" y="2625725"/>
          <p14:tracePt t="8621" x="5543550" y="2625725"/>
          <p14:tracePt t="8665" x="5561013" y="2625725"/>
          <p14:tracePt t="8681" x="5570538" y="2625725"/>
          <p14:tracePt t="8697" x="5580063" y="2625725"/>
          <p14:tracePt t="8711" x="5588000" y="2625725"/>
          <p14:tracePt t="8777" x="5597525" y="2625725"/>
          <p14:tracePt t="8863" x="5607050" y="2625725"/>
          <p14:tracePt t="9225" x="5616575" y="2625725"/>
          <p14:tracePt t="9243" x="5624513" y="2625725"/>
          <p14:tracePt t="9279" x="5643563" y="2625725"/>
          <p14:tracePt t="9303" x="5653088" y="2625725"/>
          <p14:tracePt t="9337" x="5661025" y="2617788"/>
          <p14:tracePt t="9377" x="5680075" y="2617788"/>
          <p14:tracePt t="9384" x="5688013" y="2617788"/>
          <p14:tracePt t="9399" x="5707063" y="2608263"/>
          <p14:tracePt t="9415" x="5724525" y="2608263"/>
          <p14:tracePt t="9431" x="5743575" y="2598738"/>
          <p14:tracePt t="9447" x="5761038" y="2581275"/>
          <p14:tracePt t="9455" x="5770563" y="2581275"/>
          <p14:tracePt t="9471" x="5780088" y="2581275"/>
          <p14:tracePt t="9487" x="5789613" y="2581275"/>
          <p14:tracePt t="9511" x="5797550" y="2571750"/>
          <p14:tracePt t="9519" x="5807075" y="2571750"/>
          <p14:tracePt t="9535" x="5816600" y="2571750"/>
          <p14:tracePt t="9559" x="5834063" y="2562225"/>
          <p14:tracePt t="9615" x="5853113" y="2562225"/>
          <p14:tracePt t="9967" x="5862638" y="2562225"/>
          <p14:tracePt t="9983" x="5870575" y="2562225"/>
          <p14:tracePt t="9991" x="5880100" y="2562225"/>
          <p14:tracePt t="9999" x="5899150" y="2544763"/>
          <p14:tracePt t="10007" x="5907088" y="2535238"/>
          <p14:tracePt t="10016" x="5916613" y="2525713"/>
          <p14:tracePt t="10023" x="5926138" y="2517775"/>
          <p14:tracePt t="10032" x="5935663" y="2517775"/>
          <p14:tracePt t="10039" x="5962650" y="2498725"/>
          <p14:tracePt t="10055" x="5962650" y="2489200"/>
          <p14:tracePt t="10073" x="5972175" y="2481263"/>
          <p14:tracePt t="10121" x="5980113" y="2481263"/>
          <p14:tracePt t="10671" x="5972175" y="2471738"/>
          <p14:tracePt t="10816" x="5962650" y="2462213"/>
          <p14:tracePt t="10887" x="5962650" y="2452688"/>
          <p14:tracePt t="10961" x="5953125" y="2444750"/>
          <p14:tracePt t="11000" x="5943600" y="2435225"/>
          <p14:tracePt t="11075" x="5935663" y="2425700"/>
          <p14:tracePt t="11088" x="5926138" y="2416175"/>
          <p14:tracePt t="11119" x="5916613" y="2416175"/>
          <p14:tracePt t="11152" x="5907088" y="2416175"/>
          <p14:tracePt t="11175" x="5899150" y="2416175"/>
          <p14:tracePt t="11183" x="5880100" y="2416175"/>
          <p14:tracePt t="11191" x="5870575" y="2416175"/>
          <p14:tracePt t="11200" x="5862638" y="2416175"/>
          <p14:tracePt t="11215" x="5853113" y="2416175"/>
          <p14:tracePt t="11231" x="5843588" y="2425700"/>
          <p14:tracePt t="11255" x="5834063" y="2425700"/>
          <p14:tracePt t="11289" x="5826125" y="2425700"/>
          <p14:tracePt t="11336" x="5816600" y="2425700"/>
          <p14:tracePt t="11368" x="5807075" y="2435225"/>
          <p14:tracePt t="11903" x="5797550" y="2435225"/>
          <p14:tracePt t="12177" x="5789613" y="2435225"/>
          <p14:tracePt t="12202" x="5789613" y="2444750"/>
          <p14:tracePt t="12231" x="5780088" y="2452688"/>
          <p14:tracePt t="12719" x="5770563" y="2452688"/>
          <p14:tracePt t="12937" x="5761038" y="2462213"/>
          <p14:tracePt t="13271" x="5753100" y="2462213"/>
          <p14:tracePt t="13356" x="5743575" y="2462213"/>
          <p14:tracePt t="13888" x="5734050" y="2462213"/>
          <p14:tracePt t="14090" x="5724525" y="2462213"/>
          <p14:tracePt t="14249" x="5716588" y="2462213"/>
          <p14:tracePt t="14489" x="5707063" y="2462213"/>
          <p14:tracePt t="14634" x="5697538" y="2462213"/>
          <p14:tracePt t="14881" x="5680075" y="2462213"/>
          <p14:tracePt t="14889" x="5670550" y="2462213"/>
          <p14:tracePt t="15033" x="5670550" y="2452688"/>
          <p14:tracePt t="15458" x="5661025" y="2444750"/>
          <p14:tracePt t="15817" x="5643563" y="2444750"/>
          <p14:tracePt t="15905" x="5634038" y="2444750"/>
          <p14:tracePt t="16385" x="5624513" y="2444750"/>
          <p14:tracePt t="16641" x="5634038" y="2444750"/>
          <p14:tracePt t="16657" x="5661025" y="2444750"/>
          <p14:tracePt t="16680" x="5670550" y="2444750"/>
          <p14:tracePt t="16687" x="5680075" y="2444750"/>
          <p14:tracePt t="16695" x="5697538" y="2435225"/>
          <p14:tracePt t="16713" x="5707063" y="2435225"/>
          <p14:tracePt t="16719" x="5716588" y="2435225"/>
          <p14:tracePt t="16737" x="5724525" y="2435225"/>
          <p14:tracePt t="16751" x="5734050" y="2435225"/>
          <p14:tracePt t="16799" x="5743575" y="2435225"/>
          <p14:tracePt t="16983" x="5753100" y="2435225"/>
          <p14:tracePt t="17015" x="5753100" y="2444750"/>
          <p14:tracePt t="17023" x="5753100" y="2452688"/>
          <p14:tracePt t="17154" x="5743575" y="2452688"/>
          <p14:tracePt t="17288" x="5734050" y="2471738"/>
          <p14:tracePt t="17295" x="5724525" y="2471738"/>
          <p14:tracePt t="17303" x="5716588" y="2471738"/>
          <p14:tracePt t="17311" x="5707063" y="2471738"/>
          <p14:tracePt t="17319" x="5688013" y="2489200"/>
          <p14:tracePt t="17335" x="5670550" y="2508250"/>
          <p14:tracePt t="17351" x="5661025" y="2517775"/>
          <p14:tracePt t="17371" x="5653088" y="2525713"/>
          <p14:tracePt t="17388" x="5653088" y="2535238"/>
          <p14:tracePt t="17393" x="5643563" y="2544763"/>
          <p14:tracePt t="17407" x="5624513" y="2562225"/>
          <p14:tracePt t="17417" x="5616575" y="2581275"/>
          <p14:tracePt t="17423" x="5597525" y="2625725"/>
          <p14:tracePt t="17434" x="5588000" y="2644775"/>
          <p14:tracePt t="17440" x="5570538" y="2681288"/>
          <p14:tracePt t="17452" x="5561013" y="2698750"/>
          <p14:tracePt t="17456" x="5551488" y="2717800"/>
          <p14:tracePt t="17470" x="5524500" y="2744788"/>
          <p14:tracePt t="17473" x="5514975" y="2763838"/>
          <p14:tracePt t="17486" x="5514975" y="2771775"/>
          <p14:tracePt t="17499" x="5514975" y="2781300"/>
          <p14:tracePt t="17511" x="5514975" y="2790825"/>
          <p14:tracePt t="17560" x="5514975" y="2800350"/>
          <p14:tracePt t="17623" x="5514975" y="2808288"/>
          <p14:tracePt t="17631" x="5507038" y="2817813"/>
          <p14:tracePt t="17655" x="5507038" y="2827338"/>
          <p14:tracePt t="17689" x="5507038" y="2844800"/>
          <p14:tracePt t="18049" x="5507038" y="2854325"/>
          <p14:tracePt t="18345" x="5497513" y="2863850"/>
          <p14:tracePt t="18620" x="5487988" y="2863850"/>
          <p14:tracePt t="20960" x="5507038" y="2844800"/>
          <p14:tracePt t="20967" x="5514975" y="2844800"/>
          <p14:tracePt t="20976" x="5524500" y="2836863"/>
          <p14:tracePt t="20983" x="5543550" y="2817813"/>
          <p14:tracePt t="20991" x="5551488" y="2800350"/>
          <p14:tracePt t="20999" x="5570538" y="2781300"/>
          <p14:tracePt t="21007" x="5580063" y="2771775"/>
          <p14:tracePt t="21015" x="5580063" y="2763838"/>
          <p14:tracePt t="21023" x="5588000" y="2744788"/>
          <p14:tracePt t="21031" x="5588000" y="2735263"/>
          <p14:tracePt t="21039" x="5588000" y="2727325"/>
          <p14:tracePt t="21055" x="5588000" y="2717800"/>
          <p14:tracePt t="21081" x="5588000" y="2698750"/>
          <p14:tracePt t="21097" x="5588000" y="2690813"/>
          <p14:tracePt t="21103" x="5588000" y="2681288"/>
          <p14:tracePt t="21111" x="5588000" y="2671763"/>
          <p14:tracePt t="21127" x="5588000" y="2644775"/>
          <p14:tracePt t="21143" x="5588000" y="2635250"/>
          <p14:tracePt t="21151" x="5570538" y="2608263"/>
          <p14:tracePt t="21159" x="5543550" y="2581275"/>
          <p14:tracePt t="21167" x="5524500" y="2562225"/>
          <p14:tracePt t="21175" x="5497513" y="2535238"/>
          <p14:tracePt t="21183" x="5441950" y="2481263"/>
          <p14:tracePt t="21191" x="5414963" y="2462213"/>
          <p14:tracePt t="21200" x="5351463" y="2416175"/>
          <p14:tracePt t="21207" x="5287963" y="2362200"/>
          <p14:tracePt t="21216" x="5268913" y="2343150"/>
          <p14:tracePt t="21223" x="5214938" y="2306638"/>
          <p14:tracePt t="21231" x="5168900" y="2279650"/>
          <p14:tracePt t="21239" x="5095875" y="2233613"/>
          <p14:tracePt t="21248" x="5049838" y="2197100"/>
          <p14:tracePt t="21255" x="4986338" y="2152650"/>
          <p14:tracePt t="21269" x="4968875" y="2133600"/>
          <p14:tracePt t="21276" x="4941888" y="2116138"/>
          <p14:tracePt t="21281" x="4905375" y="2106613"/>
          <p14:tracePt t="21295" x="4886325" y="2089150"/>
          <p14:tracePt t="21305" x="4876800" y="2089150"/>
          <p14:tracePt t="21311" x="4859338" y="2079625"/>
          <p14:tracePt t="21319" x="4840288" y="2079625"/>
          <p14:tracePt t="21327" x="4813300" y="2079625"/>
          <p14:tracePt t="21335" x="4795838" y="2079625"/>
          <p14:tracePt t="21343" x="4767263" y="2079625"/>
          <p14:tracePt t="21351" x="4730750" y="2089150"/>
          <p14:tracePt t="21359" x="4695825" y="2116138"/>
          <p14:tracePt t="21367" x="4630738" y="2152650"/>
          <p14:tracePt t="21375" x="4622800" y="2160588"/>
          <p14:tracePt t="21383" x="4594225" y="2170113"/>
          <p14:tracePt t="21392" x="4557713" y="2189163"/>
          <p14:tracePt t="21403" x="4540250" y="2197100"/>
          <p14:tracePt t="21408" x="4530725" y="2197100"/>
          <p14:tracePt t="21424" x="4503738" y="2197100"/>
          <p14:tracePt t="21437" x="4494213" y="2197100"/>
          <p14:tracePt t="21439" x="4484688" y="2197100"/>
          <p14:tracePt t="21449" x="4467225" y="2197100"/>
          <p14:tracePt t="21455" x="4448175" y="2197100"/>
          <p14:tracePt t="21465" x="4413250" y="2197100"/>
          <p14:tracePt t="21471" x="4367213" y="2197100"/>
          <p14:tracePt t="21481" x="4330700" y="2197100"/>
          <p14:tracePt t="21487" x="4284663" y="2197100"/>
          <p14:tracePt t="21497" x="4211638" y="2225675"/>
          <p14:tracePt t="21503" x="4184650" y="2225675"/>
          <p14:tracePt t="21511" x="4148138" y="2225675"/>
          <p14:tracePt t="21519" x="4102100" y="2243138"/>
          <p14:tracePt t="21527" x="4094163" y="2243138"/>
          <p14:tracePt t="21535" x="4075113" y="2252663"/>
          <p14:tracePt t="21543" x="4048125" y="2262188"/>
          <p14:tracePt t="21559" x="4038600" y="2270125"/>
          <p14:tracePt t="21567" x="4038600" y="2279650"/>
          <p14:tracePt t="21583" x="4029075" y="2289175"/>
          <p14:tracePt t="21727" x="4029075" y="2279650"/>
          <p14:tracePt t="21752" x="4029075" y="2262188"/>
          <p14:tracePt t="21889" x="4029075" y="2252663"/>
          <p14:tracePt t="21935" x="4029075" y="2243138"/>
          <p14:tracePt t="22001" x="4029075" y="2225675"/>
          <p14:tracePt t="22010" x="4029075" y="2216150"/>
          <p14:tracePt t="22015" x="4002088" y="2197100"/>
          <p14:tracePt t="22023" x="3938588" y="2189163"/>
          <p14:tracePt t="22032" x="3875088" y="2160588"/>
          <p14:tracePt t="22039" x="3792538" y="2152650"/>
          <p14:tracePt t="22048" x="3665538" y="2133600"/>
          <p14:tracePt t="22055" x="3556000" y="2116138"/>
          <p14:tracePt t="22064" x="3463925" y="2116138"/>
          <p14:tracePt t="22072" x="3382963" y="2097088"/>
          <p14:tracePt t="22081" x="3290888" y="2079625"/>
          <p14:tracePt t="22087" x="3273425" y="2079625"/>
          <p14:tracePt t="22097" x="3244850" y="2079625"/>
          <p14:tracePt t="22103" x="3236913" y="2079625"/>
          <p14:tracePt t="22119" x="3227388" y="2079625"/>
          <p14:tracePt t="22135" x="3217863" y="2079625"/>
          <p14:tracePt t="22143" x="3208338" y="2079625"/>
          <p14:tracePt t="22151" x="3200400" y="2089150"/>
          <p14:tracePt t="22159" x="3200400" y="2097088"/>
          <p14:tracePt t="22167" x="3190875" y="2097088"/>
          <p14:tracePt t="22183" x="3171825" y="2106613"/>
          <p14:tracePt t="22191" x="3154363" y="2133600"/>
          <p14:tracePt t="22200" x="3136900" y="2143125"/>
          <p14:tracePt t="22215" x="3117850" y="2152650"/>
          <p14:tracePt t="22223" x="3100388" y="2160588"/>
          <p14:tracePt t="22240" x="3090863" y="2160588"/>
          <p14:tracePt t="22255" x="3081338" y="2170113"/>
          <p14:tracePt t="22287" x="3071813" y="2179638"/>
          <p14:tracePt t="22304" x="3063875" y="2189163"/>
          <p14:tracePt t="22529" x="3054350" y="2189163"/>
          <p14:tracePt t="22537" x="3044825" y="2189163"/>
          <p14:tracePt t="22545" x="3035300" y="2189163"/>
          <p14:tracePt t="22551" x="3017838" y="2189163"/>
          <p14:tracePt t="22560" x="2990850" y="2189163"/>
          <p14:tracePt t="22568" x="2925763" y="2189163"/>
          <p14:tracePt t="22576" x="2898775" y="2189163"/>
          <p14:tracePt t="22583" x="2825750" y="2160588"/>
          <p14:tracePt t="22592" x="2752725" y="2160588"/>
          <p14:tracePt t="22603" x="2662238" y="2160588"/>
          <p14:tracePt t="22608" x="2498725" y="2160588"/>
          <p14:tracePt t="22618" x="2352675" y="2160588"/>
          <p14:tracePt t="22624" x="2206625" y="2160588"/>
          <p14:tracePt t="22634" x="2097088" y="2160588"/>
          <p14:tracePt t="22639" x="2005013" y="2160588"/>
          <p14:tracePt t="22649" x="1951038" y="2160588"/>
          <p14:tracePt t="22657" x="1895475" y="2160588"/>
          <p14:tracePt t="22669" x="1878013" y="2160588"/>
          <p14:tracePt t="22673" x="1868488" y="2160588"/>
          <p14:tracePt t="22687" x="1860550" y="2160588"/>
          <p14:tracePt t="22967" x="1831975" y="2160588"/>
          <p14:tracePt t="22976" x="1778000" y="2160588"/>
          <p14:tracePt t="22983" x="1704975" y="2160588"/>
          <p14:tracePt t="22991" x="1668463" y="2160588"/>
          <p14:tracePt t="22999" x="1595438" y="2152650"/>
          <p14:tracePt t="23007" x="1512888" y="2133600"/>
          <p14:tracePt t="23015" x="1403350" y="2125663"/>
          <p14:tracePt t="23023" x="1258888" y="2097088"/>
          <p14:tracePt t="23031" x="1149350" y="2079625"/>
          <p14:tracePt t="23040" x="1020763" y="2079625"/>
          <p14:tracePt t="23048" x="893763" y="2079625"/>
          <p14:tracePt t="23055" x="820738" y="2079625"/>
          <p14:tracePt t="23064" x="774700" y="2079625"/>
          <p14:tracePt t="23071" x="757238" y="2079625"/>
          <p14:tracePt t="23087" x="738188" y="2079625"/>
          <p14:tracePt t="23090" x="728663" y="2079625"/>
          <p14:tracePt t="23495" x="728663" y="2097088"/>
          <p14:tracePt t="23511" x="765175" y="2106613"/>
          <p14:tracePt t="23519" x="847725" y="2106613"/>
          <p14:tracePt t="23527" x="957263" y="2106613"/>
          <p14:tracePt t="23535" x="1112838" y="2106613"/>
          <p14:tracePt t="23543" x="1276350" y="2106613"/>
          <p14:tracePt t="23551" x="1531938" y="2106613"/>
          <p14:tracePt t="23559" x="1914525" y="2152650"/>
          <p14:tracePt t="23568" x="2251075" y="2152650"/>
          <p14:tracePt t="23579" x="2552700" y="2152650"/>
          <p14:tracePt t="23585" x="2962275" y="2152650"/>
          <p14:tracePt t="23591" x="3154363" y="2152650"/>
          <p14:tracePt t="23599" x="3354388" y="2152650"/>
          <p14:tracePt t="23607" x="3536950" y="2152650"/>
          <p14:tracePt t="23615" x="3646488" y="2152650"/>
          <p14:tracePt t="23625" x="3702050" y="2152650"/>
          <p14:tracePt t="23632" x="3746500" y="2152650"/>
          <p14:tracePt t="23999" x="3765550" y="2152650"/>
          <p14:tracePt t="24007" x="3792538" y="2152650"/>
          <p14:tracePt t="24015" x="3819525" y="2152650"/>
          <p14:tracePt t="24024" x="3865563" y="2152650"/>
          <p14:tracePt t="24035" x="3902075" y="2152650"/>
          <p14:tracePt t="24042" x="3948113" y="2152650"/>
          <p14:tracePt t="24053" x="3984625" y="2152650"/>
          <p14:tracePt t="24057" x="4002088" y="2152650"/>
          <p14:tracePt t="24069" x="4029075" y="2152650"/>
          <p14:tracePt t="24076" x="4038600" y="2152650"/>
          <p14:tracePt t="24080" x="4048125" y="2152650"/>
          <p14:tracePt t="24087" x="4065588" y="2152650"/>
          <p14:tracePt t="24102" x="4075113" y="2152650"/>
          <p14:tracePt t="24312" x="4038600" y="2152650"/>
          <p14:tracePt t="24323" x="4029075" y="2152650"/>
          <p14:tracePt t="24327" x="3992563" y="2152650"/>
          <p14:tracePt t="24335" x="3975100" y="2152650"/>
          <p14:tracePt t="24343" x="3938588" y="2152650"/>
          <p14:tracePt t="24351" x="3911600" y="2152650"/>
          <p14:tracePt t="24359" x="3865563" y="2152650"/>
          <p14:tracePt t="24367" x="3810000" y="2152650"/>
          <p14:tracePt t="24375" x="3756025" y="2152650"/>
          <p14:tracePt t="24383" x="3665538" y="2160588"/>
          <p14:tracePt t="24391" x="3592513" y="2160588"/>
          <p14:tracePt t="24399" x="3490913" y="2160588"/>
          <p14:tracePt t="24407" x="3382963" y="2160588"/>
          <p14:tracePt t="24416" x="3254375" y="2179638"/>
          <p14:tracePt t="24423" x="3144838" y="2206625"/>
          <p14:tracePt t="24432" x="3035300" y="2216150"/>
          <p14:tracePt t="24439" x="2881313" y="2252663"/>
          <p14:tracePt t="24448" x="2752725" y="2252663"/>
          <p14:tracePt t="24455" x="2643188" y="2289175"/>
          <p14:tracePt t="24464" x="2516188" y="2289175"/>
          <p14:tracePt t="24471" x="2397125" y="2316163"/>
          <p14:tracePt t="24480" x="2324100" y="2316163"/>
          <p14:tracePt t="24487" x="2233613" y="2335213"/>
          <p14:tracePt t="24499" x="2160588" y="2335213"/>
          <p14:tracePt t="24504" x="2070100" y="2335213"/>
          <p14:tracePt t="24518" x="1997075" y="2335213"/>
          <p14:tracePt t="24520" x="1931988" y="2335213"/>
          <p14:tracePt t="24527" x="1878013" y="2335213"/>
          <p14:tracePt t="24535" x="1787525" y="2335213"/>
          <p14:tracePt t="24543" x="1714500" y="2335213"/>
          <p14:tracePt t="24551" x="1641475" y="2335213"/>
          <p14:tracePt t="24559" x="1585913" y="2335213"/>
          <p14:tracePt t="24567" x="1522413" y="2335213"/>
          <p14:tracePt t="24575" x="1468438" y="2335213"/>
          <p14:tracePt t="24584" x="1431925" y="2335213"/>
          <p14:tracePt t="24591" x="1376363" y="2335213"/>
          <p14:tracePt t="24599" x="1349375" y="2335213"/>
          <p14:tracePt t="24607" x="1293813" y="2335213"/>
          <p14:tracePt t="24615" x="1249363" y="2335213"/>
          <p14:tracePt t="24623" x="1212850" y="2335213"/>
          <p14:tracePt t="24633" x="1166813" y="2335213"/>
          <p14:tracePt t="24639" x="1149350" y="2335213"/>
          <p14:tracePt t="24649" x="1112838" y="2335213"/>
          <p14:tracePt t="24656" x="1093788" y="2335213"/>
          <p14:tracePt t="24669" x="1066800" y="2335213"/>
          <p14:tracePt t="24672" x="1057275" y="2335213"/>
          <p14:tracePt t="24685" x="1030288" y="2335213"/>
          <p14:tracePt t="24689" x="1020763" y="2335213"/>
          <p14:tracePt t="24704" x="1011238" y="2335213"/>
          <p14:tracePt t="24720" x="1003300" y="2335213"/>
          <p14:tracePt t="24751" x="984250" y="2335213"/>
          <p14:tracePt t="24855" x="974725" y="2325688"/>
          <p14:tracePt t="24863" x="974725" y="2316163"/>
          <p14:tracePt t="24872" x="984250" y="2289175"/>
          <p14:tracePt t="24879" x="1039813" y="2279650"/>
          <p14:tracePt t="24888" x="1084263" y="2262188"/>
          <p14:tracePt t="24902" x="1157288" y="2262188"/>
          <p14:tracePt t="24905" x="1212850" y="2243138"/>
          <p14:tracePt t="24913" x="1293813" y="2233613"/>
          <p14:tracePt t="24919" x="1322388" y="2233613"/>
          <p14:tracePt t="24938" x="1366838" y="2233613"/>
          <p14:tracePt t="24949" x="1376363" y="2233613"/>
          <p14:tracePt t="24951" x="1385888" y="2233613"/>
          <p14:tracePt t="24959" x="1403350" y="2216150"/>
          <p14:tracePt t="24967" x="1412875" y="2216150"/>
          <p14:tracePt t="24983" x="1422400" y="2216150"/>
          <p14:tracePt t="24999" x="1439863" y="2216150"/>
          <p14:tracePt t="25007" x="1458913" y="2216150"/>
          <p14:tracePt t="25015" x="1485900" y="2216150"/>
          <p14:tracePt t="25023" x="1522413" y="2216150"/>
          <p14:tracePt t="25031" x="1549400" y="2225675"/>
          <p14:tracePt t="25039" x="1576388" y="2225675"/>
          <p14:tracePt t="25047" x="1595438" y="2225675"/>
          <p14:tracePt t="25055" x="1604963" y="2225675"/>
          <p14:tracePt t="25122" x="1612900" y="2233613"/>
          <p14:tracePt t="25305" x="1649413" y="2233613"/>
          <p14:tracePt t="25313" x="1714500" y="2233613"/>
          <p14:tracePt t="25322" x="1824038" y="2233613"/>
          <p14:tracePt t="25328" x="1924050" y="2233613"/>
          <p14:tracePt t="25336" x="2014538" y="2233613"/>
          <p14:tracePt t="25343" x="2087563" y="2233613"/>
          <p14:tracePt t="25351" x="2143125" y="2233613"/>
          <p14:tracePt t="25359" x="2179638" y="2233613"/>
          <p14:tracePt t="25368" x="2197100" y="2233613"/>
          <p14:tracePt t="25376" x="2233613" y="2233613"/>
          <p14:tracePt t="25432" x="2243138" y="2233613"/>
          <p14:tracePt t="25504" x="2251075" y="2233613"/>
          <p14:tracePt t="25631" x="2260600" y="2233613"/>
          <p14:tracePt t="25648" x="2260600" y="2243138"/>
          <p14:tracePt t="25656" x="2260600" y="2262188"/>
          <p14:tracePt t="25671" x="2243138" y="2279650"/>
          <p14:tracePt t="25679" x="2243138" y="2289175"/>
          <p14:tracePt t="25687" x="2233613" y="2298700"/>
          <p14:tracePt t="25703" x="2233613" y="2325688"/>
          <p14:tracePt t="25719" x="2224088" y="2343150"/>
          <p14:tracePt t="25754" x="2224088" y="2352675"/>
          <p14:tracePt t="25759" x="2224088" y="2362200"/>
          <p14:tracePt t="25767" x="2214563" y="2371725"/>
          <p14:tracePt t="25791" x="2214563" y="2379663"/>
          <p14:tracePt t="25799" x="2197100" y="2398713"/>
          <p14:tracePt t="25823" x="2179638" y="2416175"/>
          <p14:tracePt t="25848" x="2160588" y="2416175"/>
          <p14:tracePt t="25856" x="2151063" y="2425700"/>
          <p14:tracePt t="25868" x="2143125" y="2425700"/>
          <p14:tracePt t="25871" x="2124075" y="2425700"/>
          <p14:tracePt t="25882" x="2087563" y="2435225"/>
          <p14:tracePt t="25887" x="2060575" y="2435225"/>
          <p14:tracePt t="25898" x="2024063" y="2435225"/>
          <p14:tracePt t="25904" x="2005013" y="2435225"/>
          <p14:tracePt t="25919" x="1968500" y="2435225"/>
          <p14:tracePt t="25932" x="1960563" y="2435225"/>
          <p14:tracePt t="25935" x="1951038" y="2435225"/>
          <p14:tracePt t="25967" x="1931988" y="2435225"/>
          <p14:tracePt t="26032" x="1931988" y="2425700"/>
          <p14:tracePt t="26076" x="1931988" y="2416175"/>
          <p14:tracePt t="26185" x="1951038" y="2416175"/>
          <p14:tracePt t="26191" x="1960563" y="2416175"/>
          <p14:tracePt t="26199" x="1968500" y="2425700"/>
          <p14:tracePt t="26207" x="1978025" y="2425700"/>
          <p14:tracePt t="26215" x="1978025" y="2435225"/>
          <p14:tracePt t="26223" x="1997075" y="2444750"/>
          <p14:tracePt t="26232" x="2005013" y="2444750"/>
          <p14:tracePt t="26239" x="2051050" y="2471738"/>
          <p14:tracePt t="26248" x="2078038" y="2489200"/>
          <p14:tracePt t="26256" x="2106613" y="2498725"/>
          <p14:tracePt t="26264" x="2179638" y="2517775"/>
          <p14:tracePt t="26273" x="2243138" y="2544763"/>
          <p14:tracePt t="26284" x="2343150" y="2589213"/>
          <p14:tracePt t="26288" x="2452688" y="2617788"/>
          <p14:tracePt t="26301" x="2579688" y="2662238"/>
          <p14:tracePt t="26306" x="2735263" y="2690813"/>
          <p14:tracePt t="26311" x="2881313" y="2744788"/>
          <p14:tracePt t="26321" x="3044825" y="2781300"/>
          <p14:tracePt t="26327" x="3200400" y="2827338"/>
          <p14:tracePt t="26335" x="3363913" y="2881313"/>
          <p14:tracePt t="26343" x="3509963" y="2900363"/>
          <p14:tracePt t="26351" x="3629025" y="2909888"/>
          <p14:tracePt t="26359" x="3756025" y="2927350"/>
          <p14:tracePt t="26367" x="3829050" y="2954338"/>
          <p14:tracePt t="26375" x="3948113" y="2963863"/>
          <p14:tracePt t="26383" x="4021138" y="2963863"/>
          <p14:tracePt t="26392" x="4111625" y="2982913"/>
          <p14:tracePt t="26401" x="4202113" y="2990850"/>
          <p14:tracePt t="26408" x="4321175" y="3027363"/>
          <p14:tracePt t="26418" x="4430713" y="3027363"/>
          <p14:tracePt t="26424" x="4521200" y="3027363"/>
          <p14:tracePt t="26435" x="4613275" y="3027363"/>
          <p14:tracePt t="26440" x="4686300" y="3027363"/>
          <p14:tracePt t="26450" x="4759325" y="3027363"/>
          <p14:tracePt t="26456" x="4840288" y="3027363"/>
          <p14:tracePt t="26466" x="4932363" y="3036888"/>
          <p14:tracePt t="26472" x="5005388" y="3046413"/>
          <p14:tracePt t="26482" x="5105400" y="3063875"/>
          <p14:tracePt t="26488" x="5141913" y="3063875"/>
          <p14:tracePt t="26500" x="5214938" y="3090863"/>
          <p14:tracePt t="26504" x="5241925" y="3090863"/>
          <p14:tracePt t="26512" x="5287963" y="3100388"/>
          <p14:tracePt t="26520" x="5305425" y="3100388"/>
          <p14:tracePt t="26527" x="5334000" y="3100388"/>
          <p14:tracePt t="26535" x="5341938" y="3100388"/>
          <p14:tracePt t="26543" x="5351463" y="3109913"/>
          <p14:tracePt t="26945" x="5360988" y="3100388"/>
          <p14:tracePt t="26951" x="5378450" y="3090863"/>
          <p14:tracePt t="26959" x="5387975" y="3082925"/>
          <p14:tracePt t="26967" x="5397500" y="3082925"/>
          <p14:tracePt t="26978" x="5414963" y="3082925"/>
          <p14:tracePt t="26983" x="5424488" y="3073400"/>
          <p14:tracePt t="26991" x="5441950" y="3073400"/>
          <p14:tracePt t="26999" x="5461000" y="3073400"/>
          <p14:tracePt t="27015" x="5470525" y="3073400"/>
          <p14:tracePt t="27031" x="5478463" y="3073400"/>
          <p14:tracePt t="27048" x="5497513" y="3073400"/>
          <p14:tracePt t="27064" x="5507038" y="3073400"/>
          <p14:tracePt t="27087" x="5514975" y="3073400"/>
          <p14:tracePt t="28233" x="5514975" y="3063875"/>
          <p14:tracePt t="28256" x="5514975" y="3054350"/>
          <p14:tracePt t="28605" x="5524500" y="3046413"/>
          <p14:tracePt t="28614" x="5534025" y="3027363"/>
          <p14:tracePt t="28616" x="5570538" y="3009900"/>
          <p14:tracePt t="28623" x="5597525" y="2990850"/>
          <p14:tracePt t="28634" x="5688013" y="2936875"/>
          <p14:tracePt t="28640" x="5797550" y="2881313"/>
          <p14:tracePt t="28649" x="5899150" y="2827338"/>
          <p14:tracePt t="28656" x="6016625" y="2763838"/>
          <p14:tracePt t="28664" x="6099175" y="2708275"/>
          <p14:tracePt t="28671" x="6162675" y="2662238"/>
          <p14:tracePt t="28681" x="6245225" y="2589213"/>
          <p14:tracePt t="28687" x="6281738" y="2571750"/>
          <p14:tracePt t="28698" x="6308725" y="2535238"/>
          <p14:tracePt t="28703" x="6326188" y="2517775"/>
          <p14:tracePt t="28711" x="6335713" y="2508250"/>
          <p14:tracePt t="28719" x="6335713" y="2498725"/>
          <p14:tracePt t="28728" x="6345238" y="2498725"/>
          <p14:tracePt t="28951" x="6345238" y="2489200"/>
          <p14:tracePt t="28975" x="6335713" y="2489200"/>
          <p14:tracePt t="28991" x="6326188" y="2489200"/>
          <p14:tracePt t="29015" x="6318250" y="2498725"/>
          <p14:tracePt t="29095" x="6308725" y="2498725"/>
          <p14:tracePt t="29367" x="6291263" y="2498725"/>
          <p14:tracePt t="29376" x="6226175" y="2498725"/>
          <p14:tracePt t="29383" x="6162675" y="2498725"/>
          <p14:tracePt t="29391" x="6035675" y="2525713"/>
          <p14:tracePt t="29399" x="5943600" y="2554288"/>
          <p14:tracePt t="29408" x="5807075" y="2571750"/>
          <p14:tracePt t="29421" x="5661025" y="2589213"/>
          <p14:tracePt t="29424" x="5478463" y="2598738"/>
          <p14:tracePt t="29433" x="5297488" y="2635250"/>
          <p14:tracePt t="29439" x="4959350" y="2654300"/>
          <p14:tracePt t="29447" x="4630738" y="2654300"/>
          <p14:tracePt t="29455" x="4148138" y="2654300"/>
          <p14:tracePt t="29464" x="3810000" y="2654300"/>
          <p14:tracePt t="29471" x="3546475" y="2654300"/>
          <p14:tracePt t="29483" x="3346450" y="2654300"/>
          <p14:tracePt t="29487" x="3144838" y="2644775"/>
          <p14:tracePt t="29498" x="3054350" y="2635250"/>
          <p14:tracePt t="29504" x="2962275" y="2617788"/>
          <p14:tracePt t="29517" x="2944813" y="2617788"/>
          <p14:tracePt t="29521" x="2925763" y="2608263"/>
          <p14:tracePt t="29569" x="2925763" y="2598738"/>
          <p14:tracePt t="29607" x="2925763" y="2589213"/>
          <p14:tracePt t="29631" x="2935288" y="2571750"/>
          <p14:tracePt t="29695" x="2944813" y="2571750"/>
          <p14:tracePt t="29746" x="2971800" y="2571750"/>
          <p14:tracePt t="29751" x="2990850" y="2571750"/>
          <p14:tracePt t="29759" x="3035300" y="2571750"/>
          <p14:tracePt t="29767" x="3081338" y="2571750"/>
          <p14:tracePt t="29775" x="3163888" y="2571750"/>
          <p14:tracePt t="29783" x="3273425" y="2571750"/>
          <p14:tracePt t="29791" x="3382963" y="2571750"/>
          <p14:tracePt t="29799" x="3527425" y="2571750"/>
          <p14:tracePt t="29807" x="3673475" y="2571750"/>
          <p14:tracePt t="29815" x="3802063" y="2571750"/>
          <p14:tracePt t="29823" x="3892550" y="2571750"/>
          <p14:tracePt t="29831" x="3965575" y="2571750"/>
          <p14:tracePt t="29839" x="3992563" y="2571750"/>
          <p14:tracePt t="29847" x="4021138" y="2571750"/>
          <p14:tracePt t="29864" x="4038600" y="2562225"/>
          <p14:tracePt t="29887" x="4038600" y="2554288"/>
          <p14:tracePt t="29993" x="4038600" y="2544763"/>
          <p14:tracePt t="30007" x="4038600" y="2535238"/>
          <p14:tracePt t="30023" x="4048125" y="2525713"/>
          <p14:tracePt t="30032" x="4048125" y="2517775"/>
          <p14:tracePt t="30145" x="4048125" y="2508250"/>
          <p14:tracePt t="30168" x="4038600" y="2508250"/>
          <p14:tracePt t="30184" x="4029075" y="2517775"/>
          <p14:tracePt t="30207" x="4029075" y="2535238"/>
          <p14:tracePt t="30223" x="4029075" y="2544763"/>
          <p14:tracePt t="30247" x="4029075" y="2554288"/>
          <p14:tracePt t="30263" x="4038600" y="2554288"/>
          <p14:tracePt t="30271" x="4075113" y="2554288"/>
          <p14:tracePt t="30280" x="4084638" y="2554288"/>
          <p14:tracePt t="30289" x="4121150" y="2554288"/>
          <p14:tracePt t="30301" x="4157663" y="2554288"/>
          <p14:tracePt t="30307" x="4175125" y="2554288"/>
          <p14:tracePt t="30311" x="4202113" y="2554288"/>
          <p14:tracePt t="30319" x="4221163" y="2554288"/>
          <p14:tracePt t="30327" x="4230688" y="2554288"/>
          <p14:tracePt t="30335" x="4248150" y="2554288"/>
          <p14:tracePt t="30343" x="4257675" y="2544763"/>
          <p14:tracePt t="30351" x="4267200" y="2535238"/>
          <p14:tracePt t="30375" x="4267200" y="2517775"/>
          <p14:tracePt t="30391" x="4267200" y="2508250"/>
          <p14:tracePt t="30497" x="4267200" y="2498725"/>
          <p14:tracePt t="30535" x="4257675" y="2498725"/>
          <p14:tracePt t="30551" x="4248150" y="2498725"/>
          <p14:tracePt t="30559" x="4230688" y="2498725"/>
          <p14:tracePt t="30575" x="4211638" y="2508250"/>
          <p14:tracePt t="30591" x="4202113" y="2517775"/>
          <p14:tracePt t="30601" x="4184650" y="2517775"/>
          <p14:tracePt t="30647" x="4175125" y="2517775"/>
          <p14:tracePt t="30664" x="4165600" y="2517775"/>
          <p14:tracePt t="30687" x="4148138" y="2517775"/>
          <p14:tracePt t="30711" x="4138613" y="2517775"/>
          <p14:tracePt t="30735" x="4129088" y="2517775"/>
          <p14:tracePt t="30775" x="4121150" y="2517775"/>
          <p14:tracePt t="31111" x="4111625" y="2508250"/>
          <p14:tracePt t="31119" x="4084638" y="2508250"/>
          <p14:tracePt t="31127" x="4029075" y="2508250"/>
          <p14:tracePt t="31135" x="3892550" y="2525713"/>
          <p14:tracePt t="31143" x="3746500" y="2544763"/>
          <p14:tracePt t="31151" x="3600450" y="2554288"/>
          <p14:tracePt t="31159" x="3455988" y="2589213"/>
          <p14:tracePt t="31167" x="3290888" y="2589213"/>
          <p14:tracePt t="31176" x="3144838" y="2589213"/>
          <p14:tracePt t="31184" x="2998788" y="2589213"/>
          <p14:tracePt t="31191" x="2871788" y="2589213"/>
          <p14:tracePt t="31199" x="2781300" y="2589213"/>
          <p14:tracePt t="31208" x="2744788" y="2581275"/>
          <p14:tracePt t="31216" x="2708275" y="2571750"/>
          <p14:tracePt t="31271" x="2708275" y="2554288"/>
          <p14:tracePt t="31495" x="2671763" y="2544763"/>
          <p14:tracePt t="31503" x="2606675" y="2544763"/>
          <p14:tracePt t="31512" x="2533650" y="2554288"/>
          <p14:tracePt t="31519" x="2479675" y="2554288"/>
          <p14:tracePt t="31528" x="2433638" y="2554288"/>
          <p14:tracePt t="31535" x="2406650" y="2554288"/>
          <p14:tracePt t="31543" x="2352675" y="2554288"/>
          <p14:tracePt t="31551" x="2297113" y="2554288"/>
          <p14:tracePt t="31559" x="2251075" y="2554288"/>
          <p14:tracePt t="31568" x="2214563" y="2535238"/>
          <p14:tracePt t="31575" x="2206625" y="2535238"/>
          <p14:tracePt t="31583" x="2197100" y="2535238"/>
          <p14:tracePt t="31591" x="2179638" y="2535238"/>
          <p14:tracePt t="31639" x="2170113" y="2535238"/>
          <p14:tracePt t="31663" x="2160588" y="2535238"/>
          <p14:tracePt t="31680" x="2143125" y="2535238"/>
          <p14:tracePt t="31692" x="2133600" y="2535238"/>
          <p14:tracePt t="31695" x="2124075" y="2535238"/>
          <p14:tracePt t="31712" x="2114550" y="2535238"/>
          <p14:tracePt t="31719" x="2097088" y="2535238"/>
          <p14:tracePt t="31897" x="2087563" y="2535238"/>
          <p14:tracePt t="31907" x="2060575" y="2535238"/>
          <p14:tracePt t="31912" x="2041525" y="2535238"/>
          <p14:tracePt t="31919" x="1987550" y="2535238"/>
          <p14:tracePt t="31927" x="1924050" y="2544763"/>
          <p14:tracePt t="31952" x="1741488" y="2554288"/>
          <p14:tracePt t="31959" x="1649413" y="2554288"/>
          <p14:tracePt t="31968" x="1568450" y="2554288"/>
          <p14:tracePt t="31985" x="1439863" y="2554288"/>
          <p14:tracePt t="31994" x="1385888" y="2554288"/>
          <p14:tracePt t="31999" x="1330325" y="2554288"/>
          <p14:tracePt t="32008" x="1266825" y="2554288"/>
          <p14:tracePt t="32015" x="1230313" y="2554288"/>
          <p14:tracePt t="32023" x="1193800" y="2554288"/>
          <p14:tracePt t="32031" x="1176338" y="2554288"/>
          <p14:tracePt t="32039" x="1139825" y="2562225"/>
          <p14:tracePt t="32048" x="1120775" y="2562225"/>
          <p14:tracePt t="32071" x="1112838" y="2571750"/>
          <p14:tracePt t="32231" x="1103313" y="2571750"/>
          <p14:tracePt t="32239" x="1084263" y="2571750"/>
          <p14:tracePt t="32247" x="1047750" y="2571750"/>
          <p14:tracePt t="32256" x="1011238" y="2589213"/>
          <p14:tracePt t="32265" x="984250" y="2598738"/>
          <p14:tracePt t="32271" x="966788" y="2598738"/>
          <p14:tracePt t="32280" x="947738" y="2598738"/>
          <p14:tracePt t="32287" x="903288" y="2608263"/>
          <p14:tracePt t="32296" x="893763" y="2608263"/>
          <p14:tracePt t="32304" x="857250" y="2608263"/>
          <p14:tracePt t="32317" x="847725" y="2608263"/>
          <p14:tracePt t="32323" x="838200" y="2608263"/>
          <p14:tracePt t="32329" x="820738" y="2608263"/>
          <p14:tracePt t="32336" x="811213" y="2608263"/>
          <p14:tracePt t="32343" x="801688" y="2608263"/>
          <p14:tracePt t="32351" x="774700" y="2608263"/>
          <p14:tracePt t="32359" x="757238" y="2608263"/>
          <p14:tracePt t="32367" x="720725" y="2608263"/>
          <p14:tracePt t="32375" x="674688" y="2608263"/>
          <p14:tracePt t="32383" x="647700" y="2608263"/>
          <p14:tracePt t="32391" x="611188" y="2608263"/>
          <p14:tracePt t="32399" x="565150" y="2608263"/>
          <p14:tracePt t="32407" x="555625" y="2608263"/>
          <p14:tracePt t="32415" x="547688" y="2608263"/>
          <p14:tracePt t="32431" x="538163" y="2608263"/>
          <p14:tracePt t="32520" x="528638" y="2608263"/>
          <p14:tracePt t="32536" x="519113" y="2608263"/>
          <p14:tracePt t="32618" x="519113" y="2598738"/>
          <p14:tracePt t="32624" x="519113" y="2589213"/>
          <p14:tracePt t="32632" x="519113" y="2571750"/>
          <p14:tracePt t="32640" x="519113" y="2562225"/>
          <p14:tracePt t="32650" x="519113" y="2554288"/>
          <p14:tracePt t="32664" x="519113" y="2544763"/>
          <p14:tracePt t="32671" x="528638" y="2535238"/>
          <p14:tracePt t="32681" x="528638" y="2525713"/>
          <p14:tracePt t="32687" x="547688" y="2508250"/>
          <p14:tracePt t="32697" x="565150" y="2498725"/>
          <p14:tracePt t="32703" x="601663" y="2481263"/>
          <p14:tracePt t="32713" x="611188" y="2481263"/>
          <p14:tracePt t="32719" x="628650" y="2471738"/>
          <p14:tracePt t="32727" x="665163" y="2471738"/>
          <p14:tracePt t="32735" x="692150" y="2471738"/>
          <p14:tracePt t="32744" x="711200" y="2462213"/>
          <p14:tracePt t="32751" x="757238" y="2462213"/>
          <p14:tracePt t="32759" x="784225" y="2462213"/>
          <p14:tracePt t="32767" x="811213" y="2462213"/>
          <p14:tracePt t="32775" x="884238" y="2462213"/>
          <p14:tracePt t="32783" x="974725" y="2462213"/>
          <p14:tracePt t="32791" x="1084263" y="2462213"/>
          <p14:tracePt t="32799" x="1212850" y="2462213"/>
          <p14:tracePt t="32807" x="1358900" y="2462213"/>
          <p14:tracePt t="32815" x="1504950" y="2462213"/>
          <p14:tracePt t="32824" x="1649413" y="2462213"/>
          <p14:tracePt t="32834" x="1795463" y="2462213"/>
          <p14:tracePt t="32840" x="1941513" y="2462213"/>
          <p14:tracePt t="32853" x="2051050" y="2462213"/>
          <p14:tracePt t="32855" x="2143125" y="2462213"/>
          <p14:tracePt t="32864" x="2214563" y="2462213"/>
          <p14:tracePt t="32871" x="2251075" y="2462213"/>
          <p14:tracePt t="32880" x="2297113" y="2462213"/>
          <p14:tracePt t="32887" x="2352675" y="2462213"/>
          <p14:tracePt t="32897" x="2389188" y="2462213"/>
          <p14:tracePt t="32903" x="2462213" y="2462213"/>
          <p14:tracePt t="32913" x="2533650" y="2462213"/>
          <p14:tracePt t="32933" x="2735263" y="2462213"/>
          <p14:tracePt t="32935" x="2844800" y="2462213"/>
          <p14:tracePt t="32947" x="2935288" y="2462213"/>
          <p14:tracePt t="32951" x="3063875" y="2462213"/>
          <p14:tracePt t="32959" x="3154363" y="2462213"/>
          <p14:tracePt t="32967" x="3263900" y="2462213"/>
          <p14:tracePt t="32976" x="3373438" y="2462213"/>
          <p14:tracePt t="32983" x="3482975" y="2462213"/>
          <p14:tracePt t="32991" x="3563938" y="2462213"/>
          <p14:tracePt t="32999" x="3619500" y="2462213"/>
          <p14:tracePt t="33007" x="3656013" y="2462213"/>
          <p14:tracePt t="33015" x="3702050" y="2444750"/>
          <p14:tracePt t="33023" x="3756025" y="2444750"/>
          <p14:tracePt t="33031" x="3775075" y="2444750"/>
          <p14:tracePt t="33039" x="3810000" y="2444750"/>
          <p14:tracePt t="33047" x="3846513" y="2444750"/>
          <p14:tracePt t="33055" x="3865563" y="2444750"/>
          <p14:tracePt t="33067" x="3892550" y="2444750"/>
          <p14:tracePt t="33075" x="3902075" y="2444750"/>
          <p14:tracePt t="33087" x="3911600" y="2444750"/>
          <p14:tracePt t="33103" x="3919538" y="2444750"/>
          <p14:tracePt t="33113" x="3929063" y="2444750"/>
          <p14:tracePt t="33119" x="3938588" y="2444750"/>
          <p14:tracePt t="33128" x="3948113" y="2444750"/>
          <p14:tracePt t="33135" x="3956050" y="2452688"/>
          <p14:tracePt t="33143" x="3956050" y="2462213"/>
          <p14:tracePt t="33151" x="3956050" y="2471738"/>
          <p14:tracePt t="33159" x="3975100" y="2489200"/>
          <p14:tracePt t="33167" x="3975100" y="2508250"/>
          <p14:tracePt t="33175" x="3984625" y="2517775"/>
          <p14:tracePt t="33191" x="3992563" y="2525713"/>
          <p14:tracePt t="33199" x="3992563" y="2535238"/>
          <p14:tracePt t="33215" x="3992563" y="2544763"/>
          <p14:tracePt t="33264" x="3992563" y="2562225"/>
          <p14:tracePt t="33272" x="3975100" y="2562225"/>
          <p14:tracePt t="33279" x="3919538" y="2562225"/>
          <p14:tracePt t="33287" x="3865563" y="2562225"/>
          <p14:tracePt t="33297" x="3792538" y="2562225"/>
          <p14:tracePt t="33303" x="3683000" y="2562225"/>
          <p14:tracePt t="33314" x="3556000" y="2562225"/>
          <p14:tracePt t="33319" x="3409950" y="2562225"/>
          <p14:tracePt t="33330" x="3227388" y="2562225"/>
          <p14:tracePt t="33335" x="3063875" y="2562225"/>
          <p14:tracePt t="33343" x="2871788" y="2562225"/>
          <p14:tracePt t="33351" x="2671763" y="2562225"/>
          <p14:tracePt t="33359" x="2489200" y="2562225"/>
          <p14:tracePt t="33367" x="2370138" y="2544763"/>
          <p14:tracePt t="33377" x="2243138" y="2525713"/>
          <p14:tracePt t="33384" x="2187575" y="2525713"/>
          <p14:tracePt t="33392" x="2133600" y="2517775"/>
          <p14:tracePt t="33401" x="2087563" y="2508250"/>
          <p14:tracePt t="33409" x="2078038" y="2508250"/>
          <p14:tracePt t="33415" x="2051050" y="2498725"/>
          <p14:tracePt t="33423" x="2041525" y="2489200"/>
          <p14:tracePt t="33455" x="2033588" y="2489200"/>
          <p14:tracePt t="33487" x="2024063" y="2489200"/>
          <p14:tracePt t="33535" x="2014538" y="2489200"/>
          <p14:tracePt t="33679" x="2005013" y="2489200"/>
          <p14:tracePt t="34015" x="2014538" y="2489200"/>
          <p14:tracePt t="34023" x="2024063" y="2489200"/>
          <p14:tracePt t="34031" x="2033588" y="2489200"/>
          <p14:tracePt t="34039" x="2041525" y="2489200"/>
          <p14:tracePt t="34047" x="2060575" y="2489200"/>
          <p14:tracePt t="34072" x="2078038" y="2489200"/>
          <p14:tracePt t="34323" x="2087563" y="2489200"/>
          <p14:tracePt t="34327" x="2143125" y="2489200"/>
          <p14:tracePt t="34335" x="2297113" y="2498725"/>
          <p14:tracePt t="34343" x="2462213" y="2517775"/>
          <p14:tracePt t="34351" x="2716213" y="2571750"/>
          <p14:tracePt t="34359" x="2954338" y="2589213"/>
          <p14:tracePt t="34367" x="3244850" y="2644775"/>
          <p14:tracePt t="34375" x="3482975" y="2662238"/>
          <p14:tracePt t="34383" x="3683000" y="2681288"/>
          <p14:tracePt t="34391" x="3846513" y="2690813"/>
          <p14:tracePt t="34399" x="3992563" y="2690813"/>
          <p14:tracePt t="34409" x="4102100" y="2690813"/>
          <p14:tracePt t="34417" x="4194175" y="2690813"/>
          <p14:tracePt t="34424" x="4267200" y="2690813"/>
          <p14:tracePt t="34435" x="4284663" y="2690813"/>
          <p14:tracePt t="34440" x="4311650" y="2690813"/>
          <p14:tracePt t="34449" x="4330700" y="2690813"/>
          <p14:tracePt t="34455" x="4357688" y="2690813"/>
          <p14:tracePt t="34464" x="4376738" y="2690813"/>
          <p14:tracePt t="34471" x="4403725" y="2690813"/>
          <p14:tracePt t="34480" x="4457700" y="2698750"/>
          <p14:tracePt t="34487" x="4503738" y="2717800"/>
          <p14:tracePt t="34496" x="4594225" y="2727325"/>
          <p14:tracePt t="34503" x="4676775" y="2744788"/>
          <p14:tracePt t="34514" x="4803775" y="2754313"/>
          <p14:tracePt t="34519" x="4913313" y="2754313"/>
          <p14:tracePt t="34527" x="5014913" y="2781300"/>
          <p14:tracePt t="34535" x="5122863" y="2800350"/>
          <p14:tracePt t="34543" x="5195888" y="2808288"/>
          <p14:tracePt t="34551" x="5251450" y="2808288"/>
          <p14:tracePt t="34559" x="5268913" y="2817813"/>
          <p14:tracePt t="34567" x="5287963" y="2817813"/>
          <p14:tracePt t="34575" x="5305425" y="2817813"/>
          <p14:tracePt t="34591" x="5314950" y="2827338"/>
          <p14:tracePt t="34716" x="5305425" y="2844800"/>
          <p14:tracePt t="34744" x="5297488" y="2844800"/>
          <p14:tracePt t="34775" x="5278438" y="2844800"/>
          <p14:tracePt t="34815" x="5268913" y="2844800"/>
          <p14:tracePt t="34919" x="5260975" y="2854325"/>
          <p14:tracePt t="34935" x="5260975" y="2863850"/>
          <p14:tracePt t="34943" x="5260975" y="2873375"/>
          <p14:tracePt t="34951" x="5260975" y="2890838"/>
          <p14:tracePt t="34961" x="5260975" y="2909888"/>
          <p14:tracePt t="34982" x="5260975" y="2917825"/>
          <p14:tracePt t="34988" x="5260975" y="2927350"/>
          <p14:tracePt t="35000" x="5260975" y="2936875"/>
          <p14:tracePt t="35008" x="5260975" y="2954338"/>
          <p14:tracePt t="35040" x="5260975" y="2963863"/>
          <p14:tracePt t="35064" x="5251450" y="2982913"/>
          <p14:tracePt t="35071" x="5214938" y="2990850"/>
          <p14:tracePt t="35079" x="5168900" y="3009900"/>
          <p14:tracePt t="35088" x="5086350" y="3017838"/>
          <p14:tracePt t="35098" x="4978400" y="3017838"/>
          <p14:tracePt t="35103" x="4868863" y="3017838"/>
          <p14:tracePt t="35114" x="4722813" y="3017838"/>
          <p14:tracePt t="35121" x="4567238" y="3017838"/>
          <p14:tracePt t="35136" x="4221163" y="3017838"/>
          <p14:tracePt t="35145" x="4057650" y="3017838"/>
          <p14:tracePt t="35152" x="3911600" y="3000375"/>
          <p14:tracePt t="35160" x="3775075" y="2963863"/>
          <p14:tracePt t="35167" x="3702050" y="2946400"/>
          <p14:tracePt t="35175" x="3665538" y="2936875"/>
          <p14:tracePt t="35223" x="3656013" y="2927350"/>
          <p14:tracePt t="35354" x="3656013" y="2917825"/>
          <p14:tracePt t="35377" x="3673475" y="2917825"/>
          <p14:tracePt t="35386" x="3719513" y="2917825"/>
          <p14:tracePt t="35393" x="3783013" y="2917825"/>
          <p14:tracePt t="35400" x="3929063" y="2917825"/>
          <p14:tracePt t="35409" x="4075113" y="2917825"/>
          <p14:tracePt t="35418" x="4238625" y="2917825"/>
          <p14:tracePt t="35424" x="4367213" y="2917825"/>
          <p14:tracePt t="35433" x="4476750" y="2917825"/>
          <p14:tracePt t="35440" x="4603750" y="2917825"/>
          <p14:tracePt t="35449" x="4695825" y="2917825"/>
          <p14:tracePt t="35456" x="4803775" y="2917825"/>
          <p14:tracePt t="35467" x="4895850" y="2917825"/>
          <p14:tracePt t="35472" x="4978400" y="2946400"/>
          <p14:tracePt t="35482" x="5022850" y="2946400"/>
          <p14:tracePt t="35487" x="5049838" y="2954338"/>
          <p14:tracePt t="35496" x="5068888" y="2954338"/>
          <p14:tracePt t="35505" x="5078413" y="2954338"/>
          <p14:tracePt t="35521" x="5095875" y="2954338"/>
          <p14:tracePt t="35657" x="5105400" y="2963863"/>
          <p14:tracePt t="35668" x="5114925" y="2973388"/>
          <p14:tracePt t="35671" x="5114925" y="2982913"/>
          <p14:tracePt t="35679" x="5122863" y="2990850"/>
          <p14:tracePt t="35688" x="5141913" y="3000375"/>
          <p14:tracePt t="35703" x="5159375" y="3009900"/>
          <p14:tracePt t="35721" x="5159375" y="3027363"/>
          <p14:tracePt t="35733" x="5159375" y="3036888"/>
          <p14:tracePt t="35736" x="5168900" y="3046413"/>
          <p14:tracePt t="35744" x="5178425" y="3046413"/>
          <p14:tracePt t="38569" x="5187950" y="3054350"/>
          <p14:tracePt t="38577" x="5205413" y="3073400"/>
          <p14:tracePt t="38588" x="5224463" y="3090863"/>
          <p14:tracePt t="38593" x="5224463" y="3119438"/>
          <p14:tracePt t="38602" x="5232400" y="3155950"/>
          <p14:tracePt t="38607" x="5232400" y="3219450"/>
          <p14:tracePt t="38615" x="5232400" y="3273425"/>
          <p14:tracePt t="38623" x="5232400" y="3328988"/>
          <p14:tracePt t="38631" x="5224463" y="3355975"/>
          <p14:tracePt t="38639" x="5187950" y="3392488"/>
          <p14:tracePt t="38656" x="5168900" y="3392488"/>
          <p14:tracePt t="38673" x="5159375" y="3402013"/>
          <p14:tracePt t="38712" x="5159375" y="3411538"/>
          <p14:tracePt t="38721" x="5159375" y="3419475"/>
          <p14:tracePt t="38728" x="5159375" y="3438525"/>
          <p14:tracePt t="38736" x="5159375" y="3492500"/>
          <p14:tracePt t="38746" x="5195888" y="3548063"/>
          <p14:tracePt t="38751" x="5232400" y="3611563"/>
          <p14:tracePt t="38759" x="5268913" y="3675063"/>
          <p14:tracePt t="38767" x="5314950" y="3757613"/>
          <p14:tracePt t="38775" x="5387975" y="3867150"/>
          <p14:tracePt t="38783" x="5414963" y="3948113"/>
          <p14:tracePt t="38791" x="5451475" y="4030663"/>
          <p14:tracePt t="38799" x="5497513" y="4113213"/>
          <p14:tracePt t="38807" x="5534025" y="4176713"/>
          <p14:tracePt t="38815" x="5551488" y="4222750"/>
          <p14:tracePt t="38823" x="5580063" y="4268788"/>
          <p14:tracePt t="38831" x="5597525" y="4286250"/>
          <p14:tracePt t="38839" x="5607050" y="4295775"/>
          <p14:tracePt t="38847" x="5616575" y="4295775"/>
          <p14:tracePt t="38856" x="5634038" y="4313238"/>
          <p14:tracePt t="38888" x="5653088" y="4313238"/>
          <p14:tracePt t="38911" x="5661025" y="4313238"/>
          <p14:tracePt t="38935" x="5670550" y="4313238"/>
          <p14:tracePt t="38951" x="5680075" y="4313238"/>
          <p14:tracePt t="38960" x="5697538" y="4313238"/>
          <p14:tracePt t="38967" x="5716588" y="4322763"/>
          <p14:tracePt t="38978" x="5724525" y="4322763"/>
          <p14:tracePt t="38983" x="5743575" y="4332288"/>
          <p14:tracePt t="38992" x="5753100" y="4332288"/>
          <p14:tracePt t="38999" x="5761038" y="4332288"/>
          <p14:tracePt t="39007" x="5789613" y="4332288"/>
          <p14:tracePt t="39015" x="5797550" y="4332288"/>
          <p14:tracePt t="39023" x="5807075" y="4332288"/>
          <p14:tracePt t="39039" x="5826125" y="4332288"/>
          <p14:tracePt t="39065" x="5834063" y="4332288"/>
          <p14:tracePt t="39361" x="5870575" y="4332288"/>
          <p14:tracePt t="39373" x="5889625" y="4303713"/>
          <p14:tracePt t="39379" x="5899150" y="4303713"/>
          <p14:tracePt t="39384" x="5926138" y="4276725"/>
          <p14:tracePt t="39399" x="5935663" y="4268788"/>
          <p14:tracePt t="39415" x="5953125" y="4268788"/>
          <p14:tracePt t="39440" x="5962650" y="4259263"/>
          <p14:tracePt t="39569" x="5889625" y="4259263"/>
          <p14:tracePt t="39577" x="5780088" y="4276725"/>
          <p14:tracePt t="39584" x="5634038" y="4276725"/>
          <p14:tracePt t="39591" x="5507038" y="4276725"/>
          <p14:tracePt t="39603" x="5414963" y="4276725"/>
          <p14:tracePt t="39607" x="5297488" y="4276725"/>
          <p14:tracePt t="39615" x="5205413" y="4276725"/>
          <p14:tracePt t="39623" x="5095875" y="4276725"/>
          <p14:tracePt t="39631" x="5005388" y="4276725"/>
          <p14:tracePt t="39639" x="4895850" y="4276725"/>
          <p14:tracePt t="39649" x="4786313" y="4240213"/>
          <p14:tracePt t="39656" x="4695825" y="4240213"/>
          <p14:tracePt t="39669" x="4594225" y="4213225"/>
          <p14:tracePt t="39673" x="4503738" y="4213225"/>
          <p14:tracePt t="39683" x="4430713" y="4213225"/>
          <p14:tracePt t="39687" x="4357688" y="4213225"/>
          <p14:tracePt t="39696" x="4275138" y="4213225"/>
          <p14:tracePt t="39703" x="4202113" y="4213225"/>
          <p14:tracePt t="39712" x="4129088" y="4213225"/>
          <p14:tracePt t="39719" x="4075113" y="4213225"/>
          <p14:tracePt t="39729" x="4048125" y="4213225"/>
          <p14:tracePt t="39735" x="4021138" y="4203700"/>
          <p14:tracePt t="39745" x="4002088" y="4203700"/>
          <p14:tracePt t="39751" x="3984625" y="4195763"/>
          <p14:tracePt t="39759" x="3975100" y="4186238"/>
          <p14:tracePt t="39775" x="3956050" y="4176713"/>
          <p14:tracePt t="39783" x="3938588" y="4159250"/>
          <p14:tracePt t="39791" x="3929063" y="4149725"/>
          <p14:tracePt t="39799" x="3911600" y="4140200"/>
          <p14:tracePt t="39808" x="3865563" y="4122738"/>
          <p14:tracePt t="39817" x="3829050" y="4122738"/>
          <p14:tracePt t="39824" x="3775075" y="4122738"/>
          <p14:tracePt t="39833" x="3692525" y="4113213"/>
          <p14:tracePt t="39840" x="3619500" y="4094163"/>
          <p14:tracePt t="39853" x="3509963" y="4086225"/>
          <p14:tracePt t="39855" x="3436938" y="4086225"/>
          <p14:tracePt t="39867" x="3354388" y="4057650"/>
          <p14:tracePt t="39873" x="3290888" y="4049713"/>
          <p14:tracePt t="39884" x="3254375" y="4049713"/>
          <p14:tracePt t="39888" x="3227388" y="4030663"/>
          <p14:tracePt t="39900" x="3208338" y="4030663"/>
          <p14:tracePt t="39904" x="3200400" y="4030663"/>
          <p14:tracePt t="39936" x="3190875" y="4021138"/>
          <p14:tracePt t="39968" x="3190875" y="4013200"/>
          <p14:tracePt t="39977" x="3181350" y="4003675"/>
          <p14:tracePt t="39983" x="3171825" y="4003675"/>
          <p14:tracePt t="39995" x="3163888" y="3994150"/>
          <p14:tracePt t="40007" x="3144838" y="3984625"/>
          <p14:tracePt t="40015" x="3127375" y="3967163"/>
          <p14:tracePt t="40031" x="3117850" y="3957638"/>
          <p14:tracePt t="40047" x="3100388" y="3948113"/>
          <p14:tracePt t="40055" x="3090863" y="3940175"/>
          <p14:tracePt t="40071" x="3081338" y="3940175"/>
          <p14:tracePt t="40079" x="3071813" y="3930650"/>
          <p14:tracePt t="40087" x="3063875" y="3921125"/>
          <p14:tracePt t="40096" x="3044825" y="3911600"/>
          <p14:tracePt t="40103" x="3027363" y="3903663"/>
          <p14:tracePt t="40113" x="2998788" y="3867150"/>
          <p14:tracePt t="40119" x="2954338" y="3857625"/>
          <p14:tracePt t="40129" x="2898775" y="3848100"/>
          <p14:tracePt t="40135" x="2798763" y="3821113"/>
          <p14:tracePt t="40143" x="2725738" y="3794125"/>
          <p14:tracePt t="40151" x="2606675" y="3748088"/>
          <p14:tracePt t="40159" x="2552700" y="3738563"/>
          <p14:tracePt t="40167" x="2452688" y="3711575"/>
          <p14:tracePt t="40175" x="2406650" y="3694113"/>
          <p14:tracePt t="40183" x="2343150" y="3665538"/>
          <p14:tracePt t="40191" x="2316163" y="3657600"/>
          <p14:tracePt t="40199" x="2287588" y="3638550"/>
          <p14:tracePt t="40207" x="2270125" y="3638550"/>
          <p14:tracePt t="40215" x="2260600" y="3629025"/>
          <p14:tracePt t="40360" x="2270125" y="3629025"/>
          <p14:tracePt t="40392" x="2270125" y="3638550"/>
          <p14:tracePt t="40408" x="2279650" y="3665538"/>
          <p14:tracePt t="40417" x="2287588" y="3675063"/>
          <p14:tracePt t="40423" x="2297113" y="3711575"/>
          <p14:tracePt t="40431" x="2297113" y="3721100"/>
          <p14:tracePt t="40439" x="2306638" y="3748088"/>
          <p14:tracePt t="40448" x="2306638" y="3775075"/>
          <p14:tracePt t="40455" x="2316163" y="3794125"/>
          <p14:tracePt t="40464" x="2316163" y="3811588"/>
          <p14:tracePt t="40471" x="2316163" y="3840163"/>
          <p14:tracePt t="40479" x="2316163" y="3857625"/>
          <p14:tracePt t="40488" x="2316163" y="3867150"/>
          <p14:tracePt t="40500" x="2316163" y="3884613"/>
          <p14:tracePt t="40504" x="2316163" y="3894138"/>
          <p14:tracePt t="40517" x="2324100" y="3894138"/>
          <p14:tracePt t="40625" x="2333625" y="3903663"/>
          <p14:tracePt t="40913" x="2343150" y="3894138"/>
          <p14:tracePt t="40935" x="2352675" y="3875088"/>
          <p14:tracePt t="40943" x="2352675" y="3867150"/>
          <p14:tracePt t="40959" x="2352675" y="3857625"/>
          <p14:tracePt t="40967" x="2352675" y="3848100"/>
          <p14:tracePt t="40992" x="2352675" y="3840163"/>
          <p14:tracePt t="41044" x="2352675" y="3830638"/>
          <p14:tracePt t="41081" x="2352675" y="3821113"/>
          <p14:tracePt t="41391" x="2352675" y="3811588"/>
          <p14:tracePt t="41407" x="2360613" y="3803650"/>
          <p14:tracePt t="41423" x="2360613" y="3784600"/>
          <p14:tracePt t="41431" x="2360613" y="3775075"/>
          <p14:tracePt t="41447" x="2370138" y="3767138"/>
          <p14:tracePt t="41464" x="2379663" y="3757613"/>
          <p14:tracePt t="41488" x="2389188" y="3757613"/>
          <p14:tracePt t="41496" x="2416175" y="3730625"/>
          <p14:tracePt t="41511" x="2425700" y="3721100"/>
          <p14:tracePt t="41519" x="2462213" y="3711575"/>
          <p14:tracePt t="41529" x="2479675" y="3694113"/>
          <p14:tracePt t="41537" x="2498725" y="3684588"/>
          <p14:tracePt t="41543" x="2516188" y="3675063"/>
          <p14:tracePt t="41552" x="2562225" y="3648075"/>
          <p14:tracePt t="41561" x="2579688" y="3629025"/>
          <p14:tracePt t="41569" x="2598738" y="3621088"/>
          <p14:tracePt t="41575" x="2616200" y="3611563"/>
          <p14:tracePt t="41585" x="2625725" y="3611563"/>
          <p14:tracePt t="41591" x="2643188" y="3592513"/>
          <p14:tracePt t="41599" x="2652713" y="3584575"/>
          <p14:tracePt t="41687" x="2662238" y="3584575"/>
          <p14:tracePt t="41735" x="2662238" y="3592513"/>
          <p14:tracePt t="41803" x="2652713" y="3592513"/>
          <p14:tracePt t="41812" x="2643188" y="3592513"/>
          <p14:tracePt t="41825" x="2616200" y="3602038"/>
          <p14:tracePt t="41831" x="2606675" y="3602038"/>
          <p14:tracePt t="41839" x="2579688" y="3611563"/>
          <p14:tracePt t="41855" x="2562225" y="3621088"/>
          <p14:tracePt t="41863" x="2543175" y="3629025"/>
          <p14:tracePt t="41871" x="2533650" y="3638550"/>
          <p14:tracePt t="41880" x="2516188" y="3648075"/>
          <p14:tracePt t="41896" x="2498725" y="3648075"/>
          <p14:tracePt t="41903" x="2489200" y="3648075"/>
          <p14:tracePt t="41919" x="2479675" y="3657600"/>
          <p14:tracePt t="42231" x="2479675" y="3665538"/>
          <p14:tracePt t="42239" x="2470150" y="3675063"/>
          <p14:tracePt t="42249" x="2443163" y="3711575"/>
          <p14:tracePt t="42264" x="2433638" y="3757613"/>
          <p14:tracePt t="42271" x="2433638" y="3767138"/>
          <p14:tracePt t="42279" x="2433638" y="3775075"/>
          <p14:tracePt t="42287" x="2433638" y="3794125"/>
          <p14:tracePt t="42304" x="2433638" y="3803650"/>
          <p14:tracePt t="42319" x="2433638" y="3811588"/>
          <p14:tracePt t="42529" x="2425700" y="3821113"/>
          <p14:tracePt t="42537" x="2389188" y="3821113"/>
          <p14:tracePt t="42547" x="2324100" y="3821113"/>
          <p14:tracePt t="42556" x="2270125" y="3821113"/>
          <p14:tracePt t="42560" x="2197100" y="3821113"/>
          <p14:tracePt t="42567" x="2133600" y="3821113"/>
          <p14:tracePt t="42575" x="2097088" y="3821113"/>
          <p14:tracePt t="42583" x="2041525" y="3821113"/>
          <p14:tracePt t="42591" x="1997075" y="3811588"/>
          <p14:tracePt t="42599" x="1987550" y="3811588"/>
          <p14:tracePt t="42607" x="1960563" y="3811588"/>
          <p14:tracePt t="42615" x="1951038" y="3811588"/>
          <p14:tracePt t="42623" x="1941513" y="3811588"/>
          <p14:tracePt t="42639" x="1924050" y="3811588"/>
          <p14:tracePt t="42648" x="1914525" y="3811588"/>
          <p14:tracePt t="42656" x="1887538" y="3811588"/>
          <p14:tracePt t="42668" x="1868488" y="3811588"/>
          <p14:tracePt t="42672" x="1841500" y="3811588"/>
          <p14:tracePt t="42683" x="1831975" y="3811588"/>
          <p14:tracePt t="42688" x="1814513" y="3811588"/>
          <p14:tracePt t="42698" x="1787525" y="3811588"/>
          <p14:tracePt t="42703" x="1778000" y="3811588"/>
          <p14:tracePt t="42712" x="1751013" y="3811588"/>
          <p14:tracePt t="42719" x="1722438" y="3811588"/>
          <p14:tracePt t="42729" x="1695450" y="3811588"/>
          <p14:tracePt t="42736" x="1649413" y="3811588"/>
          <p14:tracePt t="42751" x="1622425" y="3811588"/>
          <p14:tracePt t="42753" x="1595438" y="3811588"/>
          <p14:tracePt t="42769" x="1549400" y="3811588"/>
          <p14:tracePt t="42776" x="1531938" y="3811588"/>
          <p14:tracePt t="42784" x="1512888" y="3811588"/>
          <p14:tracePt t="42802" x="1485900" y="3811588"/>
          <p14:tracePt t="42807" x="1468438" y="3811588"/>
          <p14:tracePt t="42824" x="1458913" y="3811588"/>
          <p14:tracePt t="42841" x="1439863" y="3803650"/>
          <p14:tracePt t="42856" x="1412875" y="3803650"/>
          <p14:tracePt t="42863" x="1403350" y="3803650"/>
          <p14:tracePt t="42872" x="1376363" y="3803650"/>
          <p14:tracePt t="42879" x="1358900" y="3803650"/>
          <p14:tracePt t="42888" x="1330325" y="3803650"/>
          <p14:tracePt t="42896" x="1312863" y="3803650"/>
          <p14:tracePt t="42903" x="1293813" y="3803650"/>
          <p14:tracePt t="42912" x="1276350" y="3803650"/>
          <p14:tracePt t="42919" x="1249363" y="3803650"/>
          <p14:tracePt t="42932" x="1230313" y="3803650"/>
          <p14:tracePt t="42935" x="1222375" y="3803650"/>
          <p14:tracePt t="42946" x="1212850" y="3803650"/>
          <p14:tracePt t="42951" x="1203325" y="3803650"/>
          <p14:tracePt t="42962" x="1185863" y="3803650"/>
          <p14:tracePt t="42967" x="1166813" y="3803650"/>
          <p14:tracePt t="42976" x="1157288" y="3803650"/>
          <p14:tracePt t="42983" x="1149350" y="3803650"/>
          <p14:tracePt t="42991" x="1139825" y="3803650"/>
          <p14:tracePt t="42999" x="1130300" y="3803650"/>
          <p14:tracePt t="43008" x="1120775" y="3803650"/>
          <p14:tracePt t="43018" x="1112838" y="3803650"/>
          <p14:tracePt t="43025" x="1103313" y="3803650"/>
          <p14:tracePt t="43055" x="1084263" y="3803650"/>
          <p14:tracePt t="43161" x="1076325" y="3803650"/>
          <p14:tracePt t="43176" x="1103313" y="3794125"/>
          <p14:tracePt t="43183" x="1120775" y="3794125"/>
          <p14:tracePt t="43191" x="1166813" y="3794125"/>
          <p14:tracePt t="43199" x="1203325" y="3794125"/>
          <p14:tracePt t="43207" x="1239838" y="3775075"/>
          <p14:tracePt t="43215" x="1276350" y="3775075"/>
          <p14:tracePt t="43223" x="1322388" y="3757613"/>
          <p14:tracePt t="43231" x="1376363" y="3757613"/>
          <p14:tracePt t="43239" x="1431925" y="3757613"/>
          <p14:tracePt t="43247" x="1476375" y="3757613"/>
          <p14:tracePt t="43257" x="1495425" y="3757613"/>
          <p14:tracePt t="43264" x="1531938" y="3757613"/>
          <p14:tracePt t="43274" x="1549400" y="3757613"/>
          <p14:tracePt t="43279" x="1576388" y="3748088"/>
          <p14:tracePt t="43287" x="1622425" y="3748088"/>
          <p14:tracePt t="43297" x="1641475" y="3748088"/>
          <p14:tracePt t="43303" x="1649413" y="3738563"/>
          <p14:tracePt t="43321" x="1658938" y="3738563"/>
          <p14:tracePt t="43399" x="1668463" y="3730625"/>
          <p14:tracePt t="43500" x="1677988" y="3730625"/>
          <p14:tracePt t="43504" x="1704975" y="3730625"/>
          <p14:tracePt t="43511" x="1731963" y="3730625"/>
          <p14:tracePt t="43519" x="1778000" y="3730625"/>
          <p14:tracePt t="43530" x="1804988" y="3730625"/>
          <p14:tracePt t="43535" x="1860550" y="3730625"/>
          <p14:tracePt t="43545" x="1887538" y="3730625"/>
          <p14:tracePt t="43551" x="1968500" y="3730625"/>
          <p14:tracePt t="43559" x="2041525" y="3730625"/>
          <p14:tracePt t="43567" x="2124075" y="3730625"/>
          <p14:tracePt t="43575" x="2197100" y="3730625"/>
          <p14:tracePt t="43584" x="2251075" y="3730625"/>
          <p14:tracePt t="43591" x="2287588" y="3730625"/>
          <p14:tracePt t="43599" x="2297113" y="3730625"/>
          <p14:tracePt t="43679" x="2251075" y="3730625"/>
          <p14:tracePt t="43687" x="2224088" y="3730625"/>
          <p14:tracePt t="43696" x="2187575" y="3730625"/>
          <p14:tracePt t="43703" x="2143125" y="3730625"/>
          <p14:tracePt t="43713" x="2124075" y="3730625"/>
          <p14:tracePt t="43719" x="2097088" y="3730625"/>
          <p14:tracePt t="43729" x="2087563" y="3730625"/>
          <p14:tracePt t="43745" x="2078038" y="3730625"/>
          <p14:tracePt t="43759" x="2051050" y="3711575"/>
          <p14:tracePt t="43775" x="2041525" y="3711575"/>
          <p14:tracePt t="43783" x="1997075" y="3711575"/>
          <p14:tracePt t="43792" x="1960563" y="3711575"/>
          <p14:tracePt t="43799" x="1841500" y="3711575"/>
          <p14:tracePt t="43807" x="1677988" y="3711575"/>
          <p14:tracePt t="43815" x="1512888" y="3711575"/>
          <p14:tracePt t="43823" x="1312863" y="3738563"/>
          <p14:tracePt t="43831" x="1112838" y="3738563"/>
          <p14:tracePt t="43839" x="930275" y="3748088"/>
          <p14:tracePt t="43847" x="747713" y="3748088"/>
          <p14:tracePt t="43855" x="601663" y="3748088"/>
          <p14:tracePt t="43863" x="474663" y="3748088"/>
          <p14:tracePt t="43871" x="401638" y="3748088"/>
          <p14:tracePt t="43879" x="346075" y="3748088"/>
          <p14:tracePt t="43887" x="319088" y="3748088"/>
          <p14:tracePt t="43903" x="309563" y="3748088"/>
          <p14:tracePt t="43983" x="319088" y="3748088"/>
          <p14:tracePt t="43992" x="336550" y="3748088"/>
          <p14:tracePt t="44023" x="346075" y="3748088"/>
          <p14:tracePt t="44055" x="355600" y="3748088"/>
          <p14:tracePt t="44129" x="373063" y="3748088"/>
          <p14:tracePt t="44146" x="382588" y="3748088"/>
          <p14:tracePt t="44151" x="392113" y="3748088"/>
          <p14:tracePt t="44159" x="428625" y="3775075"/>
          <p14:tracePt t="44167" x="519113" y="3775075"/>
          <p14:tracePt t="44175" x="647700" y="3784600"/>
          <p14:tracePt t="44183" x="866775" y="3784600"/>
          <p14:tracePt t="44191" x="1166813" y="3784600"/>
          <p14:tracePt t="44199" x="1541463" y="3784600"/>
          <p14:tracePt t="44207" x="2097088" y="3784600"/>
          <p14:tracePt t="44215" x="2543175" y="3784600"/>
          <p14:tracePt t="44223" x="3100388" y="3784600"/>
          <p14:tracePt t="44231" x="3582988" y="3784600"/>
          <p14:tracePt t="44239" x="3992563" y="3784600"/>
          <p14:tracePt t="44248" x="4367213" y="3784600"/>
          <p14:tracePt t="44255" x="4586288" y="3784600"/>
          <p14:tracePt t="44263" x="4786313" y="3784600"/>
          <p14:tracePt t="44272" x="4895850" y="3784600"/>
          <p14:tracePt t="44280" x="4941888" y="3784600"/>
          <p14:tracePt t="44288" x="4968875" y="3784600"/>
          <p14:tracePt t="44393" x="4978400" y="3794125"/>
          <p14:tracePt t="44489" x="4959350" y="3794125"/>
          <p14:tracePt t="44501" x="4913313" y="3803650"/>
          <p14:tracePt t="44509" x="4876800" y="3803650"/>
          <p14:tracePt t="44512" x="4832350" y="3830638"/>
          <p14:tracePt t="44521" x="4786313" y="3840163"/>
          <p14:tracePt t="44532" x="4759325" y="3840163"/>
          <p14:tracePt t="44536" x="4722813" y="3840163"/>
          <p14:tracePt t="44546" x="4676775" y="3848100"/>
          <p14:tracePt t="44552" x="4649788" y="3857625"/>
          <p14:tracePt t="44561" x="4603750" y="3875088"/>
          <p14:tracePt t="44575" x="4549775" y="3884613"/>
          <p14:tracePt t="44583" x="4513263" y="3903663"/>
          <p14:tracePt t="44591" x="4494213" y="3911600"/>
          <p14:tracePt t="44600" x="4440238" y="3940175"/>
          <p14:tracePt t="44607" x="4421188" y="3940175"/>
          <p14:tracePt t="44615" x="4403725" y="3948113"/>
          <p14:tracePt t="44623" x="4376738" y="3967163"/>
          <p14:tracePt t="44631" x="4340225" y="3984625"/>
          <p14:tracePt t="44639" x="4330700" y="3984625"/>
          <p14:tracePt t="44648" x="4311650" y="3994150"/>
          <p14:tracePt t="44666" x="4284663" y="3994150"/>
          <p14:tracePt t="44672" x="4275138" y="3994150"/>
          <p14:tracePt t="44683" x="4257675" y="4003675"/>
          <p14:tracePt t="44689" x="4238625" y="4003675"/>
          <p14:tracePt t="44701" x="4211638" y="4003675"/>
          <p14:tracePt t="44704" x="4184650" y="4003675"/>
          <p14:tracePt t="44715" x="4138613" y="4013200"/>
          <p14:tracePt t="44720" x="4111625" y="4013200"/>
          <p14:tracePt t="44731" x="4065588" y="4013200"/>
          <p14:tracePt t="44736" x="4029075" y="4013200"/>
          <p14:tracePt t="44747" x="3984625" y="4013200"/>
          <p14:tracePt t="44752" x="3965575" y="4013200"/>
          <p14:tracePt t="44763" x="3929063" y="4013200"/>
          <p14:tracePt t="44767" x="3911600" y="4013200"/>
          <p14:tracePt t="44775" x="3883025" y="4013200"/>
          <p14:tracePt t="44783" x="3865563" y="4013200"/>
          <p14:tracePt t="44791" x="3838575" y="4013200"/>
          <p14:tracePt t="44799" x="3819525" y="4013200"/>
          <p14:tracePt t="44807" x="3802063" y="4013200"/>
          <p14:tracePt t="44815" x="3775075" y="4013200"/>
          <p14:tracePt t="44823" x="3719513" y="4013200"/>
          <p14:tracePt t="44831" x="3683000" y="4013200"/>
          <p14:tracePt t="44839" x="3629025" y="4013200"/>
          <p14:tracePt t="44847" x="3600450" y="4013200"/>
          <p14:tracePt t="44855" x="3573463" y="4013200"/>
          <p14:tracePt t="44863" x="3556000" y="4013200"/>
          <p14:tracePt t="44873" x="3527425" y="4013200"/>
          <p14:tracePt t="44879" x="3519488" y="4013200"/>
          <p14:tracePt t="44888" x="3490913" y="4013200"/>
          <p14:tracePt t="44896" x="3482975" y="4013200"/>
          <p14:tracePt t="44912" x="3473450" y="4013200"/>
          <p14:tracePt t="44931" x="3463925" y="4013200"/>
          <p14:tracePt t="44951" x="3455988" y="4013200"/>
          <p14:tracePt t="44967" x="3446463" y="4013200"/>
          <p14:tracePt t="44979" x="3436938" y="4013200"/>
          <p14:tracePt t="44992" x="3419475" y="4013200"/>
          <p14:tracePt t="44999" x="3409950" y="4013200"/>
          <p14:tracePt t="45095" x="3409950" y="4003675"/>
          <p14:tracePt t="45103" x="3419475" y="3984625"/>
          <p14:tracePt t="45111" x="3463925" y="3976688"/>
          <p14:tracePt t="45120" x="3536950" y="3967163"/>
          <p14:tracePt t="45128" x="3609975" y="3967163"/>
          <p14:tracePt t="45135" x="3719513" y="3967163"/>
          <p14:tracePt t="45145" x="3846513" y="3967163"/>
          <p14:tracePt t="45151" x="3992563" y="3967163"/>
          <p14:tracePt t="45159" x="4175125" y="3967163"/>
          <p14:tracePt t="45167" x="4376738" y="3967163"/>
          <p14:tracePt t="45175" x="4557713" y="3967163"/>
          <p14:tracePt t="45183" x="4759325" y="3967163"/>
          <p14:tracePt t="45191" x="4949825" y="3967163"/>
          <p14:tracePt t="45199" x="5141913" y="3984625"/>
          <p14:tracePt t="45207" x="5305425" y="4013200"/>
          <p14:tracePt t="45215" x="5470525" y="4030663"/>
          <p14:tracePt t="45224" x="5580063" y="4076700"/>
          <p14:tracePt t="45232" x="5680075" y="4086225"/>
          <p14:tracePt t="45239" x="5761038" y="4130675"/>
          <p14:tracePt t="45247" x="5789613" y="4140200"/>
          <p14:tracePt t="45255" x="5816600" y="4149725"/>
          <p14:tracePt t="45271" x="5834063" y="4159250"/>
          <p14:tracePt t="45280" x="5843588" y="4167188"/>
          <p14:tracePt t="45287" x="5843588" y="4176713"/>
          <p14:tracePt t="45296" x="5843588" y="4186238"/>
          <p14:tracePt t="45313" x="5843588" y="4203700"/>
          <p14:tracePt t="45319" x="5853113" y="4213225"/>
          <p14:tracePt t="45329" x="5862638" y="4222750"/>
          <p14:tracePt t="45335" x="5870575" y="4232275"/>
          <p14:tracePt t="45450" x="5870575" y="4240213"/>
          <p14:tracePt t="45471" x="5870575" y="4249738"/>
          <p14:tracePt t="45479" x="5880100" y="4268788"/>
          <p14:tracePt t="45487" x="5953125" y="4303713"/>
          <p14:tracePt t="45498" x="6053138" y="4322763"/>
          <p14:tracePt t="45503" x="6199188" y="4332288"/>
          <p14:tracePt t="45512" x="6345238" y="4349750"/>
          <p14:tracePt t="45520" x="6491288" y="4376738"/>
          <p14:tracePt t="45529" x="6618288" y="4395788"/>
          <p14:tracePt t="45535" x="6718300" y="4422775"/>
          <p14:tracePt t="45545" x="6800850" y="4459288"/>
          <p14:tracePt t="45551" x="6827838" y="4468813"/>
          <p14:tracePt t="45559" x="6846888" y="4478338"/>
          <p14:tracePt t="45567" x="6846888" y="4486275"/>
          <p14:tracePt t="45575" x="6856413" y="4495800"/>
          <p14:tracePt t="45624" x="6856413" y="4505325"/>
          <p14:tracePt t="45871" x="6883400" y="4514850"/>
          <p14:tracePt t="45879" x="6937375" y="4514850"/>
          <p14:tracePt t="45887" x="7010400" y="4514850"/>
          <p14:tracePt t="45895" x="7102475" y="4514850"/>
          <p14:tracePt t="45903" x="7192963" y="4514850"/>
          <p14:tracePt t="45912" x="7265988" y="4514850"/>
          <p14:tracePt t="45932" x="7466013" y="4514850"/>
          <p14:tracePt t="45935" x="7548563" y="4514850"/>
          <p14:tracePt t="45945" x="7621588" y="4514850"/>
          <p14:tracePt t="45951" x="7648575" y="4514850"/>
          <p14:tracePt t="45960" x="7675563" y="4514850"/>
          <p14:tracePt t="45967" x="7685088" y="4514850"/>
          <p14:tracePt t="45979" x="7694613" y="4514850"/>
          <p14:tracePt t="46113" x="7704138" y="4522788"/>
          <p14:tracePt t="46144" x="7704138" y="4532313"/>
          <p14:tracePt t="46153" x="7704138" y="4541838"/>
          <p14:tracePt t="46328" x="7694613" y="4541838"/>
          <p14:tracePt t="46416" x="7685088" y="4532313"/>
          <p14:tracePt t="46488" x="7685088" y="4505325"/>
          <p14:tracePt t="46499" x="7685088" y="4495800"/>
          <p14:tracePt t="46511" x="7658100" y="4468813"/>
          <p14:tracePt t="46521" x="7631113" y="4449763"/>
          <p14:tracePt t="46534" x="7631113" y="4441825"/>
          <p14:tracePt t="46536" x="7602538" y="4432300"/>
          <p14:tracePt t="46545" x="7567613" y="4413250"/>
          <p14:tracePt t="46551" x="7548563" y="4413250"/>
          <p14:tracePt t="46559" x="7512050" y="4405313"/>
          <p14:tracePt t="46567" x="7502525" y="4405313"/>
          <p14:tracePt t="46575" x="7485063" y="4395788"/>
          <p14:tracePt t="46584" x="7466013" y="4395788"/>
          <p14:tracePt t="46591" x="7458075" y="4386263"/>
          <p14:tracePt t="46616" x="7448550" y="4376738"/>
          <p14:tracePt t="46623" x="7439025" y="4368800"/>
          <p14:tracePt t="46639" x="7439025" y="4359275"/>
          <p14:tracePt t="46648" x="7439025" y="4340225"/>
          <p14:tracePt t="46655" x="7439025" y="4332288"/>
          <p14:tracePt t="46664" x="7439025" y="4322763"/>
          <p14:tracePt t="46671" x="7439025" y="4313238"/>
          <p14:tracePt t="46680" x="7439025" y="4303713"/>
          <p14:tracePt t="46699" x="7439025" y="4295775"/>
          <p14:tracePt t="47249" x="7439025" y="4286250"/>
          <p14:tracePt t="47271" x="7429500" y="4286250"/>
          <p14:tracePt t="47279" x="7421563" y="4286250"/>
          <p14:tracePt t="47295" x="7412038" y="4286250"/>
          <p14:tracePt t="47303" x="7402513" y="4286250"/>
          <p14:tracePt t="47311" x="7385050" y="4286250"/>
          <p14:tracePt t="47347" x="7375525" y="4286250"/>
          <p14:tracePt t="47364" x="7366000" y="4286250"/>
          <p14:tracePt t="47449" x="7348538" y="4286250"/>
          <p14:tracePt t="47534" x="7339013" y="4286250"/>
          <p14:tracePt t="47945" x="7329488" y="4286250"/>
          <p14:tracePt t="48311" x="7319963" y="4276725"/>
          <p14:tracePt t="48385" x="7319963" y="4259263"/>
          <p14:tracePt t="48399" x="7319963" y="4249738"/>
          <p14:tracePt t="48416" x="7312025" y="4232275"/>
          <p14:tracePt t="48423" x="7302500" y="4232275"/>
          <p14:tracePt t="48431" x="7302500" y="4222750"/>
          <p14:tracePt t="48439" x="7302500" y="4203700"/>
          <p14:tracePt t="48447" x="7292975" y="4195763"/>
          <p14:tracePt t="48455" x="7292975" y="4176713"/>
          <p14:tracePt t="48464" x="7283450" y="4159250"/>
          <p14:tracePt t="48471" x="7283450" y="4149725"/>
          <p14:tracePt t="48479" x="7275513" y="4122738"/>
          <p14:tracePt t="48487" x="7256463" y="4094163"/>
          <p14:tracePt t="48496" x="7248525" y="4076700"/>
          <p14:tracePt t="48503" x="7239000" y="4057650"/>
          <p14:tracePt t="48513" x="7239000" y="4040188"/>
          <p14:tracePt t="48520" x="7229475" y="4021138"/>
          <p14:tracePt t="48528" x="7212013" y="4003675"/>
          <p14:tracePt t="48535" x="7192963" y="3984625"/>
          <p14:tracePt t="48545" x="7192963" y="3976688"/>
          <p14:tracePt t="48559" x="7192963" y="3957638"/>
          <p14:tracePt t="48591" x="7192963" y="3948113"/>
          <p14:tracePt t="48600" x="7183438" y="3940175"/>
          <p14:tracePt t="48640" x="7175500" y="3940175"/>
          <p14:tracePt t="48687" x="7165975" y="3940175"/>
          <p14:tracePt t="48704" x="7156450" y="3940175"/>
          <p14:tracePt t="48720" x="7129463" y="3940175"/>
          <p14:tracePt t="48727" x="7119938" y="3940175"/>
          <p14:tracePt t="48746" x="7092950" y="3940175"/>
          <p14:tracePt t="48751" x="7073900" y="3957638"/>
          <p14:tracePt t="48759" x="7010400" y="3967163"/>
          <p14:tracePt t="48767" x="6946900" y="4003675"/>
          <p14:tracePt t="48775" x="6819900" y="4030663"/>
          <p14:tracePt t="48784" x="6718300" y="4076700"/>
          <p14:tracePt t="48800" x="6445250" y="4103688"/>
          <p14:tracePt t="48807" x="6318250" y="4130675"/>
          <p14:tracePt t="48815" x="6189663" y="4130675"/>
          <p14:tracePt t="48823" x="6089650" y="4149725"/>
          <p14:tracePt t="48831" x="6016625" y="4149725"/>
          <p14:tracePt t="48839" x="5962650" y="4149725"/>
          <p14:tracePt t="48847" x="5926138" y="4149725"/>
          <p14:tracePt t="48855" x="5880100" y="4149725"/>
          <p14:tracePt t="48863" x="5862638" y="4149725"/>
          <p14:tracePt t="48871" x="5834063" y="4140200"/>
          <p14:tracePt t="48879" x="5826125" y="4140200"/>
          <p14:tracePt t="48887" x="5816600" y="4140200"/>
          <p14:tracePt t="48895" x="5780088" y="4140200"/>
          <p14:tracePt t="48903" x="5753100" y="4130675"/>
          <p14:tracePt t="48915" x="5680075" y="4130675"/>
          <p14:tracePt t="48919" x="5607050" y="4130675"/>
          <p14:tracePt t="48931" x="5478463" y="4130675"/>
          <p14:tracePt t="48935" x="5351463" y="4130675"/>
          <p14:tracePt t="48946" x="5205413" y="4130675"/>
          <p14:tracePt t="48951" x="5041900" y="4130675"/>
          <p14:tracePt t="48963" x="4895850" y="4130675"/>
          <p14:tracePt t="48968" x="4749800" y="4130675"/>
          <p14:tracePt t="48980" x="4622800" y="4113213"/>
          <p14:tracePt t="48983" x="4513263" y="4067175"/>
          <p14:tracePt t="48991" x="4413250" y="4057650"/>
          <p14:tracePt t="48999" x="4357688" y="4057650"/>
          <p14:tracePt t="49007" x="4330700" y="4049713"/>
          <p14:tracePt t="49015" x="4284663" y="4030663"/>
          <p14:tracePt t="49023" x="4275138" y="4030663"/>
          <p14:tracePt t="49039" x="4267200" y="4030663"/>
          <p14:tracePt t="49055" x="4257675" y="4030663"/>
          <p14:tracePt t="49063" x="4248150" y="4021138"/>
          <p14:tracePt t="49073" x="4238625" y="4021138"/>
          <p14:tracePt t="49079" x="4211638" y="4021138"/>
          <p14:tracePt t="49088" x="4194175" y="4021138"/>
          <p14:tracePt t="49102" x="4157663" y="4021138"/>
          <p14:tracePt t="49103" x="4129088" y="4021138"/>
          <p14:tracePt t="49111" x="4084638" y="4021138"/>
          <p14:tracePt t="49119" x="4057650" y="4021138"/>
          <p14:tracePt t="49128" x="4011613" y="4013200"/>
          <p14:tracePt t="49135" x="3992563" y="4013200"/>
          <p14:tracePt t="49146" x="3956050" y="3994150"/>
          <p14:tracePt t="49151" x="3911600" y="3994150"/>
          <p14:tracePt t="49159" x="3892550" y="3994150"/>
          <p14:tracePt t="49167" x="3856038" y="3984625"/>
          <p14:tracePt t="49175" x="3846513" y="3976688"/>
          <p14:tracePt t="49183" x="3819525" y="3976688"/>
          <p14:tracePt t="49192" x="3802063" y="3976688"/>
          <p14:tracePt t="49200" x="3775075" y="3976688"/>
          <p14:tracePt t="49207" x="3756025" y="3976688"/>
          <p14:tracePt t="49216" x="3729038" y="3976688"/>
          <p14:tracePt t="49223" x="3683000" y="3976688"/>
          <p14:tracePt t="49231" x="3656013" y="3976688"/>
          <p14:tracePt t="49239" x="3619500" y="3976688"/>
          <p14:tracePt t="49247" x="3573463" y="3976688"/>
          <p14:tracePt t="49255" x="3536950" y="3976688"/>
          <p14:tracePt t="49263" x="3500438" y="3967163"/>
          <p14:tracePt t="49271" x="3463925" y="3967163"/>
          <p14:tracePt t="49279" x="3419475" y="3957638"/>
          <p14:tracePt t="49287" x="3363913" y="3957638"/>
          <p14:tracePt t="49295" x="3309938" y="3948113"/>
          <p14:tracePt t="49303" x="3227388" y="3948113"/>
          <p14:tracePt t="49312" x="3171825" y="3921125"/>
          <p14:tracePt t="49320" x="3108325" y="3911600"/>
          <p14:tracePt t="49334" x="3035300" y="3903663"/>
          <p14:tracePt t="49338" x="2971800" y="3884613"/>
          <p14:tracePt t="49350" x="2908300" y="3867150"/>
          <p14:tracePt t="49353" x="2871788" y="3867150"/>
          <p14:tracePt t="49366" x="2825750" y="3867150"/>
          <p14:tracePt t="49369" x="2798763" y="3848100"/>
          <p14:tracePt t="49377" x="2771775" y="3848100"/>
          <p14:tracePt t="49383" x="2744788" y="3840163"/>
          <p14:tracePt t="49392" x="2735263" y="3840163"/>
          <p14:tracePt t="49399" x="2716213" y="3840163"/>
          <p14:tracePt t="49407" x="2708275" y="3840163"/>
          <p14:tracePt t="49416" x="2698750" y="3840163"/>
          <p14:tracePt t="49423" x="2689225" y="3830638"/>
          <p14:tracePt t="49440" x="2671763" y="3821113"/>
          <p14:tracePt t="49451" x="2652713" y="3821113"/>
          <p14:tracePt t="49455" x="2643188" y="3821113"/>
          <p14:tracePt t="49463" x="2616200" y="3821113"/>
          <p14:tracePt t="49472" x="2589213" y="3803650"/>
          <p14:tracePt t="49484" x="2562225" y="3803650"/>
          <p14:tracePt t="49488" x="2516188" y="3794125"/>
          <p14:tracePt t="49501" x="2489200" y="3784600"/>
          <p14:tracePt t="49504" x="2425700" y="3767138"/>
          <p14:tracePt t="49513" x="2397125" y="3757613"/>
          <p14:tracePt t="49519" x="2360613" y="3757613"/>
          <p14:tracePt t="49528" x="2324100" y="3738563"/>
          <p14:tracePt t="49535" x="2297113" y="3730625"/>
          <p14:tracePt t="49545" x="2279650" y="3730625"/>
          <p14:tracePt t="49551" x="2243138" y="3730625"/>
          <p14:tracePt t="49559" x="2206625" y="3711575"/>
          <p14:tracePt t="49568" x="2187575" y="3711575"/>
          <p14:tracePt t="49577" x="2160588" y="3711575"/>
          <p14:tracePt t="49585" x="2151063" y="3711575"/>
          <p14:tracePt t="49594" x="2133600" y="3702050"/>
          <p14:tracePt t="49612" x="2114550" y="3702050"/>
          <p14:tracePt t="49640" x="2106613" y="3702050"/>
          <p14:tracePt t="49663" x="2097088" y="3702050"/>
          <p14:tracePt t="49856" x="2070100" y="3702050"/>
          <p14:tracePt t="49921" x="2070100" y="3694113"/>
          <p14:tracePt t="49953" x="2070100" y="3675063"/>
          <p14:tracePt t="50011" x="2070100" y="3665538"/>
          <p14:tracePt t="50145" x="2078038" y="3657600"/>
          <p14:tracePt t="50169" x="2078038" y="3648075"/>
          <p14:tracePt t="50177" x="2078038" y="3629025"/>
          <p14:tracePt t="50183" x="2087563" y="3621088"/>
          <p14:tracePt t="50191" x="2097088" y="3611563"/>
          <p14:tracePt t="50215" x="2106613" y="3611563"/>
          <p14:tracePt t="50231" x="2114550" y="3602038"/>
          <p14:tracePt t="50239" x="2124075" y="3592513"/>
          <p14:tracePt t="50247" x="2133600" y="3584575"/>
          <p14:tracePt t="50263" x="2133600" y="3575050"/>
          <p14:tracePt t="50279" x="2143125" y="3575050"/>
          <p14:tracePt t="50296" x="2170113" y="3565525"/>
          <p14:tracePt t="50303" x="2179638" y="3565525"/>
          <p14:tracePt t="50312" x="2197100" y="3548063"/>
          <p14:tracePt t="50319" x="2224088" y="3548063"/>
          <p14:tracePt t="50328" x="2270125" y="3548063"/>
          <p14:tracePt t="50335" x="2297113" y="3548063"/>
          <p14:tracePt t="50346" x="2352675" y="3548063"/>
          <p14:tracePt t="50352" x="2425700" y="3548063"/>
          <p14:tracePt t="50359" x="2498725" y="3548063"/>
          <p14:tracePt t="50367" x="2570163" y="3548063"/>
          <p14:tracePt t="50375" x="2625725" y="3548063"/>
          <p14:tracePt t="50383" x="2689225" y="3548063"/>
          <p14:tracePt t="50391" x="2725738" y="3548063"/>
          <p14:tracePt t="50399" x="2744788" y="3548063"/>
          <p14:tracePt t="50407" x="2752725" y="3548063"/>
          <p14:tracePt t="50455" x="2762250" y="3548063"/>
          <p14:tracePt t="51603" x="2771775" y="3556000"/>
          <p14:tracePt t="51865" x="2781300" y="3556000"/>
          <p14:tracePt t="52295" x="2789238" y="3556000"/>
          <p14:tracePt t="52455" x="2798763" y="3565525"/>
          <p14:tracePt t="52569" x="2808288" y="3565525"/>
          <p14:tracePt t="52857" x="2817813" y="3565525"/>
          <p14:tracePt t="52869" x="2825750" y="3565525"/>
          <p14:tracePt t="52887" x="2844800" y="3565525"/>
          <p14:tracePt t="52895" x="2852738" y="3565525"/>
          <p14:tracePt t="52904" x="2871788" y="3565525"/>
          <p14:tracePt t="52916" x="2889250" y="3565525"/>
          <p14:tracePt t="52921" x="2898775" y="3565525"/>
          <p14:tracePt t="52932" x="2908300" y="3565525"/>
          <p14:tracePt t="52949" x="2917825" y="3565525"/>
          <p14:tracePt t="52956" x="2925763" y="3565525"/>
          <p14:tracePt t="52966" x="2935288" y="3565525"/>
          <p14:tracePt t="52984" x="2944813" y="3565525"/>
          <p14:tracePt t="53000" x="2954338" y="3565525"/>
          <p14:tracePt t="53039" x="2962275" y="3565525"/>
          <p14:tracePt t="53063" x="2971800" y="3565525"/>
          <p14:tracePt t="53073" x="2981325" y="3584575"/>
          <p14:tracePt t="53095" x="2990850" y="3592513"/>
          <p14:tracePt t="53233" x="2998788" y="3592513"/>
          <p14:tracePt t="53263" x="2998788" y="3611563"/>
          <p14:tracePt t="53279" x="2998788" y="3621088"/>
          <p14:tracePt t="53295" x="2998788" y="3629025"/>
          <p14:tracePt t="53320" x="2998788" y="3638550"/>
          <p14:tracePt t="53328" x="2998788" y="3657600"/>
          <p14:tracePt t="53337" x="2990850" y="3675063"/>
          <p14:tracePt t="53343" x="2981325" y="3675063"/>
          <p14:tracePt t="53352" x="2962275" y="3684588"/>
          <p14:tracePt t="53361" x="2935288" y="3684588"/>
          <p14:tracePt t="53368" x="2917825" y="3694113"/>
          <p14:tracePt t="53385" x="2835275" y="3711575"/>
          <p14:tracePt t="53393" x="2771775" y="3721100"/>
          <p14:tracePt t="53403" x="2698750" y="3721100"/>
          <p14:tracePt t="53409" x="2635250" y="3738563"/>
          <p14:tracePt t="53417" x="2562225" y="3748088"/>
          <p14:tracePt t="53423" x="2506663" y="3748088"/>
          <p14:tracePt t="53431" x="2425700" y="3775075"/>
          <p14:tracePt t="53439" x="2389188" y="3784600"/>
          <p14:tracePt t="53447" x="2343150" y="3794125"/>
          <p14:tracePt t="53455" x="2297113" y="3803650"/>
          <p14:tracePt t="53463" x="2270125" y="3821113"/>
          <p14:tracePt t="53471" x="2251075" y="3830638"/>
          <p14:tracePt t="53479" x="2224088" y="3840163"/>
          <p14:tracePt t="53488" x="2206625" y="3840163"/>
          <p14:tracePt t="53499" x="2187575" y="3848100"/>
          <p14:tracePt t="53504" x="2170113" y="3848100"/>
          <p14:tracePt t="53516" x="2151063" y="3848100"/>
          <p14:tracePt t="53520" x="2143125" y="3848100"/>
          <p14:tracePt t="53528" x="2124075" y="3857625"/>
          <p14:tracePt t="53535" x="2114550" y="3857625"/>
          <p14:tracePt t="53545" x="2106613" y="3857625"/>
          <p14:tracePt t="53551" x="2078038" y="3857625"/>
          <p14:tracePt t="53567" x="2060575" y="3857625"/>
          <p14:tracePt t="53575" x="2033588" y="3857625"/>
          <p14:tracePt t="53583" x="2014538" y="3857625"/>
          <p14:tracePt t="53591" x="1987550" y="3857625"/>
          <p14:tracePt t="53599" x="1968500" y="3857625"/>
          <p14:tracePt t="53608" x="1931988" y="3857625"/>
          <p14:tracePt t="53620" x="1914525" y="3857625"/>
          <p14:tracePt t="53623" x="1887538" y="3857625"/>
          <p14:tracePt t="53631" x="1878013" y="3857625"/>
          <p14:tracePt t="53650" x="1860550" y="3857625"/>
          <p14:tracePt t="53655" x="1841500" y="3848100"/>
          <p14:tracePt t="53744" x="1841500" y="3840163"/>
          <p14:tracePt t="53751" x="1841500" y="3830638"/>
          <p14:tracePt t="53767" x="1841500" y="3821113"/>
          <p14:tracePt t="53775" x="1841500" y="3803650"/>
          <p14:tracePt t="53791" x="1851025" y="3784600"/>
          <p14:tracePt t="53816" x="1851025" y="3775075"/>
          <p14:tracePt t="53824" x="1851025" y="3767138"/>
          <p14:tracePt t="53832" x="1851025" y="3757613"/>
          <p14:tracePt t="53841" x="1851025" y="3748088"/>
          <p14:tracePt t="53855" x="1851025" y="3738563"/>
          <p14:tracePt t="53863" x="1851025" y="3721100"/>
          <p14:tracePt t="53871" x="1851025" y="3711575"/>
          <p14:tracePt t="53879" x="1860550" y="3711575"/>
          <p14:tracePt t="53898" x="1860550" y="3702050"/>
          <p14:tracePt t="53904" x="1860550" y="3675063"/>
          <p14:tracePt t="53915" x="1860550" y="3665538"/>
          <p14:tracePt t="53919" x="1860550" y="3638550"/>
          <p14:tracePt t="53932" x="1887538" y="3621088"/>
          <p14:tracePt t="53935" x="1887538" y="3611563"/>
          <p14:tracePt t="53945" x="1905000" y="3592513"/>
          <p14:tracePt t="53951" x="1931988" y="3575050"/>
          <p14:tracePt t="53962" x="1931988" y="3565525"/>
          <p14:tracePt t="53967" x="1960563" y="3538538"/>
          <p14:tracePt t="53978" x="1997075" y="3529013"/>
          <p14:tracePt t="53983" x="2051050" y="3502025"/>
          <p14:tracePt t="53991" x="2114550" y="3482975"/>
          <p14:tracePt t="53999" x="2206625" y="3465513"/>
          <p14:tracePt t="54007" x="2287588" y="3455988"/>
          <p14:tracePt t="54015" x="2379663" y="3438525"/>
          <p14:tracePt t="54023" x="2489200" y="3438525"/>
          <p14:tracePt t="54031" x="2616200" y="3411538"/>
          <p14:tracePt t="54039" x="2744788" y="3411538"/>
          <p14:tracePt t="54047" x="2871788" y="3411538"/>
          <p14:tracePt t="54055" x="3035300" y="3411538"/>
          <p14:tracePt t="54066" x="3200400" y="3411538"/>
          <p14:tracePt t="54075" x="3346450" y="3411538"/>
          <p14:tracePt t="54079" x="3490913" y="3429000"/>
          <p14:tracePt t="54087" x="3619500" y="3446463"/>
          <p14:tracePt t="54096" x="3756025" y="3475038"/>
          <p14:tracePt t="54103" x="3883025" y="3492500"/>
          <p14:tracePt t="54112" x="3956050" y="3492500"/>
          <p14:tracePt t="54119" x="4048125" y="3502025"/>
          <p14:tracePt t="54128" x="4111625" y="3519488"/>
          <p14:tracePt t="54135" x="4129088" y="3519488"/>
          <p14:tracePt t="54145" x="4138613" y="3519488"/>
          <p14:tracePt t="54255" x="4138613" y="3529013"/>
          <p14:tracePt t="54263" x="4138613" y="3548063"/>
          <p14:tracePt t="54273" x="4138613" y="3575050"/>
          <p14:tracePt t="54279" x="4138613" y="3592513"/>
          <p14:tracePt t="54288" x="4138613" y="3638550"/>
          <p14:tracePt t="54295" x="4102100" y="3684588"/>
          <p14:tracePt t="54305" x="4084638" y="3711575"/>
          <p14:tracePt t="54312" x="4048125" y="3775075"/>
          <p14:tracePt t="54319" x="4002088" y="3821113"/>
          <p14:tracePt t="54328" x="3965575" y="3875088"/>
          <p14:tracePt t="54335" x="3929063" y="3903663"/>
          <p14:tracePt t="54345" x="3911600" y="3930650"/>
          <p14:tracePt t="54351" x="3883025" y="3967163"/>
          <p14:tracePt t="54361" x="3875088" y="3976688"/>
          <p14:tracePt t="54367" x="3875088" y="3984625"/>
          <p14:tracePt t="54375" x="3865563" y="3994150"/>
          <p14:tracePt t="54439" x="3856038" y="4003675"/>
          <p14:tracePt t="54447" x="3846513" y="4013200"/>
          <p14:tracePt t="54464" x="3838575" y="4021138"/>
          <p14:tracePt t="54471" x="3838575" y="4030663"/>
          <p14:tracePt t="54495" x="3810000" y="4040188"/>
          <p14:tracePt t="54602" x="3810000" y="4021138"/>
          <p14:tracePt t="54607" x="3810000" y="4013200"/>
          <p14:tracePt t="54616" x="3810000" y="4003675"/>
          <p14:tracePt t="54631" x="3810000" y="3984625"/>
          <p14:tracePt t="54639" x="3819525" y="3948113"/>
          <p14:tracePt t="54657" x="3838575" y="3911600"/>
          <p14:tracePt t="54665" x="3856038" y="3884613"/>
          <p14:tracePt t="54671" x="3883025" y="3857625"/>
          <p14:tracePt t="54681" x="3911600" y="3848100"/>
          <p14:tracePt t="54689" x="3965575" y="3840163"/>
          <p14:tracePt t="54699" x="4048125" y="3811588"/>
          <p14:tracePt t="54703" x="4121150" y="3794125"/>
          <p14:tracePt t="54713" x="4230688" y="3794125"/>
          <p14:tracePt t="54719" x="4357688" y="3794125"/>
          <p14:tracePt t="54728" x="4503738" y="3794125"/>
          <p14:tracePt t="54735" x="4667250" y="3794125"/>
          <p14:tracePt t="54745" x="4849813" y="3803650"/>
          <p14:tracePt t="54751" x="4959350" y="3821113"/>
          <p14:tracePt t="54761" x="5086350" y="3830638"/>
          <p14:tracePt t="54767" x="5224463" y="3875088"/>
          <p14:tracePt t="54775" x="5297488" y="3884613"/>
          <p14:tracePt t="54783" x="5360988" y="3911600"/>
          <p14:tracePt t="54791" x="5424488" y="3940175"/>
          <p14:tracePt t="54799" x="5434013" y="3948113"/>
          <p14:tracePt t="54807" x="5451475" y="3976688"/>
          <p14:tracePt t="54815" x="5461000" y="3994150"/>
          <p14:tracePt t="54824" x="5470525" y="4003675"/>
          <p14:tracePt t="54831" x="5478463" y="4013200"/>
          <p14:tracePt t="54847" x="5478463" y="4021138"/>
          <p14:tracePt t="54863" x="5478463" y="4030663"/>
          <p14:tracePt t="54911" x="5478463" y="4040188"/>
          <p14:tracePt t="54935" x="5478463" y="4057650"/>
          <p14:tracePt t="54943" x="5478463" y="4067175"/>
          <p14:tracePt t="55105" x="5478463" y="4076700"/>
          <p14:tracePt t="55123" x="5487988" y="4103688"/>
          <p14:tracePt t="55127" x="5487988" y="4122738"/>
          <p14:tracePt t="55135" x="5497513" y="4167188"/>
          <p14:tracePt t="55151" x="5514975" y="4195763"/>
          <p14:tracePt t="55161" x="5514975" y="4203700"/>
          <p14:tracePt t="55167" x="5514975" y="4222750"/>
          <p14:tracePt t="55175" x="5524500" y="4232275"/>
          <p14:tracePt t="55183" x="5534025" y="4249738"/>
          <p14:tracePt t="55191" x="5543550" y="4249738"/>
          <p14:tracePt t="55199" x="5551488" y="4259263"/>
          <p14:tracePt t="55207" x="5561013" y="4276725"/>
          <p14:tracePt t="55215" x="5570538" y="4286250"/>
          <p14:tracePt t="55223" x="5588000" y="4295775"/>
          <p14:tracePt t="55231" x="5607050" y="4303713"/>
          <p14:tracePt t="55239" x="5616575" y="4313238"/>
          <p14:tracePt t="55249" x="5634038" y="4332288"/>
          <p14:tracePt t="55255" x="5653088" y="4349750"/>
          <p14:tracePt t="55271" x="5661025" y="4359275"/>
          <p14:tracePt t="55281" x="5670550" y="4368800"/>
          <p14:tracePt t="55287" x="5680075" y="4376738"/>
          <p14:tracePt t="55311" x="5697538" y="4386263"/>
          <p14:tracePt t="55498" x="5724525" y="4368800"/>
          <p14:tracePt t="55503" x="5753100" y="4349750"/>
          <p14:tracePt t="55511" x="5816600" y="4303713"/>
          <p14:tracePt t="55519" x="5870575" y="4295775"/>
          <p14:tracePt t="55529" x="5989638" y="4249738"/>
          <p14:tracePt t="55537" x="6080125" y="4232275"/>
          <p14:tracePt t="55549" x="6189663" y="4232275"/>
          <p14:tracePt t="55553" x="6326188" y="4195763"/>
          <p14:tracePt t="55566" x="6418263" y="4195763"/>
          <p14:tracePt t="55567" x="6527800" y="4195763"/>
          <p14:tracePt t="55575" x="6618288" y="4195763"/>
          <p14:tracePt t="55583" x="6691313" y="4195763"/>
          <p14:tracePt t="55591" x="6783388" y="4195763"/>
          <p14:tracePt t="55599" x="6856413" y="4195763"/>
          <p14:tracePt t="55607" x="6937375" y="4195763"/>
          <p14:tracePt t="55615" x="7010400" y="4195763"/>
          <p14:tracePt t="55623" x="7065963" y="4195763"/>
          <p14:tracePt t="55632" x="7119938" y="4195763"/>
          <p14:tracePt t="55640" x="7183438" y="4203700"/>
          <p14:tracePt t="55654" x="7239000" y="4203700"/>
          <p14:tracePt t="55655" x="7302500" y="4222750"/>
          <p14:tracePt t="55665" x="7375525" y="4232275"/>
          <p14:tracePt t="55672" x="7421563" y="4240213"/>
          <p14:tracePt t="55682" x="7475538" y="4249738"/>
          <p14:tracePt t="55688" x="7531100" y="4249738"/>
          <p14:tracePt t="55699" x="7575550" y="4268788"/>
          <p14:tracePt t="55704" x="7602538" y="4276725"/>
          <p14:tracePt t="55717" x="7612063" y="4276725"/>
          <p14:tracePt t="55720" x="7631113" y="4295775"/>
          <p14:tracePt t="55744" x="7639050" y="4295775"/>
          <p14:tracePt t="58393" x="7631113" y="4295775"/>
          <p14:tracePt t="58439" x="7612063" y="4295775"/>
          <p14:tracePt t="58455" x="7612063" y="4303713"/>
          <p14:tracePt t="58471" x="7594600" y="4303713"/>
          <p14:tracePt t="58479" x="7575550" y="4332288"/>
          <p14:tracePt t="58487" x="7558088" y="4349750"/>
          <p14:tracePt t="58496" x="7539038" y="4368800"/>
          <p14:tracePt t="58503" x="7512050" y="4386263"/>
          <p14:tracePt t="58511" x="7502525" y="4395788"/>
          <p14:tracePt t="58519" x="7494588" y="4413250"/>
          <p14:tracePt t="58528" x="7485063" y="4422775"/>
          <p14:tracePt t="58535" x="7475538" y="4432300"/>
          <p14:tracePt t="58544" x="7475538" y="4441825"/>
          <p14:tracePt t="58551" x="7466013" y="4459288"/>
          <p14:tracePt t="58565" x="7466013" y="4468813"/>
          <p14:tracePt t="58568" x="7466013" y="4486275"/>
          <p14:tracePt t="58600" x="7466013" y="4505325"/>
          <p14:tracePt t="58607" x="7466013" y="4514850"/>
          <p14:tracePt t="58615" x="7458075" y="4532313"/>
          <p14:tracePt t="58623" x="7448550" y="4551363"/>
          <p14:tracePt t="58631" x="7439025" y="4568825"/>
          <p14:tracePt t="58639" x="7421563" y="4595813"/>
          <p14:tracePt t="58648" x="7412038" y="4624388"/>
          <p14:tracePt t="58655" x="7402513" y="4660900"/>
          <p14:tracePt t="58663" x="7385050" y="4687888"/>
          <p14:tracePt t="58671" x="7385050" y="4705350"/>
          <p14:tracePt t="58680" x="7375525" y="4724400"/>
          <p14:tracePt t="58687" x="7356475" y="4768850"/>
          <p14:tracePt t="58698" x="7329488" y="4787900"/>
          <p14:tracePt t="58703" x="7329488" y="4797425"/>
          <p14:tracePt t="58712" x="7329488" y="4805363"/>
          <p14:tracePt t="58719" x="7319963" y="4814888"/>
          <p14:tracePt t="58728" x="7312025" y="4851400"/>
          <p14:tracePt t="58735" x="7302500" y="4860925"/>
          <p14:tracePt t="58745" x="7292975" y="4860925"/>
          <p14:tracePt t="58751" x="7283450" y="4887913"/>
          <p14:tracePt t="58761" x="7275513" y="4897438"/>
          <p14:tracePt t="58767" x="7256463" y="4924425"/>
          <p14:tracePt t="58778" x="7248525" y="4933950"/>
          <p14:tracePt t="58783" x="7239000" y="4951413"/>
          <p14:tracePt t="58794" x="7229475" y="4960938"/>
          <p14:tracePt t="58799" x="7219950" y="4979988"/>
          <p14:tracePt t="58807" x="7202488" y="4997450"/>
          <p14:tracePt t="58815" x="7192963" y="5006975"/>
          <p14:tracePt t="58831" x="7183438" y="5024438"/>
          <p14:tracePt t="58848" x="7175500" y="5024438"/>
          <p14:tracePt t="58864" x="7165975" y="5024438"/>
          <p14:tracePt t="58871" x="7156450" y="5033963"/>
          <p14:tracePt t="58887" x="7129463" y="5043488"/>
          <p14:tracePt t="58911" x="7110413" y="5060950"/>
          <p14:tracePt t="58930" x="7092950" y="5070475"/>
          <p14:tracePt t="58935" x="7073900" y="5080000"/>
          <p14:tracePt t="58944" x="7046913" y="5089525"/>
          <p14:tracePt t="58951" x="7037388" y="5089525"/>
          <p14:tracePt t="58962" x="7019925" y="5097463"/>
          <p14:tracePt t="58967" x="7000875" y="5106988"/>
          <p14:tracePt t="58978" x="6992938" y="5116513"/>
          <p14:tracePt t="58991" x="6983413" y="5126038"/>
          <p14:tracePt t="58999" x="6964363" y="5126038"/>
          <p14:tracePt t="59016" x="6956425" y="5126038"/>
          <p14:tracePt t="59024" x="6946900" y="5133975"/>
          <p14:tracePt t="59031" x="6937375" y="5133975"/>
          <p14:tracePt t="59040" x="6910388" y="5133975"/>
          <p14:tracePt t="59047" x="6892925" y="5153025"/>
          <p14:tracePt t="59063" x="6864350" y="5160963"/>
          <p14:tracePt t="59071" x="6846888" y="5170488"/>
          <p14:tracePt t="59079" x="6819900" y="5180013"/>
          <p14:tracePt t="59087" x="6783388" y="5197475"/>
          <p14:tracePt t="59095" x="6764338" y="5197475"/>
          <p14:tracePt t="59104" x="6764338" y="5207000"/>
          <p14:tracePt t="59115" x="6727825" y="5216525"/>
          <p14:tracePt t="59120" x="6700838" y="5226050"/>
          <p14:tracePt t="59127" x="6664325" y="5253038"/>
          <p14:tracePt t="59135" x="6618288" y="5270500"/>
          <p14:tracePt t="59144" x="6600825" y="5280025"/>
          <p14:tracePt t="59151" x="6537325" y="5307013"/>
          <p14:tracePt t="59160" x="6491288" y="5326063"/>
          <p14:tracePt t="59168" x="6427788" y="5362575"/>
          <p14:tracePt t="59177" x="6372225" y="5389563"/>
          <p14:tracePt t="59183" x="6291263" y="5426075"/>
          <p14:tracePt t="59191" x="6254750" y="5453063"/>
          <p14:tracePt t="59199" x="6199188" y="5489575"/>
          <p14:tracePt t="59207" x="6153150" y="5508625"/>
          <p14:tracePt t="59215" x="6116638" y="5545138"/>
          <p14:tracePt t="59223" x="6089650" y="5554663"/>
          <p14:tracePt t="59231" x="6062663" y="5572125"/>
          <p14:tracePt t="59239" x="6026150" y="5589588"/>
          <p14:tracePt t="59247" x="6007100" y="5608638"/>
          <p14:tracePt t="59255" x="5999163" y="5608638"/>
          <p14:tracePt t="59265" x="5989638" y="5618163"/>
          <p14:tracePt t="59281" x="5980113" y="5626100"/>
          <p14:tracePt t="59327" x="5972175" y="5635625"/>
          <p14:tracePt t="60377" x="5972175" y="5645150"/>
          <p14:tracePt t="60402" x="5962650" y="5654675"/>
          <p14:tracePt t="60409" x="5953125" y="5654675"/>
          <p14:tracePt t="60416" x="5943600" y="5654675"/>
          <p14:tracePt t="60423" x="5926138" y="5672138"/>
          <p14:tracePt t="60431" x="5907088" y="5681663"/>
          <p14:tracePt t="60439" x="5889625" y="5691188"/>
          <p14:tracePt t="60447" x="5870575" y="5699125"/>
          <p14:tracePt t="60455" x="5843588" y="5718175"/>
          <p14:tracePt t="60463" x="5826125" y="5727700"/>
          <p14:tracePt t="60471" x="5797550" y="5727700"/>
          <p14:tracePt t="60479" x="5761038" y="5735638"/>
          <p14:tracePt t="60487" x="5743575" y="5735638"/>
          <p14:tracePt t="60495" x="5716588" y="5735638"/>
          <p14:tracePt t="60503" x="5680075" y="5735638"/>
          <p14:tracePt t="60512" x="5634038" y="5735638"/>
          <p14:tracePt t="60519" x="5570538" y="5735638"/>
          <p14:tracePt t="60527" x="5461000" y="5735638"/>
          <p14:tracePt t="60535" x="5334000" y="5735638"/>
          <p14:tracePt t="60544" x="5168900" y="5735638"/>
          <p14:tracePt t="60551" x="4968875" y="5735638"/>
          <p14:tracePt t="60564" x="4767263" y="5708650"/>
          <p14:tracePt t="60567" x="4530725" y="5691188"/>
          <p14:tracePt t="60577" x="4238625" y="5635625"/>
          <p14:tracePt t="60583" x="3956050" y="5599113"/>
          <p14:tracePt t="60591" x="3709988" y="5562600"/>
          <p14:tracePt t="60599" x="3500438" y="5535613"/>
          <p14:tracePt t="60608" x="3317875" y="5499100"/>
          <p14:tracePt t="60620" x="3171825" y="5472113"/>
          <p14:tracePt t="60623" x="3063875" y="5445125"/>
          <p14:tracePt t="60631" x="2944813" y="5399088"/>
          <p14:tracePt t="60639" x="2898775" y="5389563"/>
          <p14:tracePt t="60649" x="2844800" y="5380038"/>
          <p14:tracePt t="60655" x="2798763" y="5372100"/>
          <p14:tracePt t="60663" x="2735263" y="5343525"/>
          <p14:tracePt t="60671" x="2716213" y="5326063"/>
          <p14:tracePt t="60680" x="2679700" y="5316538"/>
          <p14:tracePt t="60687" x="2643188" y="5280025"/>
          <p14:tracePt t="60697" x="2625725" y="5270500"/>
          <p14:tracePt t="60703" x="2589213" y="5262563"/>
          <p14:tracePt t="60712" x="2533650" y="5226050"/>
          <p14:tracePt t="60720" x="2516188" y="5216525"/>
          <p14:tracePt t="60732" x="2462213" y="5207000"/>
          <p14:tracePt t="60736" x="2416175" y="5180013"/>
          <p14:tracePt t="60745" x="2370138" y="5160963"/>
          <p14:tracePt t="60751" x="2343150" y="5153025"/>
          <p14:tracePt t="60760" x="2297113" y="5126038"/>
          <p14:tracePt t="60767" x="2287588" y="5116513"/>
          <p14:tracePt t="60777" x="2260600" y="5106988"/>
          <p14:tracePt t="60791" x="2243138" y="5097463"/>
          <p14:tracePt t="60807" x="2224088" y="5097463"/>
          <p14:tracePt t="60823" x="2214563" y="5097463"/>
          <p14:tracePt t="60831" x="2206625" y="5097463"/>
          <p14:tracePt t="60839" x="2187575" y="5097463"/>
          <p14:tracePt t="60847" x="2179638" y="5097463"/>
          <p14:tracePt t="60855" x="2143125" y="5097463"/>
          <p14:tracePt t="60863" x="2114550" y="5097463"/>
          <p14:tracePt t="60871" x="2060575" y="5097463"/>
          <p14:tracePt t="60879" x="2005013" y="5097463"/>
          <p14:tracePt t="60887" x="1914525" y="5097463"/>
          <p14:tracePt t="60896" x="1841500" y="5097463"/>
          <p14:tracePt t="60903" x="1778000" y="5097463"/>
          <p14:tracePt t="60911" x="1704975" y="5097463"/>
          <p14:tracePt t="60930" x="1576388" y="5097463"/>
          <p14:tracePt t="60935" x="1504950" y="5097463"/>
          <p14:tracePt t="60945" x="1412875" y="5097463"/>
          <p14:tracePt t="60951" x="1358900" y="5097463"/>
          <p14:tracePt t="60960" x="1293813" y="5097463"/>
          <p14:tracePt t="60967" x="1258888" y="5097463"/>
          <p14:tracePt t="60978" x="1230313" y="5097463"/>
          <p14:tracePt t="60983" x="1193800" y="5097463"/>
          <p14:tracePt t="61015" x="1185863" y="5097463"/>
          <p14:tracePt t="61145" x="1203325" y="5089525"/>
          <p14:tracePt t="61161" x="1203325" y="5080000"/>
          <p14:tracePt t="61233" x="1222375" y="5080000"/>
          <p14:tracePt t="61249" x="1230313" y="5080000"/>
          <p14:tracePt t="61263" x="1239838" y="5080000"/>
          <p14:tracePt t="61287" x="1249363" y="5080000"/>
          <p14:tracePt t="61295" x="1258888" y="5080000"/>
          <p14:tracePt t="61311" x="1266825" y="5080000"/>
          <p14:tracePt t="61327" x="1276350" y="5080000"/>
          <p14:tracePt t="61335" x="1285875" y="5089525"/>
          <p14:tracePt t="61367" x="1303338" y="5089525"/>
          <p14:tracePt t="61393" x="1312863" y="5089525"/>
          <p14:tracePt t="61415" x="1322388" y="5089525"/>
          <p14:tracePt t="61495" x="1330325" y="5097463"/>
          <p14:tracePt t="61503" x="1339850" y="5097463"/>
          <p14:tracePt t="61519" x="1349375" y="5106988"/>
          <p14:tracePt t="61540" x="1358900" y="5116513"/>
          <p14:tracePt t="61705" x="1366838" y="5116513"/>
          <p14:tracePt t="61711" x="1385888" y="5116513"/>
          <p14:tracePt t="61719" x="1385888" y="5126038"/>
          <p14:tracePt t="61735" x="1403350" y="5126038"/>
          <p14:tracePt t="61744" x="1431925" y="5126038"/>
          <p14:tracePt t="61751" x="1439863" y="5126038"/>
          <p14:tracePt t="61765" x="1468438" y="5126038"/>
          <p14:tracePt t="61768" x="1485900" y="5126038"/>
          <p14:tracePt t="61783" x="1512888" y="5126038"/>
          <p14:tracePt t="61784" x="1531938" y="5126038"/>
          <p14:tracePt t="61799" x="1558925" y="5126038"/>
          <p14:tracePt t="61800" x="1568450" y="5126038"/>
          <p14:tracePt t="61813" x="1576388" y="5126038"/>
          <p14:tracePt t="61815" x="1585913" y="5126038"/>
          <p14:tracePt t="61830" x="1604963" y="5126038"/>
          <p14:tracePt t="61839" x="1612900" y="5126038"/>
          <p14:tracePt t="61905" x="1631950" y="5133975"/>
          <p14:tracePt t="61912" x="1641475" y="5133975"/>
          <p14:tracePt t="61921" x="1649413" y="5133975"/>
          <p14:tracePt t="61932" x="1658938" y="5133975"/>
          <p14:tracePt t="61935" x="1685925" y="5153025"/>
          <p14:tracePt t="61944" x="1695450" y="5153025"/>
          <p14:tracePt t="61951" x="1714500" y="5160963"/>
          <p14:tracePt t="61960" x="1741488" y="5160963"/>
          <p14:tracePt t="61967" x="1758950" y="5160963"/>
          <p14:tracePt t="61977" x="1787525" y="5170488"/>
          <p14:tracePt t="61983" x="1824038" y="5170488"/>
          <p14:tracePt t="62002" x="1914525" y="5170488"/>
          <p14:tracePt t="62017" x="2033588" y="5170488"/>
          <p14:tracePt t="62024" x="2124075" y="5170488"/>
          <p14:tracePt t="62032" x="2233613" y="5170488"/>
          <p14:tracePt t="62040" x="2352675" y="5170488"/>
          <p14:tracePt t="62047" x="2479675" y="5170488"/>
          <p14:tracePt t="62056" x="2598738" y="5170488"/>
          <p14:tracePt t="62064" x="2716213" y="5170488"/>
          <p14:tracePt t="62073" x="2889250" y="5170488"/>
          <p14:tracePt t="62079" x="3054350" y="5170488"/>
          <p14:tracePt t="62087" x="3236913" y="5216525"/>
          <p14:tracePt t="62095" x="3409950" y="5233988"/>
          <p14:tracePt t="62104" x="3600450" y="5253038"/>
          <p14:tracePt t="62114" x="3819525" y="5299075"/>
          <p14:tracePt t="62121" x="4094163" y="5335588"/>
          <p14:tracePt t="62132" x="4357688" y="5335588"/>
          <p14:tracePt t="62136" x="4557713" y="5353050"/>
          <p14:tracePt t="62148" x="4786313" y="5389563"/>
          <p14:tracePt t="62151" x="5014913" y="5389563"/>
          <p14:tracePt t="62160" x="5195888" y="5389563"/>
          <p14:tracePt t="62167" x="5378450" y="5399088"/>
          <p14:tracePt t="62180" x="5543550" y="5416550"/>
          <p14:tracePt t="62183" x="5634038" y="5426075"/>
          <p14:tracePt t="62197" x="5734050" y="5453063"/>
          <p14:tracePt t="62203" x="5807075" y="5472113"/>
          <p14:tracePt t="62207" x="5826125" y="5472113"/>
          <p14:tracePt t="62215" x="5870575" y="5472113"/>
          <p14:tracePt t="62223" x="5880100" y="5472113"/>
          <p14:tracePt t="62231" x="5899150" y="5472113"/>
          <p14:tracePt t="62240" x="5907088" y="5472113"/>
          <p14:tracePt t="62247" x="5916613" y="5472113"/>
          <p14:tracePt t="62255" x="5943600" y="5472113"/>
          <p14:tracePt t="62263" x="5953125" y="5472113"/>
          <p14:tracePt t="62271" x="5980113" y="5472113"/>
          <p14:tracePt t="62288" x="5999163" y="5472113"/>
          <p14:tracePt t="62295" x="6007100" y="5472113"/>
          <p14:tracePt t="62314" x="6016625" y="5472113"/>
          <p14:tracePt t="62441" x="5989638" y="5472113"/>
          <p14:tracePt t="62455" x="5962650" y="5481638"/>
          <p14:tracePt t="62463" x="5935663" y="5481638"/>
          <p14:tracePt t="62471" x="5880100" y="5489575"/>
          <p14:tracePt t="62479" x="5816600" y="5518150"/>
          <p14:tracePt t="62487" x="5707063" y="5526088"/>
          <p14:tracePt t="62495" x="5561013" y="5545138"/>
          <p14:tracePt t="62503" x="5441950" y="5562600"/>
          <p14:tracePt t="62512" x="5224463" y="5562600"/>
          <p14:tracePt t="62519" x="4995863" y="5562600"/>
          <p14:tracePt t="62528" x="4822825" y="5562600"/>
          <p14:tracePt t="62535" x="4622800" y="5562600"/>
          <p14:tracePt t="62544" x="4494213" y="5562600"/>
          <p14:tracePt t="62551" x="4384675" y="5562600"/>
          <p14:tracePt t="62560" x="4340225" y="5562600"/>
          <p14:tracePt t="62567" x="4311650" y="5562600"/>
          <p14:tracePt t="62599" x="4303713" y="5562600"/>
          <p14:tracePt t="62607" x="4311650" y="5554663"/>
          <p14:tracePt t="62617" x="4330700" y="5535613"/>
          <p14:tracePt t="62623" x="4348163" y="5526088"/>
          <p14:tracePt t="62631" x="4394200" y="5508625"/>
          <p14:tracePt t="62639" x="4403725" y="5508625"/>
          <p14:tracePt t="62647" x="4430713" y="5499100"/>
          <p14:tracePt t="62655" x="4448175" y="5481638"/>
          <p14:tracePt t="62663" x="4457700" y="5481638"/>
          <p14:tracePt t="62671" x="4494213" y="5472113"/>
          <p14:tracePt t="62680" x="4530725" y="5472113"/>
          <p14:tracePt t="62687" x="4586288" y="5472113"/>
          <p14:tracePt t="62696" x="4659313" y="5472113"/>
          <p14:tracePt t="62703" x="4767263" y="5472113"/>
          <p14:tracePt t="62711" x="4840288" y="5472113"/>
          <p14:tracePt t="62720" x="4949825" y="5472113"/>
          <p14:tracePt t="62728" x="5049838" y="5472113"/>
          <p14:tracePt t="62735" x="5141913" y="5472113"/>
          <p14:tracePt t="62744" x="5251450" y="5472113"/>
          <p14:tracePt t="62753" x="5305425" y="5472113"/>
          <p14:tracePt t="62764" x="5341938" y="5472113"/>
          <p14:tracePt t="62767" x="5378450" y="5472113"/>
          <p14:tracePt t="62777" x="5387975" y="5472113"/>
          <p14:tracePt t="62783" x="5397500" y="5472113"/>
          <p14:tracePt t="62793" x="5405438" y="5472113"/>
          <p14:tracePt t="62799" x="5414963" y="5472113"/>
          <p14:tracePt t="62808" x="5434013" y="5472113"/>
          <p14:tracePt t="62816" x="5441950" y="5472113"/>
          <p14:tracePt t="62833" x="5487988" y="5472113"/>
          <p14:tracePt t="62840" x="5497513" y="5472113"/>
          <p14:tracePt t="62848" x="5514975" y="5472113"/>
          <p14:tracePt t="62856" x="5534025" y="5472113"/>
          <p14:tracePt t="62864" x="5543550" y="5472113"/>
          <p14:tracePt t="62872" x="5561013" y="5472113"/>
          <p14:tracePt t="62889" x="5570538" y="5472113"/>
          <p14:tracePt t="62937" x="5580063" y="5472113"/>
          <p14:tracePt t="63193" x="5588000" y="5472113"/>
          <p14:tracePt t="63209" x="5597525" y="5472113"/>
          <p14:tracePt t="63217" x="5607050" y="5472113"/>
          <p14:tracePt t="63239" x="5624513" y="5472113"/>
          <p14:tracePt t="63247" x="5643563" y="5472113"/>
          <p14:tracePt t="63255" x="5653088" y="5472113"/>
          <p14:tracePt t="63264" x="5670550" y="5472113"/>
          <p14:tracePt t="63272" x="5697538" y="5472113"/>
          <p14:tracePt t="63284" x="5716588" y="5472113"/>
          <p14:tracePt t="63289" x="5743575" y="5472113"/>
          <p14:tracePt t="63298" x="5761038" y="5472113"/>
          <p14:tracePt t="63303" x="5780088" y="5472113"/>
          <p14:tracePt t="63313" x="5797550" y="5472113"/>
          <p14:tracePt t="63320" x="5807075" y="5472113"/>
          <p14:tracePt t="63333" x="5843588" y="5489575"/>
          <p14:tracePt t="63348" x="5853113" y="5489575"/>
          <p14:tracePt t="63353" x="5862638" y="5489575"/>
          <p14:tracePt t="63367" x="5880100" y="5489575"/>
          <p14:tracePt t="63384" x="5889625" y="5489575"/>
          <p14:tracePt t="63391" x="5907088" y="5489575"/>
          <p14:tracePt t="63417" x="5916613" y="5489575"/>
          <p14:tracePt t="63464" x="5926138" y="5489575"/>
          <p14:tracePt t="63625" x="5926138" y="5499100"/>
          <p14:tracePt t="63631" x="5916613" y="5508625"/>
          <p14:tracePt t="63639" x="5880100" y="5535613"/>
          <p14:tracePt t="63647" x="5780088" y="5545138"/>
          <p14:tracePt t="63655" x="5653088" y="5572125"/>
          <p14:tracePt t="63663" x="5424488" y="5608638"/>
          <p14:tracePt t="63671" x="5141913" y="5645150"/>
          <p14:tracePt t="63681" x="4803775" y="5645150"/>
          <p14:tracePt t="63687" x="4321175" y="5645150"/>
          <p14:tracePt t="63697" x="4057650" y="5645150"/>
          <p14:tracePt t="63703" x="3756025" y="5645150"/>
          <p14:tracePt t="63711" x="3409950" y="5608638"/>
          <p14:tracePt t="63719" x="3227388" y="5599113"/>
          <p14:tracePt t="63727" x="3081338" y="5572125"/>
          <p14:tracePt t="63735" x="2917825" y="5554663"/>
          <p14:tracePt t="63745" x="2798763" y="5526088"/>
          <p14:tracePt t="63753" x="2762250" y="5526088"/>
          <p14:tracePt t="63765" x="2716213" y="5518150"/>
          <p14:tracePt t="63767" x="2708275" y="5518150"/>
          <p14:tracePt t="63777" x="2698750" y="5518150"/>
          <p14:tracePt t="63799" x="2689225" y="5518150"/>
          <p14:tracePt t="63815" x="2679700" y="5518150"/>
          <p14:tracePt t="63823" x="2671763" y="5518150"/>
          <p14:tracePt t="63831" x="2652713" y="5508625"/>
          <p14:tracePt t="63839" x="2635250" y="5508625"/>
          <p14:tracePt t="63847" x="2616200" y="5489575"/>
          <p14:tracePt t="63855" x="2570163" y="5472113"/>
          <p14:tracePt t="63863" x="2552700" y="5462588"/>
          <p14:tracePt t="63871" x="2533650" y="5462588"/>
          <p14:tracePt t="63882" x="2506663" y="5453063"/>
          <p14:tracePt t="63887" x="2489200" y="5435600"/>
          <p14:tracePt t="63896" x="2470150" y="5426075"/>
          <p14:tracePt t="63913" x="2462213" y="5416550"/>
          <p14:tracePt t="63919" x="2433638" y="5408613"/>
          <p14:tracePt t="63944" x="2416175" y="5389563"/>
          <p14:tracePt t="63978" x="2389188" y="5380038"/>
          <p14:tracePt t="63983" x="2379663" y="5380038"/>
          <p14:tracePt t="63992" x="2352675" y="5380038"/>
          <p14:tracePt t="63999" x="2333625" y="5380038"/>
          <p14:tracePt t="64007" x="2306638" y="5380038"/>
          <p14:tracePt t="64015" x="2287588" y="5372100"/>
          <p14:tracePt t="64023" x="2243138" y="5372100"/>
          <p14:tracePt t="64031" x="2214563" y="5362575"/>
          <p14:tracePt t="64040" x="2170113" y="5343525"/>
          <p14:tracePt t="64047" x="2078038" y="5316538"/>
          <p14:tracePt t="64055" x="1997075" y="5299075"/>
          <p14:tracePt t="64063" x="1924050" y="5270500"/>
          <p14:tracePt t="64071" x="1841500" y="5262563"/>
          <p14:tracePt t="64079" x="1731963" y="5243513"/>
          <p14:tracePt t="64087" x="1641475" y="5233988"/>
          <p14:tracePt t="64095" x="1531938" y="5233988"/>
          <p14:tracePt t="64104" x="1431925" y="5207000"/>
          <p14:tracePt t="64113" x="1322388" y="5189538"/>
          <p14:tracePt t="64119" x="1258888" y="5180013"/>
          <p14:tracePt t="64127" x="1203325" y="5170488"/>
          <p14:tracePt t="64135" x="1157288" y="5170488"/>
          <p14:tracePt t="64144" x="1139825" y="5153025"/>
          <p14:tracePt t="64151" x="1130300" y="5143500"/>
          <p14:tracePt t="64168" x="1120775" y="5133975"/>
          <p14:tracePt t="64200" x="1120775" y="5106988"/>
          <p14:tracePt t="64208" x="1120775" y="5097463"/>
          <p14:tracePt t="64217" x="1120775" y="5089525"/>
          <p14:tracePt t="64225" x="1130300" y="5080000"/>
          <p14:tracePt t="64233" x="1157288" y="5053013"/>
          <p14:tracePt t="64249" x="1203325" y="5033963"/>
          <p14:tracePt t="64265" x="1212850" y="5024438"/>
          <p14:tracePt t="64273" x="1222375" y="5016500"/>
          <p14:tracePt t="64279" x="1230313" y="5016500"/>
          <p14:tracePt t="64287" x="1230313" y="5006975"/>
          <p14:tracePt t="64399" x="1239838" y="5006975"/>
          <p14:tracePt t="64407" x="1249363" y="5006975"/>
          <p14:tracePt t="64415" x="1266825" y="5006975"/>
          <p14:tracePt t="64423" x="1285875" y="5006975"/>
          <p14:tracePt t="64431" x="1293813" y="5006975"/>
          <p14:tracePt t="64447" x="1312863" y="5006975"/>
          <p14:tracePt t="64536" x="1322388" y="5006975"/>
          <p14:tracePt t="64561" x="1322388" y="5016500"/>
          <p14:tracePt t="64568" x="1322388" y="5024438"/>
          <p14:tracePt t="64584" x="1322388" y="5033963"/>
          <p14:tracePt t="64593" x="1322388" y="5043488"/>
          <p14:tracePt t="64711" x="1322388" y="5053013"/>
          <p14:tracePt t="64727" x="1322388" y="5060950"/>
          <p14:tracePt t="64735" x="1322388" y="5097463"/>
          <p14:tracePt t="64743" x="1322388" y="5143500"/>
          <p14:tracePt t="64751" x="1312863" y="5180013"/>
          <p14:tracePt t="64760" x="1312863" y="5226050"/>
          <p14:tracePt t="64767" x="1312863" y="5262563"/>
          <p14:tracePt t="64777" x="1312863" y="5316538"/>
          <p14:tracePt t="64783" x="1312863" y="5372100"/>
          <p14:tracePt t="64792" x="1312863" y="5435600"/>
          <p14:tracePt t="64799" x="1312863" y="5489575"/>
          <p14:tracePt t="64809" x="1312863" y="5526088"/>
          <p14:tracePt t="64816" x="1312863" y="5572125"/>
          <p14:tracePt t="64828" x="1312863" y="5608638"/>
          <p14:tracePt t="64831" x="1312863" y="5626100"/>
          <p14:tracePt t="64839" x="1312863" y="5654675"/>
          <p14:tracePt t="64951" x="1303338" y="5654675"/>
          <p14:tracePt t="64983" x="1293813" y="5654675"/>
          <p14:tracePt t="64993" x="1285875" y="5654675"/>
          <p14:tracePt t="64999" x="1276350" y="5654675"/>
          <p14:tracePt t="65015" x="1266825" y="5654675"/>
          <p14:tracePt t="65023" x="1230313" y="5618163"/>
          <p14:tracePt t="65039" x="1212850" y="5608638"/>
          <p14:tracePt t="65047" x="1176338" y="5589588"/>
          <p14:tracePt t="65055" x="1166813" y="5581650"/>
          <p14:tracePt t="65064" x="1130300" y="5562600"/>
          <p14:tracePt t="65071" x="1103313" y="5554663"/>
          <p14:tracePt t="65079" x="1057275" y="5518150"/>
          <p14:tracePt t="65087" x="1030288" y="5508625"/>
          <p14:tracePt t="65095" x="974725" y="5499100"/>
          <p14:tracePt t="65103" x="911225" y="5462588"/>
          <p14:tracePt t="65111" x="830263" y="5445125"/>
          <p14:tracePt t="65119" x="774700" y="5435600"/>
          <p14:tracePt t="65134" x="692150" y="5408613"/>
          <p14:tracePt t="65136" x="620713" y="5408613"/>
          <p14:tracePt t="65153" x="482600" y="5399088"/>
          <p14:tracePt t="65163" x="428625" y="5399088"/>
          <p14:tracePt t="65167" x="373063" y="5399088"/>
          <p14:tracePt t="65181" x="328613" y="5399088"/>
          <p14:tracePt t="65183" x="301625" y="5399088"/>
          <p14:tracePt t="65191" x="273050" y="5399088"/>
          <p14:tracePt t="65201" x="255588" y="5399088"/>
          <p14:tracePt t="65209" x="236538" y="5399088"/>
          <p14:tracePt t="65225" x="228600" y="5399088"/>
          <p14:tracePt t="65298" x="219075" y="5389563"/>
          <p14:tracePt t="65306" x="219075" y="5372100"/>
          <p14:tracePt t="65313" x="219075" y="5353050"/>
          <p14:tracePt t="65319" x="228600" y="5335588"/>
          <p14:tracePt t="65335" x="236538" y="5307013"/>
          <p14:tracePt t="65337" x="236538" y="5299075"/>
          <p14:tracePt t="65345" x="255588" y="5270500"/>
          <p14:tracePt t="65353" x="273050" y="5226050"/>
          <p14:tracePt t="65364" x="292100" y="5197475"/>
          <p14:tracePt t="65369" x="328613" y="5143500"/>
          <p14:tracePt t="65377" x="346075" y="5106988"/>
          <p14:tracePt t="65383" x="382588" y="5033963"/>
          <p14:tracePt t="65393" x="419100" y="5006975"/>
          <p14:tracePt t="65399" x="438150" y="4960938"/>
          <p14:tracePt t="65407" x="474663" y="4924425"/>
          <p14:tracePt t="65415" x="501650" y="4897438"/>
          <p14:tracePt t="65423" x="538163" y="4851400"/>
          <p14:tracePt t="65431" x="574675" y="4824413"/>
          <p14:tracePt t="65439" x="611188" y="4797425"/>
          <p14:tracePt t="65447" x="628650" y="4787900"/>
          <p14:tracePt t="65455" x="655638" y="4778375"/>
          <p14:tracePt t="65463" x="665163" y="4778375"/>
          <p14:tracePt t="65471" x="684213" y="4778375"/>
          <p14:tracePt t="65479" x="692150" y="4778375"/>
          <p14:tracePt t="65487" x="711200" y="4778375"/>
          <p14:tracePt t="65495" x="738188" y="4787900"/>
          <p14:tracePt t="65503" x="765175" y="4814888"/>
          <p14:tracePt t="65511" x="801688" y="4878388"/>
          <p14:tracePt t="65519" x="830263" y="4924425"/>
          <p14:tracePt t="65528" x="884238" y="4970463"/>
          <p14:tracePt t="65535" x="911225" y="5006975"/>
          <p14:tracePt t="65543" x="930275" y="5024438"/>
          <p14:tracePt t="65551" x="1011238" y="5060950"/>
          <p14:tracePt t="65563" x="1039813" y="5070475"/>
          <p14:tracePt t="65568" x="1093788" y="5080000"/>
          <p14:tracePt t="65581" x="1157288" y="5106988"/>
          <p14:tracePt t="65589" x="1212850" y="5116513"/>
          <p14:tracePt t="65591" x="1249363" y="5126038"/>
          <p14:tracePt t="65602" x="1285875" y="5133975"/>
          <p14:tracePt t="65610" x="1293813" y="5133975"/>
          <p14:tracePt t="65624" x="1312863" y="5143500"/>
          <p14:tracePt t="65635" x="1322388" y="5153025"/>
          <p14:tracePt t="65681" x="1322388" y="5170488"/>
          <p14:tracePt t="65689" x="1322388" y="5197475"/>
          <p14:tracePt t="65698" x="1322388" y="5243513"/>
          <p14:tracePt t="65704" x="1322388" y="5262563"/>
          <p14:tracePt t="65712" x="1322388" y="5316538"/>
          <p14:tracePt t="65719" x="1322388" y="5353050"/>
          <p14:tracePt t="65728" x="1322388" y="5408613"/>
          <p14:tracePt t="65735" x="1322388" y="5453063"/>
          <p14:tracePt t="65743" x="1330325" y="5508625"/>
          <p14:tracePt t="65751" x="1349375" y="5554663"/>
          <p14:tracePt t="65760" x="1366838" y="5581650"/>
          <p14:tracePt t="65768" x="1376363" y="5608638"/>
          <p14:tracePt t="65782" x="1385888" y="5626100"/>
          <p14:tracePt t="65791" x="1385888" y="5662613"/>
          <p14:tracePt t="65802" x="1395413" y="5662613"/>
          <p14:tracePt t="65804" x="1395413" y="5672138"/>
          <p14:tracePt t="65888" x="1395413" y="5708650"/>
          <p14:tracePt t="65903" x="1395413" y="5718175"/>
          <p14:tracePt t="65999" x="1395413" y="5708650"/>
          <p14:tracePt t="66007" x="1403350" y="5681663"/>
          <p14:tracePt t="66015" x="1412875" y="5662613"/>
          <p14:tracePt t="66023" x="1422400" y="5618163"/>
          <p14:tracePt t="66031" x="1431925" y="5572125"/>
          <p14:tracePt t="66040" x="1458913" y="5518150"/>
          <p14:tracePt t="66047" x="1458913" y="5499100"/>
          <p14:tracePt t="66055" x="1458913" y="5453063"/>
          <p14:tracePt t="66063" x="1468438" y="5435600"/>
          <p14:tracePt t="66073" x="1468438" y="5408613"/>
          <p14:tracePt t="66081" x="1468438" y="5372100"/>
          <p14:tracePt t="66087" x="1468438" y="5353050"/>
          <p14:tracePt t="66095" x="1468438" y="5343525"/>
          <p14:tracePt t="66103" x="1468438" y="5316538"/>
          <p14:tracePt t="66119" x="1468438" y="5299075"/>
          <p14:tracePt t="66199" x="1476375" y="5289550"/>
          <p14:tracePt t="66216" x="1504950" y="5289550"/>
          <p14:tracePt t="66223" x="1522413" y="5289550"/>
          <p14:tracePt t="66231" x="1568450" y="5289550"/>
          <p14:tracePt t="66239" x="1649413" y="5299075"/>
          <p14:tracePt t="66247" x="1741488" y="5299075"/>
          <p14:tracePt t="66258" x="1868488" y="5299075"/>
          <p14:tracePt t="66265" x="2014538" y="5326063"/>
          <p14:tracePt t="66277" x="2179638" y="5326063"/>
          <p14:tracePt t="66279" x="2360613" y="5326063"/>
          <p14:tracePt t="66288" x="2606675" y="5326063"/>
          <p14:tracePt t="66295" x="2871788" y="5326063"/>
          <p14:tracePt t="66305" x="3136900" y="5326063"/>
          <p14:tracePt t="66311" x="3400425" y="5326063"/>
          <p14:tracePt t="66321" x="3619500" y="5326063"/>
          <p14:tracePt t="66327" x="3846513" y="5326063"/>
          <p14:tracePt t="66336" x="4011613" y="5326063"/>
          <p14:tracePt t="66344" x="4194175" y="5326063"/>
          <p14:tracePt t="66351" x="4321175" y="5326063"/>
          <p14:tracePt t="66364" x="4430713" y="5326063"/>
          <p14:tracePt t="66368" x="4503738" y="5326063"/>
          <p14:tracePt t="66377" x="4557713" y="5326063"/>
          <p14:tracePt t="66383" x="4603750" y="5326063"/>
          <p14:tracePt t="66394" x="4640263" y="5326063"/>
          <p14:tracePt t="66399" x="4659313" y="5326063"/>
          <p14:tracePt t="66407" x="4686300" y="5326063"/>
          <p14:tracePt t="66416" x="4713288" y="5326063"/>
          <p14:tracePt t="66423" x="4749800" y="5326063"/>
          <p14:tracePt t="66431" x="4767263" y="5326063"/>
          <p14:tracePt t="66439" x="4803775" y="5335588"/>
          <p14:tracePt t="66449" x="4832350" y="5343525"/>
          <p14:tracePt t="66456" x="4849813" y="5343525"/>
          <p14:tracePt t="66464" x="4868863" y="5353050"/>
          <p14:tracePt t="66473" x="4913313" y="5372100"/>
          <p14:tracePt t="66482" x="4932363" y="5399088"/>
          <p14:tracePt t="66488" x="4949825" y="5408613"/>
          <p14:tracePt t="66499" x="4959350" y="5408613"/>
          <p14:tracePt t="66505" x="4959350" y="5416550"/>
          <p14:tracePt t="66511" x="4959350" y="5426075"/>
          <p14:tracePt t="66519" x="4959350" y="5435600"/>
          <p14:tracePt t="66527" x="4959350" y="5453063"/>
          <p14:tracePt t="66535" x="4959350" y="5462588"/>
          <p14:tracePt t="66545" x="4959350" y="5472113"/>
          <p14:tracePt t="66560" x="4959350" y="5489575"/>
          <p14:tracePt t="66579" x="4959350" y="5508625"/>
          <p14:tracePt t="66583" x="4959350" y="5535613"/>
          <p14:tracePt t="66593" x="4959350" y="5554663"/>
          <p14:tracePt t="66600" x="4895850" y="5608638"/>
          <p14:tracePt t="66607" x="4822825" y="5618163"/>
          <p14:tracePt t="66615" x="4703763" y="5672138"/>
          <p14:tracePt t="66623" x="4594225" y="5708650"/>
          <p14:tracePt t="66631" x="4421188" y="5718175"/>
          <p14:tracePt t="66639" x="4303713" y="5718175"/>
          <p14:tracePt t="66649" x="4148138" y="5745163"/>
          <p14:tracePt t="66655" x="4002088" y="5745163"/>
          <p14:tracePt t="66663" x="3875088" y="5745163"/>
          <p14:tracePt t="66671" x="3783013" y="5745163"/>
          <p14:tracePt t="66679" x="3692525" y="5745163"/>
          <p14:tracePt t="66687" x="3619500" y="5745163"/>
          <p14:tracePt t="66695" x="3582988" y="5745163"/>
          <p14:tracePt t="66705" x="3573463" y="5745163"/>
          <p14:tracePt t="66716" x="3546475" y="5745163"/>
          <p14:tracePt t="66720" x="3509963" y="5735638"/>
          <p14:tracePt t="66736" x="3473450" y="5718175"/>
          <p14:tracePt t="66746" x="3455988" y="5699125"/>
          <p14:tracePt t="66752" x="3427413" y="5691188"/>
          <p14:tracePt t="66762" x="3373438" y="5654675"/>
          <p14:tracePt t="66768" x="3309938" y="5626100"/>
          <p14:tracePt t="66779" x="3227388" y="5572125"/>
          <p14:tracePt t="66784" x="3117850" y="5545138"/>
          <p14:tracePt t="66796" x="2998788" y="5499100"/>
          <p14:tracePt t="66800" x="2871788" y="5472113"/>
          <p14:tracePt t="66808" x="2735263" y="5426075"/>
          <p14:tracePt t="66816" x="2625725" y="5399088"/>
          <p14:tracePt t="66833" x="2433638" y="5343525"/>
          <p14:tracePt t="66840" x="2370138" y="5335588"/>
          <p14:tracePt t="66848" x="2297113" y="5335588"/>
          <p14:tracePt t="66855" x="2251075" y="5307013"/>
          <p14:tracePt t="66863" x="2197100" y="5299075"/>
          <p14:tracePt t="66871" x="2151063" y="5289550"/>
          <p14:tracePt t="66879" x="2133600" y="5280025"/>
          <p14:tracePt t="66887" x="2078038" y="5253038"/>
          <p14:tracePt t="66896" x="2060575" y="5253038"/>
          <p14:tracePt t="66903" x="2041525" y="5243513"/>
          <p14:tracePt t="66911" x="1997075" y="5243513"/>
          <p14:tracePt t="66919" x="1941513" y="5233988"/>
          <p14:tracePt t="66930" x="1868488" y="5226050"/>
          <p14:tracePt t="66935" x="1824038" y="5226050"/>
          <p14:tracePt t="66944" x="1751013" y="5197475"/>
          <p14:tracePt t="66951" x="1677988" y="5189538"/>
          <p14:tracePt t="66960" x="1622425" y="5189538"/>
          <p14:tracePt t="66967" x="1558925" y="5170488"/>
          <p14:tracePt t="66977" x="1476375" y="5133975"/>
          <p14:tracePt t="66983" x="1449388" y="5133975"/>
          <p14:tracePt t="66994" x="1395413" y="5126038"/>
          <p14:tracePt t="66999" x="1366838" y="5116513"/>
          <p14:tracePt t="67010" x="1349375" y="5106988"/>
          <p14:tracePt t="67015" x="1303338" y="5089525"/>
          <p14:tracePt t="67023" x="1293813" y="5089525"/>
          <p14:tracePt t="67031" x="1285875" y="5080000"/>
          <p14:tracePt t="67040" x="1276350" y="5070475"/>
          <p14:tracePt t="67055" x="1276350" y="5060950"/>
          <p14:tracePt t="67143" x="1266825" y="5053013"/>
          <p14:tracePt t="67200" x="1276350" y="5033963"/>
          <p14:tracePt t="67207" x="1358900" y="5024438"/>
          <p14:tracePt t="67215" x="1468438" y="5006975"/>
          <p14:tracePt t="67223" x="1585913" y="4979988"/>
          <p14:tracePt t="67231" x="1731963" y="4979988"/>
          <p14:tracePt t="67239" x="1878013" y="4970463"/>
          <p14:tracePt t="67247" x="2024063" y="4951413"/>
          <p14:tracePt t="67255" x="2170113" y="4951413"/>
          <p14:tracePt t="67263" x="2279650" y="4951413"/>
          <p14:tracePt t="67272" x="2406650" y="4951413"/>
          <p14:tracePt t="67279" x="2516188" y="4951413"/>
          <p14:tracePt t="67287" x="2625725" y="4951413"/>
          <p14:tracePt t="67295" x="2735263" y="4951413"/>
          <p14:tracePt t="67303" x="2862263" y="4951413"/>
          <p14:tracePt t="67311" x="2990850" y="4951413"/>
          <p14:tracePt t="67321" x="3100388" y="4951413"/>
          <p14:tracePt t="67332" x="3244850" y="4951413"/>
          <p14:tracePt t="67337" x="3373438" y="4951413"/>
          <p14:tracePt t="67345" x="3536950" y="4951413"/>
          <p14:tracePt t="67351" x="3738563" y="4951413"/>
          <p14:tracePt t="67360" x="3911600" y="4951413"/>
          <p14:tracePt t="67369" x="4111625" y="4951413"/>
          <p14:tracePt t="67376" x="4367213" y="4979988"/>
          <p14:tracePt t="67383" x="4686300" y="5016500"/>
          <p14:tracePt t="67394" x="4941888" y="5070475"/>
          <p14:tracePt t="67399" x="5260975" y="5116513"/>
          <p14:tracePt t="67407" x="5543550" y="5170488"/>
          <p14:tracePt t="67415" x="5834063" y="5226050"/>
          <p14:tracePt t="67423" x="6080125" y="5262563"/>
          <p14:tracePt t="67431" x="6326188" y="5299075"/>
          <p14:tracePt t="67439" x="6508750" y="5316538"/>
          <p14:tracePt t="67447" x="6691313" y="5362575"/>
          <p14:tracePt t="67455" x="6800850" y="5362575"/>
          <p14:tracePt t="67463" x="6873875" y="5372100"/>
          <p14:tracePt t="67473" x="6973888" y="5380038"/>
          <p14:tracePt t="67482" x="7000875" y="5380038"/>
          <p14:tracePt t="67489" x="7046913" y="5399088"/>
          <p14:tracePt t="67505" x="7073900" y="5399088"/>
          <p14:tracePt t="67515" x="7092950" y="5408613"/>
          <p14:tracePt t="67521" x="7129463" y="5426075"/>
          <p14:tracePt t="67537" x="7183438" y="5435600"/>
          <p14:tracePt t="67549" x="7265988" y="5472113"/>
          <p14:tracePt t="67559" x="7494588" y="5562600"/>
          <p14:tracePt t="67567" x="7639050" y="5608638"/>
          <p14:tracePt t="67577" x="7777163" y="5635625"/>
          <p14:tracePt t="67583" x="7921625" y="5681663"/>
          <p14:tracePt t="67594" x="8031163" y="5708650"/>
          <p14:tracePt t="67600" x="8113713" y="5718175"/>
          <p14:tracePt t="67607" x="8177213" y="5754688"/>
          <p14:tracePt t="67615" x="8186738" y="5754688"/>
          <p14:tracePt t="67801" x="8196263" y="5754688"/>
          <p14:tracePt t="67808" x="8213725" y="5754688"/>
          <p14:tracePt t="67817" x="8259763" y="5754688"/>
          <p14:tracePt t="67838" x="8350250" y="5754688"/>
          <p14:tracePt t="67840" x="8396288" y="5754688"/>
          <p14:tracePt t="67848" x="8432800" y="5754688"/>
          <p14:tracePt t="67856" x="8478838" y="5754688"/>
          <p14:tracePt t="67863" x="8505825" y="5754688"/>
          <p14:tracePt t="67872" x="8523288" y="5764213"/>
          <p14:tracePt t="67880" x="8532813" y="5772150"/>
          <p14:tracePt t="67888" x="8551863" y="5791200"/>
          <p14:tracePt t="67919" x="8559800" y="5800725"/>
          <p14:tracePt t="67967" x="8559800" y="5827713"/>
          <p14:tracePt t="67977" x="8551863" y="5845175"/>
          <p14:tracePt t="67983" x="8505825" y="5854700"/>
          <p14:tracePt t="67994" x="8432800" y="5873750"/>
          <p14:tracePt t="67999" x="8323263" y="5873750"/>
          <p14:tracePt t="68008" x="8186738" y="5900738"/>
          <p14:tracePt t="68015" x="8040688" y="5900738"/>
          <p14:tracePt t="68023" x="7931150" y="5900738"/>
          <p14:tracePt t="68031" x="7821613" y="5900738"/>
          <p14:tracePt t="68039" x="7748588" y="5900738"/>
          <p14:tracePt t="68047" x="7721600" y="5900738"/>
          <p14:tracePt t="68055" x="7712075" y="5900738"/>
          <p14:tracePt t="68066" x="7704138" y="5900738"/>
          <p14:tracePt t="68169" x="7712075" y="5900738"/>
          <p14:tracePt t="68182" x="7721600" y="5900738"/>
          <p14:tracePt t="68183" x="7740650" y="5900738"/>
          <p14:tracePt t="68192" x="7748588" y="5900738"/>
          <p14:tracePt t="68199" x="7758113" y="5891213"/>
          <p14:tracePt t="68207" x="7777163" y="5891213"/>
          <p14:tracePt t="68215" x="7785100" y="5891213"/>
          <p14:tracePt t="68223" x="7794625" y="5891213"/>
          <p14:tracePt t="68255" x="7804150" y="5881688"/>
          <p14:tracePt t="68328" x="7785100" y="5881688"/>
          <p14:tracePt t="68337" x="7712075" y="5881688"/>
          <p14:tracePt t="68345" x="7621588" y="5881688"/>
          <p14:tracePt t="68352" x="7531100" y="5881688"/>
          <p14:tracePt t="68359" x="7421563" y="5881688"/>
          <p14:tracePt t="68367" x="7348538" y="5881688"/>
          <p14:tracePt t="68377" x="7275513" y="5881688"/>
          <p14:tracePt t="68384" x="7219950" y="5881688"/>
          <p14:tracePt t="68393" x="7175500" y="5881688"/>
          <p14:tracePt t="68399" x="7138988" y="5881688"/>
          <p14:tracePt t="68407" x="7119938" y="5881688"/>
          <p14:tracePt t="68416" x="7083425" y="5881688"/>
          <p14:tracePt t="68431" x="7065963" y="5881688"/>
          <p14:tracePt t="68439" x="7046913" y="5881688"/>
          <p14:tracePt t="68450" x="7037388" y="5881688"/>
          <p14:tracePt t="68456" x="7019925" y="5881688"/>
          <p14:tracePt t="68464" x="6992938" y="5881688"/>
          <p14:tracePt t="68472" x="6946900" y="5881688"/>
          <p14:tracePt t="68482" x="6919913" y="5881688"/>
          <p14:tracePt t="68488" x="6883400" y="5881688"/>
          <p14:tracePt t="68499" x="6819900" y="5881688"/>
          <p14:tracePt t="68504" x="6783388" y="5881688"/>
          <p14:tracePt t="68513" x="6764338" y="5881688"/>
          <p14:tracePt t="68520" x="6737350" y="5881688"/>
          <p14:tracePt t="68527" x="6718300" y="5881688"/>
          <p14:tracePt t="68535" x="6710363" y="5881688"/>
          <p14:tracePt t="68544" x="6700838" y="5881688"/>
          <p14:tracePt t="68633" x="6691313" y="5881688"/>
          <p14:tracePt t="68683" x="6681788" y="5881688"/>
          <p14:tracePt t="68687" x="6664325" y="5881688"/>
          <p14:tracePt t="68695" x="6645275" y="5881688"/>
          <p14:tracePt t="68703" x="6600825" y="5881688"/>
          <p14:tracePt t="68711" x="6545263" y="5881688"/>
          <p14:tracePt t="68719" x="6472238" y="5881688"/>
          <p14:tracePt t="68727" x="6345238" y="5881688"/>
          <p14:tracePt t="68735" x="6199188" y="5881688"/>
          <p14:tracePt t="68744" x="6072188" y="5881688"/>
          <p14:tracePt t="68751" x="5935663" y="5881688"/>
          <p14:tracePt t="68760" x="5789613" y="5881688"/>
          <p14:tracePt t="68767" x="5680075" y="5881688"/>
          <p14:tracePt t="68777" x="5580063" y="5881688"/>
          <p14:tracePt t="68783" x="5524500" y="5881688"/>
          <p14:tracePt t="68793" x="5507038" y="5881688"/>
          <p14:tracePt t="68799" x="5497513" y="5881688"/>
          <p14:tracePt t="68943" x="5507038" y="5881688"/>
          <p14:tracePt t="68967" x="5514975" y="5881688"/>
          <p14:tracePt t="68991" x="5524500" y="5881688"/>
          <p14:tracePt t="68999" x="5534025" y="5881688"/>
          <p14:tracePt t="69243" x="5543550" y="5864225"/>
          <p14:tracePt t="69250" x="5616575" y="5837238"/>
          <p14:tracePt t="69260" x="5688013" y="5800725"/>
          <p14:tracePt t="69263" x="5826125" y="5772150"/>
          <p14:tracePt t="69271" x="5916613" y="5772150"/>
          <p14:tracePt t="69279" x="6026150" y="5735638"/>
          <p14:tracePt t="69287" x="6116638" y="5735638"/>
          <p14:tracePt t="69295" x="6208713" y="5735638"/>
          <p14:tracePt t="69303" x="6272213" y="5735638"/>
          <p14:tracePt t="69311" x="6299200" y="5735638"/>
          <p14:tracePt t="69319" x="6326188" y="5735638"/>
          <p14:tracePt t="69383" x="6335713" y="5735638"/>
          <p14:tracePt t="70047" x="6345238" y="5735638"/>
          <p14:tracePt t="70079" x="6354763" y="5735638"/>
          <p14:tracePt t="70095" x="6362700" y="5735638"/>
          <p14:tracePt t="70103" x="6372225" y="5727700"/>
          <p14:tracePt t="70111" x="6399213" y="5718175"/>
          <p14:tracePt t="70119" x="6427788" y="5708650"/>
          <p14:tracePt t="70127" x="6445250" y="5699125"/>
          <p14:tracePt t="70144" x="6454775" y="5699125"/>
          <p14:tracePt t="70249" x="6464300" y="569912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ja-JP" altLang="en-US"/>
              <a:t>ミスアラインメントを許すか？</a:t>
            </a:r>
          </a:p>
        </p:txBody>
      </p:sp>
      <p:sp>
        <p:nvSpPr>
          <p:cNvPr id="25603" name="Rectangle 3"/>
          <p:cNvSpPr>
            <a:spLocks noGrp="1" noChangeArrowheads="1"/>
          </p:cNvSpPr>
          <p:nvPr>
            <p:ph type="body" idx="1"/>
          </p:nvPr>
        </p:nvSpPr>
        <p:spPr>
          <a:xfrm>
            <a:off x="457200" y="1163637"/>
            <a:ext cx="8229600" cy="4530725"/>
          </a:xfrm>
        </p:spPr>
        <p:txBody>
          <a:bodyPr/>
          <a:lstStyle/>
          <a:p>
            <a:pPr eaLnBrk="1" hangingPunct="1">
              <a:lnSpc>
                <a:spcPct val="80000"/>
              </a:lnSpc>
            </a:pPr>
            <a:r>
              <a:rPr lang="ja-JP" altLang="en-US" sz="2800" dirty="0"/>
              <a:t>許す利点：</a:t>
            </a:r>
          </a:p>
          <a:p>
            <a:pPr lvl="1" eaLnBrk="1" hangingPunct="1">
              <a:lnSpc>
                <a:spcPct val="80000"/>
              </a:lnSpc>
            </a:pPr>
            <a:r>
              <a:rPr lang="ja-JP" altLang="en-US" sz="2400" dirty="0"/>
              <a:t>メモリ利用効率が向上する</a:t>
            </a:r>
          </a:p>
          <a:p>
            <a:pPr lvl="1" eaLnBrk="1" hangingPunct="1">
              <a:lnSpc>
                <a:spcPct val="80000"/>
              </a:lnSpc>
            </a:pPr>
            <a:r>
              <a:rPr lang="ja-JP" altLang="en-US" sz="2400" dirty="0"/>
              <a:t>レガシーコードがコンパイルしなおさずに動く</a:t>
            </a:r>
          </a:p>
          <a:p>
            <a:pPr eaLnBrk="1" hangingPunct="1">
              <a:lnSpc>
                <a:spcPct val="80000"/>
              </a:lnSpc>
            </a:pPr>
            <a:r>
              <a:rPr lang="ja-JP" altLang="en-US" sz="2800" dirty="0"/>
              <a:t>許す欠点：</a:t>
            </a:r>
          </a:p>
          <a:p>
            <a:pPr lvl="1" eaLnBrk="1" hangingPunct="1">
              <a:lnSpc>
                <a:spcPct val="80000"/>
              </a:lnSpc>
            </a:pPr>
            <a:r>
              <a:rPr lang="ja-JP" altLang="en-US" sz="2400" dirty="0"/>
              <a:t>動作速度が遅くなる</a:t>
            </a:r>
          </a:p>
          <a:p>
            <a:pPr lvl="2" eaLnBrk="1" hangingPunct="1">
              <a:lnSpc>
                <a:spcPct val="80000"/>
              </a:lnSpc>
            </a:pPr>
            <a:r>
              <a:rPr lang="ja-JP" altLang="en-US" sz="2000" dirty="0"/>
              <a:t>実装によってはメモリを</a:t>
            </a:r>
            <a:r>
              <a:rPr lang="en-US" altLang="ja-JP" sz="2000" dirty="0"/>
              <a:t>2</a:t>
            </a:r>
            <a:r>
              <a:rPr lang="ja-JP" altLang="en-US" sz="2000" dirty="0"/>
              <a:t>回アクセスしなければならない</a:t>
            </a:r>
          </a:p>
          <a:p>
            <a:pPr lvl="1" eaLnBrk="1" hangingPunct="1">
              <a:lnSpc>
                <a:spcPct val="80000"/>
              </a:lnSpc>
            </a:pPr>
            <a:r>
              <a:rPr lang="ja-JP" altLang="en-US" sz="2400" dirty="0"/>
              <a:t>ハードウェアが複雑になる</a:t>
            </a:r>
          </a:p>
          <a:p>
            <a:pPr lvl="2" eaLnBrk="1" hangingPunct="1">
              <a:lnSpc>
                <a:spcPct val="80000"/>
              </a:lnSpc>
            </a:pPr>
            <a:r>
              <a:rPr lang="ja-JP" altLang="en-US" sz="2000" dirty="0"/>
              <a:t>バイトをシフトしてくっつける必要がある</a:t>
            </a:r>
          </a:p>
          <a:p>
            <a:pPr lvl="2" eaLnBrk="1" hangingPunct="1">
              <a:lnSpc>
                <a:spcPct val="80000"/>
              </a:lnSpc>
            </a:pPr>
            <a:r>
              <a:rPr lang="ja-JP" altLang="en-US" sz="2000" dirty="0"/>
              <a:t>シフト操作自体は</a:t>
            </a:r>
            <a:r>
              <a:rPr lang="en-US" altLang="ja-JP" sz="2000" dirty="0" err="1"/>
              <a:t>lb</a:t>
            </a:r>
            <a:r>
              <a:rPr lang="ja-JP" altLang="en-US" sz="2000" dirty="0"/>
              <a:t>の時点で必要だが、、、</a:t>
            </a:r>
          </a:p>
          <a:p>
            <a:pPr eaLnBrk="1" hangingPunct="1">
              <a:lnSpc>
                <a:spcPct val="80000"/>
              </a:lnSpc>
            </a:pPr>
            <a:r>
              <a:rPr lang="ja-JP" altLang="en-US" sz="2800" dirty="0"/>
              <a:t>一般に命令では許さない。データではケースバイケース</a:t>
            </a:r>
            <a:endParaRPr lang="en-US" altLang="ja-JP" sz="2800" dirty="0"/>
          </a:p>
          <a:p>
            <a:pPr eaLnBrk="1" hangingPunct="1">
              <a:lnSpc>
                <a:spcPct val="80000"/>
              </a:lnSpc>
            </a:pPr>
            <a:r>
              <a:rPr lang="en-US" altLang="ja-JP" sz="2800" dirty="0"/>
              <a:t>RISC-V</a:t>
            </a:r>
            <a:r>
              <a:rPr lang="ja-JP" altLang="en-US" sz="2800" dirty="0"/>
              <a:t>では許している</a:t>
            </a:r>
          </a:p>
          <a:p>
            <a:pPr lvl="2" eaLnBrk="1" hangingPunct="1">
              <a:lnSpc>
                <a:spcPct val="80000"/>
              </a:lnSpc>
            </a:pPr>
            <a:endParaRPr lang="en-US" altLang="ja-JP" sz="2000" dirty="0"/>
          </a:p>
        </p:txBody>
      </p:sp>
      <p:pic>
        <p:nvPicPr>
          <p:cNvPr id="2" name="オーディオ 1">
            <a:hlinkClick r:id="" action="ppaction://media"/>
            <a:extLst>
              <a:ext uri="{FF2B5EF4-FFF2-40B4-BE49-F238E27FC236}">
                <a16:creationId xmlns:a16="http://schemas.microsoft.com/office/drawing/2014/main" id="{292D264C-201A-435B-8C5A-49A3C06FB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28743679"/>
      </p:ext>
    </p:extLst>
  </p:cSld>
  <p:clrMapOvr>
    <a:masterClrMapping/>
  </p:clrMapOvr>
  <mc:AlternateContent xmlns:mc="http://schemas.openxmlformats.org/markup-compatibility/2006">
    <mc:Choice xmlns:p14="http://schemas.microsoft.com/office/powerpoint/2010/main" Requires="p14">
      <p:transition spd="slow" p14:dur="2000" advTm="210382"/>
    </mc:Choice>
    <mc:Fallback>
      <p:transition spd="slow" advTm="21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ja-JP" altLang="en-US" dirty="0"/>
              <a:t>例題のディスプレイ</a:t>
            </a:r>
          </a:p>
        </p:txBody>
      </p:sp>
      <p:sp>
        <p:nvSpPr>
          <p:cNvPr id="16387" name="Rectangle 3"/>
          <p:cNvSpPr>
            <a:spLocks noGrp="1" noChangeArrowheads="1"/>
          </p:cNvSpPr>
          <p:nvPr>
            <p:ph type="body" idx="1"/>
          </p:nvPr>
        </p:nvSpPr>
        <p:spPr/>
        <p:txBody>
          <a:bodyPr/>
          <a:lstStyle/>
          <a:p>
            <a:pPr eaLnBrk="1" hangingPunct="1"/>
            <a:r>
              <a:rPr lang="ja-JP" altLang="en-US" dirty="0"/>
              <a:t>ディスプレイを想定</a:t>
            </a:r>
          </a:p>
          <a:p>
            <a:pPr lvl="1" eaLnBrk="1" hangingPunct="1"/>
            <a:r>
              <a:rPr lang="en-US" altLang="ja-JP" dirty="0"/>
              <a:t>ASCII</a:t>
            </a:r>
            <a:r>
              <a:rPr lang="ja-JP" altLang="en-US" dirty="0"/>
              <a:t>コードを書き込むと出力される</a:t>
            </a:r>
          </a:p>
          <a:p>
            <a:pPr lvl="1" eaLnBrk="1" hangingPunct="1"/>
            <a:r>
              <a:rPr lang="en-US" altLang="ja-JP" dirty="0"/>
              <a:t>ASCII</a:t>
            </a:r>
            <a:r>
              <a:rPr lang="ja-JP" altLang="en-US" dirty="0"/>
              <a:t>コード：英数字、記号用の</a:t>
            </a:r>
            <a:r>
              <a:rPr lang="en-US" altLang="ja-JP" dirty="0"/>
              <a:t>8</a:t>
            </a:r>
            <a:r>
              <a:rPr lang="ja-JP" altLang="en-US" dirty="0"/>
              <a:t>ビットコード</a:t>
            </a:r>
          </a:p>
          <a:p>
            <a:pPr lvl="2" eaLnBrk="1" hangingPunct="1"/>
            <a:r>
              <a:rPr lang="en-US" altLang="ja-JP" dirty="0"/>
              <a:t>man </a:t>
            </a:r>
            <a:r>
              <a:rPr lang="en-US" altLang="ja-JP" dirty="0" err="1"/>
              <a:t>ascii</a:t>
            </a:r>
            <a:r>
              <a:rPr lang="ja-JP" altLang="en-US" dirty="0"/>
              <a:t>で表示されるのでやってみて</a:t>
            </a:r>
            <a:r>
              <a:rPr lang="en-US" altLang="ja-JP" dirty="0"/>
              <a:t>!</a:t>
            </a:r>
          </a:p>
          <a:p>
            <a:pPr eaLnBrk="1" hangingPunct="1"/>
            <a:r>
              <a:rPr lang="en-US" altLang="ja-JP" dirty="0"/>
              <a:t>0xc0000003</a:t>
            </a:r>
            <a:r>
              <a:rPr lang="ja-JP" altLang="en-US" dirty="0"/>
              <a:t>： ステータスレジスタ</a:t>
            </a:r>
          </a:p>
          <a:p>
            <a:pPr lvl="1" eaLnBrk="1" hangingPunct="1"/>
            <a:r>
              <a:rPr lang="ja-JP" altLang="en-US" dirty="0"/>
              <a:t>最下位ビットが</a:t>
            </a:r>
            <a:r>
              <a:rPr lang="en-US" altLang="ja-JP" dirty="0" err="1"/>
              <a:t>TxRDY</a:t>
            </a:r>
            <a:r>
              <a:rPr lang="en-US" altLang="ja-JP" dirty="0"/>
              <a:t>, </a:t>
            </a:r>
            <a:r>
              <a:rPr lang="ja-JP" altLang="en-US" dirty="0"/>
              <a:t>送信完了すると</a:t>
            </a:r>
            <a:r>
              <a:rPr lang="en-US" altLang="ja-JP" dirty="0"/>
              <a:t>1</a:t>
            </a:r>
            <a:r>
              <a:rPr lang="ja-JP" altLang="en-US" dirty="0"/>
              <a:t>になる</a:t>
            </a:r>
            <a:endParaRPr lang="en-US" altLang="ja-JP" dirty="0"/>
          </a:p>
          <a:p>
            <a:pPr eaLnBrk="1" hangingPunct="1"/>
            <a:r>
              <a:rPr lang="en-US" altLang="ja-JP" dirty="0"/>
              <a:t>0xc0000002: </a:t>
            </a:r>
            <a:r>
              <a:rPr lang="ja-JP" altLang="en-US" dirty="0"/>
              <a:t>データレジスタ</a:t>
            </a:r>
            <a:endParaRPr lang="en-US" altLang="ja-JP" dirty="0"/>
          </a:p>
          <a:p>
            <a:pPr lvl="1" eaLnBrk="1" hangingPunct="1"/>
            <a:r>
              <a:rPr lang="en-US" altLang="ja-JP" dirty="0"/>
              <a:t>ASCII</a:t>
            </a:r>
            <a:r>
              <a:rPr lang="ja-JP" altLang="en-US" dirty="0"/>
              <a:t>コードが対応する文字に出力される</a:t>
            </a:r>
            <a:endParaRPr lang="en-US" altLang="ja-JP" dirty="0"/>
          </a:p>
          <a:p>
            <a:pPr eaLnBrk="1" hangingPunct="1"/>
            <a:r>
              <a:rPr lang="en-US" altLang="ja-JP" dirty="0"/>
              <a:t>0xc0000000</a:t>
            </a:r>
            <a:r>
              <a:rPr lang="ja-JP" altLang="en-US" dirty="0"/>
              <a:t>からとしたのは、</a:t>
            </a:r>
            <a:r>
              <a:rPr lang="en-US" altLang="ja-JP" dirty="0"/>
              <a:t>RISC-V</a:t>
            </a:r>
            <a:r>
              <a:rPr lang="ja-JP" altLang="en-US" dirty="0"/>
              <a:t>のメモリ領域の外側に当たるため</a:t>
            </a:r>
            <a:endParaRPr lang="en-US" altLang="ja-JP" dirty="0"/>
          </a:p>
          <a:p>
            <a:pPr lvl="2" eaLnBrk="1" hangingPunct="1"/>
            <a:endParaRPr lang="ja-JP" altLang="en-US" dirty="0"/>
          </a:p>
          <a:p>
            <a:pPr lvl="1" eaLnBrk="1" hangingPunct="1"/>
            <a:endParaRPr lang="en-US" altLang="ja-JP" dirty="0"/>
          </a:p>
        </p:txBody>
      </p:sp>
      <p:pic>
        <p:nvPicPr>
          <p:cNvPr id="2" name="オーディオ 1">
            <a:hlinkClick r:id="" action="ppaction://media"/>
            <a:extLst>
              <a:ext uri="{FF2B5EF4-FFF2-40B4-BE49-F238E27FC236}">
                <a16:creationId xmlns:a16="http://schemas.microsoft.com/office/drawing/2014/main" id="{E32CF29A-5FA0-4AB4-97A3-86DF72CCF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63007931"/>
      </p:ext>
    </p:extLst>
  </p:cSld>
  <p:clrMapOvr>
    <a:masterClrMapping/>
  </p:clrMapOvr>
  <mc:AlternateContent xmlns:mc="http://schemas.openxmlformats.org/markup-compatibility/2006">
    <mc:Choice xmlns:p14="http://schemas.microsoft.com/office/powerpoint/2010/main" Requires="p14">
      <p:transition spd="slow" p14:dur="2000" advTm="77889"/>
    </mc:Choice>
    <mc:Fallback>
      <p:transition spd="slow" advTm="7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ASCII</a:t>
            </a:r>
            <a:r>
              <a:rPr kumimoji="1" lang="ja-JP" altLang="en-US" dirty="0"/>
              <a:t>コード</a:t>
            </a:r>
          </a:p>
        </p:txBody>
      </p:sp>
      <p:graphicFrame>
        <p:nvGraphicFramePr>
          <p:cNvPr id="4" name="コンテンツ プレースホルダー 3"/>
          <p:cNvGraphicFramePr>
            <a:graphicFrameLocks noGrp="1"/>
          </p:cNvGraphicFramePr>
          <p:nvPr>
            <p:ph idx="1"/>
          </p:nvPr>
        </p:nvGraphicFramePr>
        <p:xfrm>
          <a:off x="1331640" y="1916832"/>
          <a:ext cx="6048671" cy="3312369"/>
        </p:xfrm>
        <a:graphic>
          <a:graphicData uri="http://schemas.openxmlformats.org/drawingml/2006/table">
            <a:tbl>
              <a:tblPr firstRow="1" bandRow="1">
                <a:tableStyleId>{5C22544A-7EE6-4342-B048-85BDC9FD1C3A}</a:tableStyleId>
              </a:tblPr>
              <a:tblGrid>
                <a:gridCol w="553892">
                  <a:extLst>
                    <a:ext uri="{9D8B030D-6E8A-4147-A177-3AD203B41FA5}">
                      <a16:colId xmlns:a16="http://schemas.microsoft.com/office/drawing/2014/main" val="1940279804"/>
                    </a:ext>
                  </a:extLst>
                </a:gridCol>
                <a:gridCol w="392857">
                  <a:extLst>
                    <a:ext uri="{9D8B030D-6E8A-4147-A177-3AD203B41FA5}">
                      <a16:colId xmlns:a16="http://schemas.microsoft.com/office/drawing/2014/main" val="3301042377"/>
                    </a:ext>
                  </a:extLst>
                </a:gridCol>
                <a:gridCol w="571803">
                  <a:extLst>
                    <a:ext uri="{9D8B030D-6E8A-4147-A177-3AD203B41FA5}">
                      <a16:colId xmlns:a16="http://schemas.microsoft.com/office/drawing/2014/main" val="3249686921"/>
                    </a:ext>
                  </a:extLst>
                </a:gridCol>
                <a:gridCol w="213150">
                  <a:extLst>
                    <a:ext uri="{9D8B030D-6E8A-4147-A177-3AD203B41FA5}">
                      <a16:colId xmlns:a16="http://schemas.microsoft.com/office/drawing/2014/main" val="4167814803"/>
                    </a:ext>
                  </a:extLst>
                </a:gridCol>
                <a:gridCol w="715262">
                  <a:extLst>
                    <a:ext uri="{9D8B030D-6E8A-4147-A177-3AD203B41FA5}">
                      <a16:colId xmlns:a16="http://schemas.microsoft.com/office/drawing/2014/main" val="2103145900"/>
                    </a:ext>
                  </a:extLst>
                </a:gridCol>
                <a:gridCol w="440160">
                  <a:extLst>
                    <a:ext uri="{9D8B030D-6E8A-4147-A177-3AD203B41FA5}">
                      <a16:colId xmlns:a16="http://schemas.microsoft.com/office/drawing/2014/main" val="2668658117"/>
                    </a:ext>
                  </a:extLst>
                </a:gridCol>
                <a:gridCol w="554053">
                  <a:extLst>
                    <a:ext uri="{9D8B030D-6E8A-4147-A177-3AD203B41FA5}">
                      <a16:colId xmlns:a16="http://schemas.microsoft.com/office/drawing/2014/main" val="3162187482"/>
                    </a:ext>
                  </a:extLst>
                </a:gridCol>
                <a:gridCol w="455566">
                  <a:extLst>
                    <a:ext uri="{9D8B030D-6E8A-4147-A177-3AD203B41FA5}">
                      <a16:colId xmlns:a16="http://schemas.microsoft.com/office/drawing/2014/main" val="3281899122"/>
                    </a:ext>
                  </a:extLst>
                </a:gridCol>
                <a:gridCol w="455566">
                  <a:extLst>
                    <a:ext uri="{9D8B030D-6E8A-4147-A177-3AD203B41FA5}">
                      <a16:colId xmlns:a16="http://schemas.microsoft.com/office/drawing/2014/main" val="3804117325"/>
                    </a:ext>
                  </a:extLst>
                </a:gridCol>
                <a:gridCol w="455566">
                  <a:extLst>
                    <a:ext uri="{9D8B030D-6E8A-4147-A177-3AD203B41FA5}">
                      <a16:colId xmlns:a16="http://schemas.microsoft.com/office/drawing/2014/main" val="2831420503"/>
                    </a:ext>
                  </a:extLst>
                </a:gridCol>
                <a:gridCol w="736741">
                  <a:extLst>
                    <a:ext uri="{9D8B030D-6E8A-4147-A177-3AD203B41FA5}">
                      <a16:colId xmlns:a16="http://schemas.microsoft.com/office/drawing/2014/main" val="3011579896"/>
                    </a:ext>
                  </a:extLst>
                </a:gridCol>
                <a:gridCol w="504055">
                  <a:extLst>
                    <a:ext uri="{9D8B030D-6E8A-4147-A177-3AD203B41FA5}">
                      <a16:colId xmlns:a16="http://schemas.microsoft.com/office/drawing/2014/main" val="445402250"/>
                    </a:ext>
                  </a:extLst>
                </a:gridCol>
              </a:tblGrid>
              <a:tr h="369929">
                <a:tc>
                  <a:txBody>
                    <a:bodyPr/>
                    <a:lstStyle/>
                    <a:p>
                      <a:r>
                        <a:rPr kumimoji="1" lang="en-US" altLang="ja-JP" dirty="0">
                          <a:solidFill>
                            <a:schemeClr val="tx1"/>
                          </a:solidFill>
                        </a:rPr>
                        <a:t>30</a:t>
                      </a:r>
                      <a:endParaRPr kumimoji="1" lang="ja-JP" altLang="en-US" dirty="0">
                        <a:solidFill>
                          <a:schemeClr val="tx1"/>
                        </a:solidFill>
                      </a:endParaRPr>
                    </a:p>
                  </a:txBody>
                  <a:tcPr/>
                </a:tc>
                <a:tc>
                  <a:txBody>
                    <a:bodyPr/>
                    <a:lstStyle/>
                    <a:p>
                      <a:r>
                        <a:rPr kumimoji="1" lang="en-US" altLang="ja-JP" dirty="0">
                          <a:solidFill>
                            <a:schemeClr val="tx1"/>
                          </a:solidFill>
                        </a:rPr>
                        <a:t>0</a:t>
                      </a:r>
                      <a:endParaRPr kumimoji="1" lang="ja-JP" altLang="en-US" dirty="0">
                        <a:solidFill>
                          <a:schemeClr val="tx1"/>
                        </a:solidFill>
                      </a:endParaRPr>
                    </a:p>
                  </a:txBody>
                  <a:tcPr/>
                </a:tc>
                <a:tc>
                  <a:txBody>
                    <a:bodyPr/>
                    <a:lstStyle/>
                    <a:p>
                      <a:r>
                        <a:rPr kumimoji="1" lang="en-US" altLang="ja-JP" dirty="0">
                          <a:solidFill>
                            <a:schemeClr val="tx1"/>
                          </a:solidFill>
                        </a:rPr>
                        <a:t>38</a:t>
                      </a:r>
                      <a:endParaRPr kumimoji="1" lang="ja-JP" altLang="en-US" dirty="0">
                        <a:solidFill>
                          <a:schemeClr val="tx1"/>
                        </a:solidFill>
                      </a:endParaRPr>
                    </a:p>
                  </a:txBody>
                  <a:tcPr/>
                </a:tc>
                <a:tc>
                  <a:txBody>
                    <a:bodyPr/>
                    <a:lstStyle/>
                    <a:p>
                      <a:r>
                        <a:rPr kumimoji="1" lang="en-US" altLang="ja-JP" dirty="0">
                          <a:solidFill>
                            <a:schemeClr val="tx1"/>
                          </a:solidFill>
                        </a:rPr>
                        <a:t>8</a:t>
                      </a:r>
                      <a:endParaRPr kumimoji="1" lang="ja-JP" altLang="en-US" dirty="0">
                        <a:solidFill>
                          <a:schemeClr val="tx1"/>
                        </a:solidFill>
                      </a:endParaRPr>
                    </a:p>
                  </a:txBody>
                  <a:tcPr/>
                </a:tc>
                <a:tc>
                  <a:txBody>
                    <a:bodyPr/>
                    <a:lstStyle/>
                    <a:p>
                      <a:r>
                        <a:rPr kumimoji="1" lang="en-US" altLang="ja-JP" dirty="0">
                          <a:solidFill>
                            <a:schemeClr val="tx1"/>
                          </a:solidFill>
                        </a:rPr>
                        <a:t>40</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tc>
                  <a:txBody>
                    <a:bodyPr/>
                    <a:lstStyle/>
                    <a:p>
                      <a:r>
                        <a:rPr kumimoji="1" lang="en-US" altLang="ja-JP" dirty="0">
                          <a:solidFill>
                            <a:schemeClr val="tx1"/>
                          </a:solidFill>
                        </a:rPr>
                        <a:t>48</a:t>
                      </a:r>
                      <a:endParaRPr kumimoji="1" lang="ja-JP" altLang="en-US" dirty="0">
                        <a:solidFill>
                          <a:schemeClr val="tx1"/>
                        </a:solidFill>
                      </a:endParaRPr>
                    </a:p>
                  </a:txBody>
                  <a:tcPr/>
                </a:tc>
                <a:tc>
                  <a:txBody>
                    <a:bodyPr/>
                    <a:lstStyle/>
                    <a:p>
                      <a:r>
                        <a:rPr kumimoji="1" lang="en-US" altLang="ja-JP" dirty="0">
                          <a:solidFill>
                            <a:schemeClr val="tx1"/>
                          </a:solidFill>
                        </a:rPr>
                        <a:t>H</a:t>
                      </a:r>
                      <a:endParaRPr kumimoji="1" lang="ja-JP" altLang="en-US" dirty="0">
                        <a:solidFill>
                          <a:schemeClr val="tx1"/>
                        </a:solidFill>
                      </a:endParaRPr>
                    </a:p>
                  </a:txBody>
                  <a:tcPr/>
                </a:tc>
                <a:tc>
                  <a:txBody>
                    <a:bodyPr/>
                    <a:lstStyle/>
                    <a:p>
                      <a:r>
                        <a:rPr kumimoji="1" lang="en-US" altLang="ja-JP" dirty="0">
                          <a:solidFill>
                            <a:schemeClr val="tx1"/>
                          </a:solidFill>
                        </a:rPr>
                        <a:t>50</a:t>
                      </a:r>
                      <a:endParaRPr kumimoji="1" lang="ja-JP" altLang="en-US" dirty="0">
                        <a:solidFill>
                          <a:schemeClr val="tx1"/>
                        </a:solidFill>
                      </a:endParaRPr>
                    </a:p>
                  </a:txBody>
                  <a:tcPr/>
                </a:tc>
                <a:tc>
                  <a:txBody>
                    <a:bodyPr/>
                    <a:lstStyle/>
                    <a:p>
                      <a:r>
                        <a:rPr kumimoji="1" lang="en-US" altLang="ja-JP" dirty="0">
                          <a:solidFill>
                            <a:schemeClr val="tx1"/>
                          </a:solidFill>
                        </a:rPr>
                        <a:t>P</a:t>
                      </a:r>
                      <a:endParaRPr kumimoji="1" lang="ja-JP" altLang="en-US" dirty="0">
                        <a:solidFill>
                          <a:schemeClr val="tx1"/>
                        </a:solidFill>
                      </a:endParaRPr>
                    </a:p>
                  </a:txBody>
                  <a:tcPr/>
                </a:tc>
                <a:tc>
                  <a:txBody>
                    <a:bodyPr/>
                    <a:lstStyle/>
                    <a:p>
                      <a:r>
                        <a:rPr kumimoji="1" lang="en-US" altLang="ja-JP" dirty="0">
                          <a:solidFill>
                            <a:schemeClr val="tx1"/>
                          </a:solidFill>
                        </a:rPr>
                        <a:t>58</a:t>
                      </a:r>
                      <a:endParaRPr kumimoji="1" lang="ja-JP" altLang="en-US" dirty="0">
                        <a:solidFill>
                          <a:schemeClr val="tx1"/>
                        </a:solidFill>
                      </a:endParaRPr>
                    </a:p>
                  </a:txBody>
                  <a:tcPr/>
                </a:tc>
                <a:tc>
                  <a:txBody>
                    <a:bodyPr/>
                    <a:lstStyle/>
                    <a:p>
                      <a:r>
                        <a:rPr kumimoji="1" lang="en-US" altLang="ja-JP" dirty="0">
                          <a:solidFill>
                            <a:schemeClr val="tx1"/>
                          </a:solidFill>
                        </a:rPr>
                        <a:t>X</a:t>
                      </a:r>
                      <a:endParaRPr kumimoji="1" lang="ja-JP" altLang="en-US" dirty="0">
                        <a:solidFill>
                          <a:schemeClr val="tx1"/>
                        </a:solidFill>
                      </a:endParaRPr>
                    </a:p>
                  </a:txBody>
                  <a:tcPr/>
                </a:tc>
                <a:extLst>
                  <a:ext uri="{0D108BD9-81ED-4DB2-BD59-A6C34878D82A}">
                    <a16:rowId xmlns:a16="http://schemas.microsoft.com/office/drawing/2014/main" val="1706118463"/>
                  </a:ext>
                </a:extLst>
              </a:tr>
              <a:tr h="369929">
                <a:tc>
                  <a:txBody>
                    <a:bodyPr/>
                    <a:lstStyle/>
                    <a:p>
                      <a:r>
                        <a:rPr kumimoji="1" lang="en-US" altLang="ja-JP" dirty="0">
                          <a:solidFill>
                            <a:schemeClr val="tx1"/>
                          </a:solidFill>
                        </a:rPr>
                        <a:t>31</a:t>
                      </a:r>
                      <a:endParaRPr kumimoji="1" lang="ja-JP" altLang="en-US" dirty="0">
                        <a:solidFill>
                          <a:schemeClr val="tx1"/>
                        </a:solidFill>
                      </a:endParaRPr>
                    </a:p>
                  </a:txBody>
                  <a:tcPr/>
                </a:tc>
                <a:tc>
                  <a:txBody>
                    <a:bodyPr/>
                    <a:lstStyle/>
                    <a:p>
                      <a:r>
                        <a:rPr kumimoji="1" lang="en-US" altLang="ja-JP" dirty="0">
                          <a:solidFill>
                            <a:schemeClr val="tx1"/>
                          </a:solidFill>
                        </a:rPr>
                        <a:t>1</a:t>
                      </a:r>
                      <a:endParaRPr kumimoji="1" lang="ja-JP" altLang="en-US" dirty="0">
                        <a:solidFill>
                          <a:schemeClr val="tx1"/>
                        </a:solidFill>
                      </a:endParaRPr>
                    </a:p>
                  </a:txBody>
                  <a:tcPr/>
                </a:tc>
                <a:tc>
                  <a:txBody>
                    <a:bodyPr/>
                    <a:lstStyle/>
                    <a:p>
                      <a:r>
                        <a:rPr kumimoji="1" lang="en-US" altLang="ja-JP" dirty="0">
                          <a:solidFill>
                            <a:schemeClr val="tx1"/>
                          </a:solidFill>
                        </a:rPr>
                        <a:t>39</a:t>
                      </a:r>
                      <a:endParaRPr kumimoji="1" lang="ja-JP" altLang="en-US" dirty="0">
                        <a:solidFill>
                          <a:schemeClr val="tx1"/>
                        </a:solidFill>
                      </a:endParaRPr>
                    </a:p>
                  </a:txBody>
                  <a:tcPr/>
                </a:tc>
                <a:tc>
                  <a:txBody>
                    <a:bodyPr/>
                    <a:lstStyle/>
                    <a:p>
                      <a:r>
                        <a:rPr kumimoji="1" lang="en-US" altLang="ja-JP" dirty="0">
                          <a:solidFill>
                            <a:schemeClr val="tx1"/>
                          </a:solidFill>
                        </a:rPr>
                        <a:t>9</a:t>
                      </a:r>
                      <a:endParaRPr kumimoji="1" lang="ja-JP" altLang="en-US" dirty="0">
                        <a:solidFill>
                          <a:schemeClr val="tx1"/>
                        </a:solidFill>
                      </a:endParaRPr>
                    </a:p>
                  </a:txBody>
                  <a:tcPr/>
                </a:tc>
                <a:tc>
                  <a:txBody>
                    <a:bodyPr/>
                    <a:lstStyle/>
                    <a:p>
                      <a:r>
                        <a:rPr kumimoji="1" lang="en-US" altLang="ja-JP" dirty="0">
                          <a:solidFill>
                            <a:schemeClr val="tx1"/>
                          </a:solidFill>
                        </a:rPr>
                        <a:t>41</a:t>
                      </a:r>
                      <a:endParaRPr kumimoji="1" lang="ja-JP" altLang="en-US" dirty="0">
                        <a:solidFill>
                          <a:schemeClr val="tx1"/>
                        </a:solidFill>
                      </a:endParaRPr>
                    </a:p>
                  </a:txBody>
                  <a:tcPr/>
                </a:tc>
                <a:tc>
                  <a:txBody>
                    <a:bodyPr/>
                    <a:lstStyle/>
                    <a:p>
                      <a:r>
                        <a:rPr kumimoji="1" lang="en-US" altLang="ja-JP" dirty="0">
                          <a:solidFill>
                            <a:schemeClr val="tx1"/>
                          </a:solidFill>
                        </a:rPr>
                        <a:t>A</a:t>
                      </a:r>
                      <a:endParaRPr kumimoji="1" lang="ja-JP" altLang="en-US" dirty="0">
                        <a:solidFill>
                          <a:schemeClr val="tx1"/>
                        </a:solidFill>
                      </a:endParaRPr>
                    </a:p>
                  </a:txBody>
                  <a:tcPr/>
                </a:tc>
                <a:tc>
                  <a:txBody>
                    <a:bodyPr/>
                    <a:lstStyle/>
                    <a:p>
                      <a:r>
                        <a:rPr kumimoji="1" lang="en-US" altLang="ja-JP" dirty="0">
                          <a:solidFill>
                            <a:schemeClr val="tx1"/>
                          </a:solidFill>
                        </a:rPr>
                        <a:t>49</a:t>
                      </a:r>
                      <a:endParaRPr kumimoji="1" lang="ja-JP" altLang="en-US" dirty="0">
                        <a:solidFill>
                          <a:schemeClr val="tx1"/>
                        </a:solidFill>
                      </a:endParaRPr>
                    </a:p>
                  </a:txBody>
                  <a:tcPr/>
                </a:tc>
                <a:tc>
                  <a:txBody>
                    <a:bodyPr/>
                    <a:lstStyle/>
                    <a:p>
                      <a:r>
                        <a:rPr kumimoji="1" lang="en-US" altLang="ja-JP" dirty="0">
                          <a:solidFill>
                            <a:schemeClr val="tx1"/>
                          </a:solidFill>
                        </a:rPr>
                        <a:t>I</a:t>
                      </a:r>
                      <a:endParaRPr kumimoji="1" lang="ja-JP" altLang="en-US" dirty="0">
                        <a:solidFill>
                          <a:schemeClr val="tx1"/>
                        </a:solidFill>
                      </a:endParaRPr>
                    </a:p>
                  </a:txBody>
                  <a:tcPr/>
                </a:tc>
                <a:tc>
                  <a:txBody>
                    <a:bodyPr/>
                    <a:lstStyle/>
                    <a:p>
                      <a:r>
                        <a:rPr kumimoji="1" lang="en-US" altLang="ja-JP" dirty="0">
                          <a:solidFill>
                            <a:schemeClr val="tx1"/>
                          </a:solidFill>
                        </a:rPr>
                        <a:t>51</a:t>
                      </a:r>
                      <a:endParaRPr kumimoji="1" lang="ja-JP" altLang="en-US" dirty="0">
                        <a:solidFill>
                          <a:schemeClr val="tx1"/>
                        </a:solidFill>
                      </a:endParaRPr>
                    </a:p>
                  </a:txBody>
                  <a:tcPr/>
                </a:tc>
                <a:tc>
                  <a:txBody>
                    <a:bodyPr/>
                    <a:lstStyle/>
                    <a:p>
                      <a:r>
                        <a:rPr kumimoji="1" lang="en-US" altLang="ja-JP" dirty="0">
                          <a:solidFill>
                            <a:schemeClr val="tx1"/>
                          </a:solidFill>
                        </a:rPr>
                        <a:t>Q</a:t>
                      </a:r>
                      <a:endParaRPr kumimoji="1" lang="ja-JP" altLang="en-US" dirty="0">
                        <a:solidFill>
                          <a:schemeClr val="tx1"/>
                        </a:solidFill>
                      </a:endParaRPr>
                    </a:p>
                  </a:txBody>
                  <a:tcPr/>
                </a:tc>
                <a:tc>
                  <a:txBody>
                    <a:bodyPr/>
                    <a:lstStyle/>
                    <a:p>
                      <a:r>
                        <a:rPr kumimoji="1" lang="en-US" altLang="ja-JP" dirty="0">
                          <a:solidFill>
                            <a:schemeClr val="tx1"/>
                          </a:solidFill>
                        </a:rPr>
                        <a:t>59</a:t>
                      </a:r>
                      <a:endParaRPr kumimoji="1" lang="ja-JP" altLang="en-US" dirty="0">
                        <a:solidFill>
                          <a:schemeClr val="tx1"/>
                        </a:solidFill>
                      </a:endParaRPr>
                    </a:p>
                  </a:txBody>
                  <a:tcPr/>
                </a:tc>
                <a:tc>
                  <a:txBody>
                    <a:bodyPr/>
                    <a:lstStyle/>
                    <a:p>
                      <a:r>
                        <a:rPr kumimoji="1" lang="en-US" altLang="ja-JP" dirty="0">
                          <a:solidFill>
                            <a:schemeClr val="tx1"/>
                          </a:solidFill>
                        </a:rPr>
                        <a:t>Y</a:t>
                      </a:r>
                      <a:endParaRPr kumimoji="1" lang="ja-JP" altLang="en-US" dirty="0">
                        <a:solidFill>
                          <a:schemeClr val="tx1"/>
                        </a:solidFill>
                      </a:endParaRPr>
                    </a:p>
                  </a:txBody>
                  <a:tcPr/>
                </a:tc>
                <a:extLst>
                  <a:ext uri="{0D108BD9-81ED-4DB2-BD59-A6C34878D82A}">
                    <a16:rowId xmlns:a16="http://schemas.microsoft.com/office/drawing/2014/main" val="447135953"/>
                  </a:ext>
                </a:extLst>
              </a:tr>
              <a:tr h="369929">
                <a:tc>
                  <a:txBody>
                    <a:bodyPr/>
                    <a:lstStyle/>
                    <a:p>
                      <a:r>
                        <a:rPr kumimoji="1" lang="en-US" altLang="ja-JP" dirty="0">
                          <a:solidFill>
                            <a:schemeClr val="tx1"/>
                          </a:solidFill>
                        </a:rPr>
                        <a:t>32</a:t>
                      </a:r>
                      <a:endParaRPr kumimoji="1" lang="ja-JP" altLang="en-US" dirty="0">
                        <a:solidFill>
                          <a:schemeClr val="tx1"/>
                        </a:solidFill>
                      </a:endParaRPr>
                    </a:p>
                  </a:txBody>
                  <a:tcPr/>
                </a:tc>
                <a:tc>
                  <a:txBody>
                    <a:bodyPr/>
                    <a:lstStyle/>
                    <a:p>
                      <a:r>
                        <a:rPr kumimoji="1" lang="en-US" altLang="ja-JP" dirty="0">
                          <a:solidFill>
                            <a:schemeClr val="tx1"/>
                          </a:solidFill>
                        </a:rPr>
                        <a:t>2</a:t>
                      </a:r>
                      <a:endParaRPr kumimoji="1" lang="ja-JP" altLang="en-US" dirty="0">
                        <a:solidFill>
                          <a:schemeClr val="tx1"/>
                        </a:solidFill>
                      </a:endParaRPr>
                    </a:p>
                  </a:txBody>
                  <a:tcPr/>
                </a:tc>
                <a:tc>
                  <a:txBody>
                    <a:bodyPr/>
                    <a:lstStyle/>
                    <a:p>
                      <a:r>
                        <a:rPr kumimoji="1" lang="en-US" altLang="ja-JP" dirty="0" err="1">
                          <a:solidFill>
                            <a:schemeClr val="tx1"/>
                          </a:solidFill>
                        </a:rPr>
                        <a:t>3A</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tc>
                  <a:txBody>
                    <a:bodyPr/>
                    <a:lstStyle/>
                    <a:p>
                      <a:r>
                        <a:rPr kumimoji="1" lang="en-US" altLang="ja-JP" dirty="0">
                          <a:solidFill>
                            <a:schemeClr val="tx1"/>
                          </a:solidFill>
                        </a:rPr>
                        <a:t>42</a:t>
                      </a:r>
                      <a:endParaRPr kumimoji="1" lang="ja-JP" altLang="en-US" dirty="0">
                        <a:solidFill>
                          <a:schemeClr val="tx1"/>
                        </a:solidFill>
                      </a:endParaRPr>
                    </a:p>
                  </a:txBody>
                  <a:tcPr/>
                </a:tc>
                <a:tc>
                  <a:txBody>
                    <a:bodyPr/>
                    <a:lstStyle/>
                    <a:p>
                      <a:r>
                        <a:rPr kumimoji="1" lang="en-US" altLang="ja-JP" dirty="0">
                          <a:solidFill>
                            <a:schemeClr val="tx1"/>
                          </a:solidFill>
                        </a:rPr>
                        <a:t>B</a:t>
                      </a:r>
                      <a:endParaRPr kumimoji="1" lang="ja-JP" altLang="en-US" dirty="0">
                        <a:solidFill>
                          <a:schemeClr val="tx1"/>
                        </a:solidFill>
                      </a:endParaRPr>
                    </a:p>
                  </a:txBody>
                  <a:tcPr/>
                </a:tc>
                <a:tc>
                  <a:txBody>
                    <a:bodyPr/>
                    <a:lstStyle/>
                    <a:p>
                      <a:r>
                        <a:rPr kumimoji="1" lang="en-US" altLang="ja-JP" dirty="0" err="1">
                          <a:solidFill>
                            <a:schemeClr val="tx1"/>
                          </a:solidFill>
                        </a:rPr>
                        <a:t>4A</a:t>
                      </a:r>
                      <a:endParaRPr kumimoji="1" lang="ja-JP" altLang="en-US" dirty="0">
                        <a:solidFill>
                          <a:schemeClr val="tx1"/>
                        </a:solidFill>
                      </a:endParaRPr>
                    </a:p>
                  </a:txBody>
                  <a:tcPr/>
                </a:tc>
                <a:tc>
                  <a:txBody>
                    <a:bodyPr/>
                    <a:lstStyle/>
                    <a:p>
                      <a:r>
                        <a:rPr kumimoji="1" lang="en-US" altLang="ja-JP" dirty="0">
                          <a:solidFill>
                            <a:schemeClr val="tx1"/>
                          </a:solidFill>
                        </a:rPr>
                        <a:t>J</a:t>
                      </a:r>
                      <a:endParaRPr kumimoji="1" lang="ja-JP" altLang="en-US" dirty="0">
                        <a:solidFill>
                          <a:schemeClr val="tx1"/>
                        </a:solidFill>
                      </a:endParaRPr>
                    </a:p>
                  </a:txBody>
                  <a:tcPr/>
                </a:tc>
                <a:tc>
                  <a:txBody>
                    <a:bodyPr/>
                    <a:lstStyle/>
                    <a:p>
                      <a:r>
                        <a:rPr kumimoji="1" lang="en-US" altLang="ja-JP" dirty="0">
                          <a:solidFill>
                            <a:schemeClr val="tx1"/>
                          </a:solidFill>
                        </a:rPr>
                        <a:t>52</a:t>
                      </a:r>
                      <a:endParaRPr kumimoji="1" lang="ja-JP" altLang="en-US" dirty="0">
                        <a:solidFill>
                          <a:schemeClr val="tx1"/>
                        </a:solidFill>
                      </a:endParaRPr>
                    </a:p>
                  </a:txBody>
                  <a:tcPr/>
                </a:tc>
                <a:tc>
                  <a:txBody>
                    <a:bodyPr/>
                    <a:lstStyle/>
                    <a:p>
                      <a:r>
                        <a:rPr kumimoji="1" lang="en-US" altLang="ja-JP" dirty="0">
                          <a:solidFill>
                            <a:schemeClr val="tx1"/>
                          </a:solidFill>
                        </a:rPr>
                        <a:t>R</a:t>
                      </a:r>
                      <a:endParaRPr kumimoji="1" lang="ja-JP" altLang="en-US" dirty="0">
                        <a:solidFill>
                          <a:schemeClr val="tx1"/>
                        </a:solidFill>
                      </a:endParaRPr>
                    </a:p>
                  </a:txBody>
                  <a:tcPr/>
                </a:tc>
                <a:tc>
                  <a:txBody>
                    <a:bodyPr/>
                    <a:lstStyle/>
                    <a:p>
                      <a:r>
                        <a:rPr kumimoji="1" lang="en-US" altLang="ja-JP" dirty="0" err="1">
                          <a:solidFill>
                            <a:schemeClr val="tx1"/>
                          </a:solidFill>
                        </a:rPr>
                        <a:t>5A</a:t>
                      </a:r>
                      <a:endParaRPr kumimoji="1" lang="ja-JP" altLang="en-US" dirty="0">
                        <a:solidFill>
                          <a:schemeClr val="tx1"/>
                        </a:solidFill>
                      </a:endParaRPr>
                    </a:p>
                  </a:txBody>
                  <a:tcPr/>
                </a:tc>
                <a:tc>
                  <a:txBody>
                    <a:bodyPr/>
                    <a:lstStyle/>
                    <a:p>
                      <a:r>
                        <a:rPr kumimoji="1" lang="en-US" altLang="ja-JP" dirty="0">
                          <a:solidFill>
                            <a:schemeClr val="tx1"/>
                          </a:solidFill>
                        </a:rPr>
                        <a:t>Z</a:t>
                      </a:r>
                      <a:endParaRPr kumimoji="1" lang="ja-JP" altLang="en-US" dirty="0">
                        <a:solidFill>
                          <a:schemeClr val="tx1"/>
                        </a:solidFill>
                      </a:endParaRPr>
                    </a:p>
                  </a:txBody>
                  <a:tcPr/>
                </a:tc>
                <a:extLst>
                  <a:ext uri="{0D108BD9-81ED-4DB2-BD59-A6C34878D82A}">
                    <a16:rowId xmlns:a16="http://schemas.microsoft.com/office/drawing/2014/main" val="1605913758"/>
                  </a:ext>
                </a:extLst>
              </a:tr>
              <a:tr h="369929">
                <a:tc>
                  <a:txBody>
                    <a:bodyPr/>
                    <a:lstStyle/>
                    <a:p>
                      <a:r>
                        <a:rPr kumimoji="1" lang="en-US" altLang="ja-JP" dirty="0">
                          <a:solidFill>
                            <a:schemeClr val="tx1"/>
                          </a:solidFill>
                        </a:rPr>
                        <a:t>33</a:t>
                      </a:r>
                      <a:endParaRPr kumimoji="1" lang="ja-JP" altLang="en-US" dirty="0">
                        <a:solidFill>
                          <a:schemeClr val="tx1"/>
                        </a:solidFill>
                      </a:endParaRPr>
                    </a:p>
                  </a:txBody>
                  <a:tcPr/>
                </a:tc>
                <a:tc>
                  <a:txBody>
                    <a:bodyPr/>
                    <a:lstStyle/>
                    <a:p>
                      <a:r>
                        <a:rPr kumimoji="1" lang="en-US" altLang="ja-JP" dirty="0">
                          <a:solidFill>
                            <a:schemeClr val="tx1"/>
                          </a:solidFill>
                        </a:rPr>
                        <a:t>3</a:t>
                      </a:r>
                      <a:endParaRPr kumimoji="1" lang="ja-JP" altLang="en-US" dirty="0">
                        <a:solidFill>
                          <a:schemeClr val="tx1"/>
                        </a:solidFill>
                      </a:endParaRPr>
                    </a:p>
                  </a:txBody>
                  <a:tcPr/>
                </a:tc>
                <a:tc>
                  <a:txBody>
                    <a:bodyPr/>
                    <a:lstStyle/>
                    <a:p>
                      <a:r>
                        <a:rPr kumimoji="1" lang="en-US" altLang="ja-JP" dirty="0" err="1">
                          <a:solidFill>
                            <a:schemeClr val="tx1"/>
                          </a:solidFill>
                        </a:rPr>
                        <a:t>3B</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tc>
                  <a:txBody>
                    <a:bodyPr/>
                    <a:lstStyle/>
                    <a:p>
                      <a:r>
                        <a:rPr kumimoji="1" lang="en-US" altLang="ja-JP" dirty="0">
                          <a:solidFill>
                            <a:schemeClr val="tx1"/>
                          </a:solidFill>
                        </a:rPr>
                        <a:t>43</a:t>
                      </a:r>
                      <a:endParaRPr kumimoji="1" lang="ja-JP" altLang="en-US" dirty="0">
                        <a:solidFill>
                          <a:schemeClr val="tx1"/>
                        </a:solidFill>
                      </a:endParaRPr>
                    </a:p>
                  </a:txBody>
                  <a:tcPr/>
                </a:tc>
                <a:tc>
                  <a:txBody>
                    <a:bodyPr/>
                    <a:lstStyle/>
                    <a:p>
                      <a:r>
                        <a:rPr kumimoji="1" lang="en-US" altLang="ja-JP" dirty="0">
                          <a:solidFill>
                            <a:schemeClr val="tx1"/>
                          </a:solidFill>
                        </a:rPr>
                        <a:t>C</a:t>
                      </a:r>
                      <a:endParaRPr kumimoji="1" lang="ja-JP" altLang="en-US" dirty="0">
                        <a:solidFill>
                          <a:schemeClr val="tx1"/>
                        </a:solidFill>
                      </a:endParaRPr>
                    </a:p>
                  </a:txBody>
                  <a:tcPr/>
                </a:tc>
                <a:tc>
                  <a:txBody>
                    <a:bodyPr/>
                    <a:lstStyle/>
                    <a:p>
                      <a:r>
                        <a:rPr kumimoji="1" lang="en-US" altLang="ja-JP" dirty="0" err="1">
                          <a:solidFill>
                            <a:schemeClr val="tx1"/>
                          </a:solidFill>
                        </a:rPr>
                        <a:t>4B</a:t>
                      </a:r>
                      <a:endParaRPr kumimoji="1" lang="ja-JP" altLang="en-US" dirty="0">
                        <a:solidFill>
                          <a:schemeClr val="tx1"/>
                        </a:solidFill>
                      </a:endParaRPr>
                    </a:p>
                  </a:txBody>
                  <a:tcPr/>
                </a:tc>
                <a:tc>
                  <a:txBody>
                    <a:bodyPr/>
                    <a:lstStyle/>
                    <a:p>
                      <a:r>
                        <a:rPr kumimoji="1" lang="en-US" altLang="ja-JP" dirty="0">
                          <a:solidFill>
                            <a:schemeClr val="tx1"/>
                          </a:solidFill>
                        </a:rPr>
                        <a:t>K</a:t>
                      </a:r>
                      <a:endParaRPr kumimoji="1" lang="ja-JP" altLang="en-US" dirty="0">
                        <a:solidFill>
                          <a:schemeClr val="tx1"/>
                        </a:solidFill>
                      </a:endParaRPr>
                    </a:p>
                  </a:txBody>
                  <a:tcPr/>
                </a:tc>
                <a:tc>
                  <a:txBody>
                    <a:bodyPr/>
                    <a:lstStyle/>
                    <a:p>
                      <a:r>
                        <a:rPr kumimoji="1" lang="en-US" altLang="ja-JP" dirty="0">
                          <a:solidFill>
                            <a:schemeClr val="tx1"/>
                          </a:solidFill>
                        </a:rPr>
                        <a:t>53</a:t>
                      </a:r>
                      <a:endParaRPr kumimoji="1" lang="ja-JP" altLang="en-US" dirty="0">
                        <a:solidFill>
                          <a:schemeClr val="tx1"/>
                        </a:solidFill>
                      </a:endParaRPr>
                    </a:p>
                  </a:txBody>
                  <a:tcPr/>
                </a:tc>
                <a:tc>
                  <a:txBody>
                    <a:bodyPr/>
                    <a:lstStyle/>
                    <a:p>
                      <a:r>
                        <a:rPr kumimoji="1" lang="en-US" altLang="ja-JP" dirty="0">
                          <a:solidFill>
                            <a:schemeClr val="tx1"/>
                          </a:solidFill>
                        </a:rPr>
                        <a:t>S</a:t>
                      </a:r>
                      <a:endParaRPr kumimoji="1" lang="ja-JP" altLang="en-US" dirty="0">
                        <a:solidFill>
                          <a:schemeClr val="tx1"/>
                        </a:solidFill>
                      </a:endParaRPr>
                    </a:p>
                  </a:txBody>
                  <a:tcPr/>
                </a:tc>
                <a:tc>
                  <a:txBody>
                    <a:bodyPr/>
                    <a:lstStyle/>
                    <a:p>
                      <a:r>
                        <a:rPr kumimoji="1" lang="en-US" altLang="ja-JP" dirty="0" err="1">
                          <a:solidFill>
                            <a:schemeClr val="tx1"/>
                          </a:solidFill>
                        </a:rPr>
                        <a:t>5B</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extLst>
                  <a:ext uri="{0D108BD9-81ED-4DB2-BD59-A6C34878D82A}">
                    <a16:rowId xmlns:a16="http://schemas.microsoft.com/office/drawing/2014/main" val="2953512259"/>
                  </a:ext>
                </a:extLst>
              </a:tr>
              <a:tr h="369929">
                <a:tc>
                  <a:txBody>
                    <a:bodyPr/>
                    <a:lstStyle/>
                    <a:p>
                      <a:r>
                        <a:rPr kumimoji="1" lang="en-US" altLang="ja-JP" dirty="0">
                          <a:solidFill>
                            <a:schemeClr val="tx1"/>
                          </a:solidFill>
                        </a:rPr>
                        <a:t>34</a:t>
                      </a:r>
                      <a:endParaRPr kumimoji="1" lang="ja-JP" altLang="en-US" dirty="0">
                        <a:solidFill>
                          <a:schemeClr val="tx1"/>
                        </a:solidFill>
                      </a:endParaRPr>
                    </a:p>
                  </a:txBody>
                  <a:tcPr/>
                </a:tc>
                <a:tc>
                  <a:txBody>
                    <a:bodyPr/>
                    <a:lstStyle/>
                    <a:p>
                      <a:r>
                        <a:rPr kumimoji="1" lang="en-US" altLang="ja-JP" dirty="0">
                          <a:solidFill>
                            <a:schemeClr val="tx1"/>
                          </a:solidFill>
                        </a:rPr>
                        <a:t>4</a:t>
                      </a:r>
                      <a:endParaRPr kumimoji="1" lang="ja-JP" altLang="en-US" dirty="0">
                        <a:solidFill>
                          <a:schemeClr val="tx1"/>
                        </a:solidFill>
                      </a:endParaRPr>
                    </a:p>
                  </a:txBody>
                  <a:tcPr/>
                </a:tc>
                <a:tc>
                  <a:txBody>
                    <a:bodyPr/>
                    <a:lstStyle/>
                    <a:p>
                      <a:r>
                        <a:rPr kumimoji="1" lang="en-US" altLang="ja-JP" dirty="0" err="1">
                          <a:solidFill>
                            <a:schemeClr val="tx1"/>
                          </a:solidFill>
                        </a:rPr>
                        <a:t>3C</a:t>
                      </a:r>
                      <a:endParaRPr kumimoji="1" lang="ja-JP" altLang="en-US" dirty="0">
                        <a:solidFill>
                          <a:schemeClr val="tx1"/>
                        </a:solidFill>
                      </a:endParaRPr>
                    </a:p>
                  </a:txBody>
                  <a:tcPr/>
                </a:tc>
                <a:tc>
                  <a:txBody>
                    <a:bodyPr/>
                    <a:lstStyle/>
                    <a:p>
                      <a:r>
                        <a:rPr kumimoji="1" lang="en-US" altLang="ja-JP" dirty="0">
                          <a:solidFill>
                            <a:schemeClr val="tx1"/>
                          </a:solidFill>
                        </a:rPr>
                        <a:t>&lt;</a:t>
                      </a:r>
                      <a:endParaRPr kumimoji="1" lang="ja-JP" altLang="en-US" dirty="0">
                        <a:solidFill>
                          <a:schemeClr val="tx1"/>
                        </a:solidFill>
                      </a:endParaRPr>
                    </a:p>
                  </a:txBody>
                  <a:tcPr/>
                </a:tc>
                <a:tc>
                  <a:txBody>
                    <a:bodyPr/>
                    <a:lstStyle/>
                    <a:p>
                      <a:r>
                        <a:rPr kumimoji="1" lang="en-US" altLang="ja-JP" dirty="0">
                          <a:solidFill>
                            <a:schemeClr val="tx1"/>
                          </a:solidFill>
                        </a:rPr>
                        <a:t>44</a:t>
                      </a:r>
                      <a:endParaRPr kumimoji="1" lang="ja-JP" altLang="en-US" dirty="0">
                        <a:solidFill>
                          <a:schemeClr val="tx1"/>
                        </a:solidFill>
                      </a:endParaRPr>
                    </a:p>
                  </a:txBody>
                  <a:tcPr/>
                </a:tc>
                <a:tc>
                  <a:txBody>
                    <a:bodyPr/>
                    <a:lstStyle/>
                    <a:p>
                      <a:r>
                        <a:rPr kumimoji="1" lang="en-US" altLang="ja-JP" dirty="0">
                          <a:solidFill>
                            <a:schemeClr val="tx1"/>
                          </a:solidFill>
                        </a:rPr>
                        <a:t>D</a:t>
                      </a:r>
                      <a:endParaRPr kumimoji="1" lang="ja-JP" altLang="en-US" dirty="0">
                        <a:solidFill>
                          <a:schemeClr val="tx1"/>
                        </a:solidFill>
                      </a:endParaRPr>
                    </a:p>
                  </a:txBody>
                  <a:tcPr/>
                </a:tc>
                <a:tc>
                  <a:txBody>
                    <a:bodyPr/>
                    <a:lstStyle/>
                    <a:p>
                      <a:r>
                        <a:rPr kumimoji="1" lang="en-US" altLang="ja-JP" dirty="0" err="1">
                          <a:solidFill>
                            <a:schemeClr val="tx1"/>
                          </a:solidFill>
                        </a:rPr>
                        <a:t>4C</a:t>
                      </a:r>
                      <a:endParaRPr kumimoji="1" lang="ja-JP" altLang="en-US" dirty="0">
                        <a:solidFill>
                          <a:schemeClr val="tx1"/>
                        </a:solidFill>
                      </a:endParaRPr>
                    </a:p>
                  </a:txBody>
                  <a:tcPr/>
                </a:tc>
                <a:tc>
                  <a:txBody>
                    <a:bodyPr/>
                    <a:lstStyle/>
                    <a:p>
                      <a:r>
                        <a:rPr kumimoji="1" lang="en-US" altLang="ja-JP" dirty="0">
                          <a:solidFill>
                            <a:schemeClr val="tx1"/>
                          </a:solidFill>
                        </a:rPr>
                        <a:t>L</a:t>
                      </a:r>
                      <a:endParaRPr kumimoji="1" lang="ja-JP" altLang="en-US" dirty="0">
                        <a:solidFill>
                          <a:schemeClr val="tx1"/>
                        </a:solidFill>
                      </a:endParaRPr>
                    </a:p>
                  </a:txBody>
                  <a:tcPr/>
                </a:tc>
                <a:tc>
                  <a:txBody>
                    <a:bodyPr/>
                    <a:lstStyle/>
                    <a:p>
                      <a:r>
                        <a:rPr kumimoji="1" lang="en-US" altLang="ja-JP" dirty="0">
                          <a:solidFill>
                            <a:schemeClr val="tx1"/>
                          </a:solidFill>
                        </a:rPr>
                        <a:t>54</a:t>
                      </a:r>
                      <a:endParaRPr kumimoji="1" lang="ja-JP" altLang="en-US" dirty="0">
                        <a:solidFill>
                          <a:schemeClr val="tx1"/>
                        </a:solidFill>
                      </a:endParaRPr>
                    </a:p>
                  </a:txBody>
                  <a:tcPr/>
                </a:tc>
                <a:tc>
                  <a:txBody>
                    <a:bodyPr/>
                    <a:lstStyle/>
                    <a:p>
                      <a:r>
                        <a:rPr kumimoji="1" lang="en-US" altLang="ja-JP" dirty="0">
                          <a:solidFill>
                            <a:schemeClr val="tx1"/>
                          </a:solidFill>
                        </a:rPr>
                        <a:t>T</a:t>
                      </a:r>
                      <a:endParaRPr kumimoji="1" lang="ja-JP" altLang="en-US" dirty="0">
                        <a:solidFill>
                          <a:schemeClr val="tx1"/>
                        </a:solidFill>
                      </a:endParaRPr>
                    </a:p>
                  </a:txBody>
                  <a:tcPr/>
                </a:tc>
                <a:tc>
                  <a:txBody>
                    <a:bodyPr/>
                    <a:lstStyle/>
                    <a:p>
                      <a:r>
                        <a:rPr kumimoji="1" lang="en-US" altLang="ja-JP" dirty="0" err="1">
                          <a:solidFill>
                            <a:schemeClr val="tx1"/>
                          </a:solidFill>
                        </a:rPr>
                        <a:t>5C</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extLst>
                  <a:ext uri="{0D108BD9-81ED-4DB2-BD59-A6C34878D82A}">
                    <a16:rowId xmlns:a16="http://schemas.microsoft.com/office/drawing/2014/main" val="3215915045"/>
                  </a:ext>
                </a:extLst>
              </a:tr>
              <a:tr h="369929">
                <a:tc>
                  <a:txBody>
                    <a:bodyPr/>
                    <a:lstStyle/>
                    <a:p>
                      <a:r>
                        <a:rPr kumimoji="1" lang="en-US" altLang="ja-JP" dirty="0">
                          <a:solidFill>
                            <a:schemeClr val="tx1"/>
                          </a:solidFill>
                        </a:rPr>
                        <a:t>35</a:t>
                      </a:r>
                      <a:endParaRPr kumimoji="1" lang="ja-JP" altLang="en-US" dirty="0">
                        <a:solidFill>
                          <a:schemeClr val="tx1"/>
                        </a:solidFill>
                      </a:endParaRPr>
                    </a:p>
                  </a:txBody>
                  <a:tcPr/>
                </a:tc>
                <a:tc>
                  <a:txBody>
                    <a:bodyPr/>
                    <a:lstStyle/>
                    <a:p>
                      <a:r>
                        <a:rPr kumimoji="1" lang="en-US" altLang="ja-JP" dirty="0">
                          <a:solidFill>
                            <a:schemeClr val="tx1"/>
                          </a:solidFill>
                        </a:rPr>
                        <a:t>5</a:t>
                      </a:r>
                      <a:endParaRPr kumimoji="1" lang="ja-JP" altLang="en-US" dirty="0">
                        <a:solidFill>
                          <a:schemeClr val="tx1"/>
                        </a:solidFill>
                      </a:endParaRPr>
                    </a:p>
                  </a:txBody>
                  <a:tcPr/>
                </a:tc>
                <a:tc>
                  <a:txBody>
                    <a:bodyPr/>
                    <a:lstStyle/>
                    <a:p>
                      <a:r>
                        <a:rPr kumimoji="1" lang="en-US" altLang="ja-JP" dirty="0">
                          <a:solidFill>
                            <a:schemeClr val="tx1"/>
                          </a:solidFill>
                        </a:rPr>
                        <a:t>3D</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tc>
                  <a:txBody>
                    <a:bodyPr/>
                    <a:lstStyle/>
                    <a:p>
                      <a:r>
                        <a:rPr kumimoji="1" lang="en-US" altLang="ja-JP" dirty="0">
                          <a:solidFill>
                            <a:schemeClr val="tx1"/>
                          </a:solidFill>
                        </a:rPr>
                        <a:t>45</a:t>
                      </a:r>
                      <a:endParaRPr kumimoji="1" lang="ja-JP" altLang="en-US" dirty="0">
                        <a:solidFill>
                          <a:schemeClr val="tx1"/>
                        </a:solidFill>
                      </a:endParaRPr>
                    </a:p>
                  </a:txBody>
                  <a:tcPr/>
                </a:tc>
                <a:tc>
                  <a:txBody>
                    <a:bodyPr/>
                    <a:lstStyle/>
                    <a:p>
                      <a:r>
                        <a:rPr kumimoji="1" lang="en-US" altLang="ja-JP" dirty="0">
                          <a:solidFill>
                            <a:schemeClr val="tx1"/>
                          </a:solidFill>
                        </a:rPr>
                        <a:t>E</a:t>
                      </a:r>
                      <a:endParaRPr kumimoji="1" lang="ja-JP" altLang="en-US" dirty="0">
                        <a:solidFill>
                          <a:schemeClr val="tx1"/>
                        </a:solidFill>
                      </a:endParaRPr>
                    </a:p>
                  </a:txBody>
                  <a:tcPr/>
                </a:tc>
                <a:tc>
                  <a:txBody>
                    <a:bodyPr/>
                    <a:lstStyle/>
                    <a:p>
                      <a:r>
                        <a:rPr kumimoji="1" lang="en-US" altLang="ja-JP" dirty="0" err="1">
                          <a:solidFill>
                            <a:schemeClr val="tx1"/>
                          </a:solidFill>
                        </a:rPr>
                        <a:t>4D</a:t>
                      </a:r>
                      <a:endParaRPr kumimoji="1" lang="ja-JP" altLang="en-US" dirty="0">
                        <a:solidFill>
                          <a:schemeClr val="tx1"/>
                        </a:solidFill>
                      </a:endParaRPr>
                    </a:p>
                  </a:txBody>
                  <a:tcPr/>
                </a:tc>
                <a:tc>
                  <a:txBody>
                    <a:bodyPr/>
                    <a:lstStyle/>
                    <a:p>
                      <a:r>
                        <a:rPr kumimoji="1" lang="en-US" altLang="ja-JP" dirty="0">
                          <a:solidFill>
                            <a:schemeClr val="tx1"/>
                          </a:solidFill>
                        </a:rPr>
                        <a:t>M</a:t>
                      </a:r>
                      <a:endParaRPr kumimoji="1" lang="ja-JP" altLang="en-US" dirty="0">
                        <a:solidFill>
                          <a:schemeClr val="tx1"/>
                        </a:solidFill>
                      </a:endParaRPr>
                    </a:p>
                  </a:txBody>
                  <a:tcPr/>
                </a:tc>
                <a:tc>
                  <a:txBody>
                    <a:bodyPr/>
                    <a:lstStyle/>
                    <a:p>
                      <a:r>
                        <a:rPr kumimoji="1" lang="en-US" altLang="ja-JP" dirty="0">
                          <a:solidFill>
                            <a:schemeClr val="tx1"/>
                          </a:solidFill>
                        </a:rPr>
                        <a:t>55</a:t>
                      </a:r>
                      <a:endParaRPr kumimoji="1" lang="ja-JP" altLang="en-US" dirty="0">
                        <a:solidFill>
                          <a:schemeClr val="tx1"/>
                        </a:solidFill>
                      </a:endParaRPr>
                    </a:p>
                  </a:txBody>
                  <a:tcPr/>
                </a:tc>
                <a:tc>
                  <a:txBody>
                    <a:bodyPr/>
                    <a:lstStyle/>
                    <a:p>
                      <a:r>
                        <a:rPr kumimoji="1" lang="en-US" altLang="ja-JP" dirty="0">
                          <a:solidFill>
                            <a:schemeClr val="tx1"/>
                          </a:solidFill>
                        </a:rPr>
                        <a:t>U</a:t>
                      </a:r>
                      <a:endParaRPr kumimoji="1" lang="ja-JP" altLang="en-US" dirty="0">
                        <a:solidFill>
                          <a:schemeClr val="tx1"/>
                        </a:solidFill>
                      </a:endParaRPr>
                    </a:p>
                  </a:txBody>
                  <a:tcPr/>
                </a:tc>
                <a:tc>
                  <a:txBody>
                    <a:bodyPr/>
                    <a:lstStyle/>
                    <a:p>
                      <a:r>
                        <a:rPr kumimoji="1" lang="en-US" altLang="ja-JP" dirty="0" err="1">
                          <a:solidFill>
                            <a:schemeClr val="tx1"/>
                          </a:solidFill>
                        </a:rPr>
                        <a:t>5D</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extLst>
                  <a:ext uri="{0D108BD9-81ED-4DB2-BD59-A6C34878D82A}">
                    <a16:rowId xmlns:a16="http://schemas.microsoft.com/office/drawing/2014/main" val="2368401557"/>
                  </a:ext>
                </a:extLst>
              </a:tr>
              <a:tr h="369929">
                <a:tc>
                  <a:txBody>
                    <a:bodyPr/>
                    <a:lstStyle/>
                    <a:p>
                      <a:r>
                        <a:rPr kumimoji="1" lang="en-US" altLang="ja-JP" dirty="0">
                          <a:solidFill>
                            <a:schemeClr val="tx1"/>
                          </a:solidFill>
                        </a:rPr>
                        <a:t>36</a:t>
                      </a:r>
                      <a:endParaRPr kumimoji="1" lang="ja-JP" altLang="en-US" dirty="0">
                        <a:solidFill>
                          <a:schemeClr val="tx1"/>
                        </a:solidFill>
                      </a:endParaRPr>
                    </a:p>
                  </a:txBody>
                  <a:tcPr/>
                </a:tc>
                <a:tc>
                  <a:txBody>
                    <a:bodyPr/>
                    <a:lstStyle/>
                    <a:p>
                      <a:r>
                        <a:rPr kumimoji="1" lang="en-US" altLang="ja-JP" dirty="0">
                          <a:solidFill>
                            <a:schemeClr val="tx1"/>
                          </a:solidFill>
                        </a:rPr>
                        <a:t>6</a:t>
                      </a:r>
                      <a:endParaRPr kumimoji="1" lang="ja-JP" altLang="en-US" dirty="0">
                        <a:solidFill>
                          <a:schemeClr val="tx1"/>
                        </a:solidFill>
                      </a:endParaRPr>
                    </a:p>
                  </a:txBody>
                  <a:tcPr/>
                </a:tc>
                <a:tc>
                  <a:txBody>
                    <a:bodyPr/>
                    <a:lstStyle/>
                    <a:p>
                      <a:r>
                        <a:rPr kumimoji="1" lang="en-US" altLang="ja-JP" dirty="0" err="1">
                          <a:solidFill>
                            <a:schemeClr val="tx1"/>
                          </a:solidFill>
                        </a:rPr>
                        <a:t>3E</a:t>
                      </a:r>
                      <a:endParaRPr kumimoji="1" lang="ja-JP" altLang="en-US" dirty="0">
                        <a:solidFill>
                          <a:schemeClr val="tx1"/>
                        </a:solidFill>
                      </a:endParaRPr>
                    </a:p>
                  </a:txBody>
                  <a:tcPr/>
                </a:tc>
                <a:tc>
                  <a:txBody>
                    <a:bodyPr/>
                    <a:lstStyle/>
                    <a:p>
                      <a:r>
                        <a:rPr kumimoji="1" lang="en-US" altLang="ja-JP" dirty="0">
                          <a:solidFill>
                            <a:schemeClr val="tx1"/>
                          </a:solidFill>
                        </a:rPr>
                        <a:t>&gt;</a:t>
                      </a:r>
                      <a:endParaRPr kumimoji="1" lang="ja-JP" altLang="en-US" dirty="0">
                        <a:solidFill>
                          <a:schemeClr val="tx1"/>
                        </a:solidFill>
                      </a:endParaRPr>
                    </a:p>
                  </a:txBody>
                  <a:tcPr/>
                </a:tc>
                <a:tc>
                  <a:txBody>
                    <a:bodyPr/>
                    <a:lstStyle/>
                    <a:p>
                      <a:r>
                        <a:rPr kumimoji="1" lang="en-US" altLang="ja-JP" dirty="0">
                          <a:solidFill>
                            <a:schemeClr val="tx1"/>
                          </a:solidFill>
                        </a:rPr>
                        <a:t>46</a:t>
                      </a:r>
                      <a:endParaRPr kumimoji="1" lang="ja-JP" altLang="en-US" dirty="0">
                        <a:solidFill>
                          <a:schemeClr val="tx1"/>
                        </a:solidFill>
                      </a:endParaRPr>
                    </a:p>
                  </a:txBody>
                  <a:tcPr/>
                </a:tc>
                <a:tc>
                  <a:txBody>
                    <a:bodyPr/>
                    <a:lstStyle/>
                    <a:p>
                      <a:r>
                        <a:rPr kumimoji="1" lang="en-US" altLang="ja-JP" dirty="0">
                          <a:solidFill>
                            <a:schemeClr val="tx1"/>
                          </a:solidFill>
                        </a:rPr>
                        <a:t>F</a:t>
                      </a:r>
                      <a:endParaRPr kumimoji="1" lang="ja-JP" altLang="en-US" dirty="0">
                        <a:solidFill>
                          <a:schemeClr val="tx1"/>
                        </a:solidFill>
                      </a:endParaRPr>
                    </a:p>
                  </a:txBody>
                  <a:tcPr/>
                </a:tc>
                <a:tc>
                  <a:txBody>
                    <a:bodyPr/>
                    <a:lstStyle/>
                    <a:p>
                      <a:r>
                        <a:rPr kumimoji="1" lang="en-US" altLang="ja-JP" dirty="0" err="1">
                          <a:solidFill>
                            <a:schemeClr val="tx1"/>
                          </a:solidFill>
                        </a:rPr>
                        <a:t>4E</a:t>
                      </a:r>
                      <a:endParaRPr kumimoji="1" lang="ja-JP" altLang="en-US" dirty="0">
                        <a:solidFill>
                          <a:schemeClr val="tx1"/>
                        </a:solidFill>
                      </a:endParaRPr>
                    </a:p>
                  </a:txBody>
                  <a:tcPr/>
                </a:tc>
                <a:tc>
                  <a:txBody>
                    <a:bodyPr/>
                    <a:lstStyle/>
                    <a:p>
                      <a:r>
                        <a:rPr kumimoji="1" lang="en-US" altLang="ja-JP" dirty="0">
                          <a:solidFill>
                            <a:schemeClr val="tx1"/>
                          </a:solidFill>
                        </a:rPr>
                        <a:t>N</a:t>
                      </a:r>
                      <a:endParaRPr kumimoji="1" lang="ja-JP" altLang="en-US" dirty="0">
                        <a:solidFill>
                          <a:schemeClr val="tx1"/>
                        </a:solidFill>
                      </a:endParaRPr>
                    </a:p>
                  </a:txBody>
                  <a:tcPr/>
                </a:tc>
                <a:tc>
                  <a:txBody>
                    <a:bodyPr/>
                    <a:lstStyle/>
                    <a:p>
                      <a:r>
                        <a:rPr kumimoji="1" lang="en-US" altLang="ja-JP" dirty="0">
                          <a:solidFill>
                            <a:schemeClr val="tx1"/>
                          </a:solidFill>
                        </a:rPr>
                        <a:t>56</a:t>
                      </a:r>
                      <a:endParaRPr kumimoji="1" lang="ja-JP" altLang="en-US" dirty="0">
                        <a:solidFill>
                          <a:schemeClr val="tx1"/>
                        </a:solidFill>
                      </a:endParaRPr>
                    </a:p>
                  </a:txBody>
                  <a:tcPr/>
                </a:tc>
                <a:tc>
                  <a:txBody>
                    <a:bodyPr/>
                    <a:lstStyle/>
                    <a:p>
                      <a:r>
                        <a:rPr kumimoji="1" lang="en-US" altLang="ja-JP" dirty="0">
                          <a:solidFill>
                            <a:schemeClr val="tx1"/>
                          </a:solidFill>
                        </a:rPr>
                        <a:t>V</a:t>
                      </a:r>
                      <a:endParaRPr kumimoji="1" lang="ja-JP" altLang="en-US" dirty="0">
                        <a:solidFill>
                          <a:schemeClr val="tx1"/>
                        </a:solidFill>
                      </a:endParaRPr>
                    </a:p>
                  </a:txBody>
                  <a:tcPr/>
                </a:tc>
                <a:tc>
                  <a:txBody>
                    <a:bodyPr/>
                    <a:lstStyle/>
                    <a:p>
                      <a:r>
                        <a:rPr kumimoji="1" lang="en-US" altLang="ja-JP" dirty="0" err="1">
                          <a:solidFill>
                            <a:schemeClr val="tx1"/>
                          </a:solidFill>
                        </a:rPr>
                        <a:t>5E</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extLst>
                  <a:ext uri="{0D108BD9-81ED-4DB2-BD59-A6C34878D82A}">
                    <a16:rowId xmlns:a16="http://schemas.microsoft.com/office/drawing/2014/main" val="797564195"/>
                  </a:ext>
                </a:extLst>
              </a:tr>
              <a:tr h="722866">
                <a:tc>
                  <a:txBody>
                    <a:bodyPr/>
                    <a:lstStyle/>
                    <a:p>
                      <a:r>
                        <a:rPr kumimoji="1" lang="en-US" altLang="ja-JP" dirty="0">
                          <a:solidFill>
                            <a:schemeClr val="tx1"/>
                          </a:solidFill>
                        </a:rPr>
                        <a:t>37</a:t>
                      </a:r>
                      <a:endParaRPr kumimoji="1" lang="ja-JP" altLang="en-US" dirty="0">
                        <a:solidFill>
                          <a:schemeClr val="tx1"/>
                        </a:solidFill>
                      </a:endParaRPr>
                    </a:p>
                  </a:txBody>
                  <a:tcPr/>
                </a:tc>
                <a:tc>
                  <a:txBody>
                    <a:bodyPr/>
                    <a:lstStyle/>
                    <a:p>
                      <a:r>
                        <a:rPr kumimoji="1" lang="en-US" altLang="ja-JP" dirty="0">
                          <a:solidFill>
                            <a:schemeClr val="tx1"/>
                          </a:solidFill>
                        </a:rPr>
                        <a:t>7</a:t>
                      </a:r>
                      <a:endParaRPr kumimoji="1" lang="ja-JP" altLang="en-US" dirty="0">
                        <a:solidFill>
                          <a:schemeClr val="tx1"/>
                        </a:solidFill>
                      </a:endParaRPr>
                    </a:p>
                  </a:txBody>
                  <a:tcPr/>
                </a:tc>
                <a:tc>
                  <a:txBody>
                    <a:bodyPr/>
                    <a:lstStyle/>
                    <a:p>
                      <a:r>
                        <a:rPr kumimoji="1" lang="en-US" altLang="ja-JP" dirty="0" err="1">
                          <a:solidFill>
                            <a:schemeClr val="tx1"/>
                          </a:solidFill>
                        </a:rPr>
                        <a:t>3F</a:t>
                      </a:r>
                      <a:endParaRPr kumimoji="1" lang="ja-JP" altLang="en-US" dirty="0">
                        <a:solidFill>
                          <a:schemeClr val="tx1"/>
                        </a:solidFill>
                      </a:endParaRPr>
                    </a:p>
                  </a:txBody>
                  <a:tcPr/>
                </a:tc>
                <a:tc>
                  <a:txBody>
                    <a:bodyPr/>
                    <a:lstStyle/>
                    <a:p>
                      <a:r>
                        <a:rPr kumimoji="1" lang="en-US" altLang="ja-JP" dirty="0">
                          <a:solidFill>
                            <a:schemeClr val="tx1"/>
                          </a:solidFill>
                        </a:rPr>
                        <a:t>?</a:t>
                      </a:r>
                      <a:endParaRPr kumimoji="1" lang="ja-JP" altLang="en-US" dirty="0">
                        <a:solidFill>
                          <a:schemeClr val="tx1"/>
                        </a:solidFill>
                      </a:endParaRPr>
                    </a:p>
                  </a:txBody>
                  <a:tcPr/>
                </a:tc>
                <a:tc>
                  <a:txBody>
                    <a:bodyPr/>
                    <a:lstStyle/>
                    <a:p>
                      <a:r>
                        <a:rPr kumimoji="1" lang="en-US" altLang="ja-JP" dirty="0">
                          <a:solidFill>
                            <a:schemeClr val="tx1"/>
                          </a:solidFill>
                        </a:rPr>
                        <a:t>47</a:t>
                      </a:r>
                      <a:endParaRPr kumimoji="1" lang="ja-JP" altLang="en-US" dirty="0">
                        <a:solidFill>
                          <a:schemeClr val="tx1"/>
                        </a:solidFill>
                      </a:endParaRPr>
                    </a:p>
                  </a:txBody>
                  <a:tcPr/>
                </a:tc>
                <a:tc>
                  <a:txBody>
                    <a:bodyPr/>
                    <a:lstStyle/>
                    <a:p>
                      <a:r>
                        <a:rPr kumimoji="1" lang="en-US" altLang="ja-JP" dirty="0">
                          <a:solidFill>
                            <a:schemeClr val="tx1"/>
                          </a:solidFill>
                        </a:rPr>
                        <a:t>G</a:t>
                      </a:r>
                      <a:endParaRPr kumimoji="1" lang="ja-JP" altLang="en-US" dirty="0">
                        <a:solidFill>
                          <a:schemeClr val="tx1"/>
                        </a:solidFill>
                      </a:endParaRPr>
                    </a:p>
                  </a:txBody>
                  <a:tcPr/>
                </a:tc>
                <a:tc>
                  <a:txBody>
                    <a:bodyPr/>
                    <a:lstStyle/>
                    <a:p>
                      <a:r>
                        <a:rPr kumimoji="1" lang="en-US" altLang="ja-JP" dirty="0" err="1">
                          <a:solidFill>
                            <a:schemeClr val="tx1"/>
                          </a:solidFill>
                        </a:rPr>
                        <a:t>4F</a:t>
                      </a:r>
                      <a:endParaRPr kumimoji="1" lang="ja-JP" altLang="en-US" dirty="0">
                        <a:solidFill>
                          <a:schemeClr val="tx1"/>
                        </a:solidFill>
                      </a:endParaRPr>
                    </a:p>
                  </a:txBody>
                  <a:tcPr/>
                </a:tc>
                <a:tc>
                  <a:txBody>
                    <a:bodyPr/>
                    <a:lstStyle/>
                    <a:p>
                      <a:r>
                        <a:rPr kumimoji="1" lang="en-US" altLang="ja-JP" dirty="0">
                          <a:solidFill>
                            <a:schemeClr val="tx1"/>
                          </a:solidFill>
                        </a:rPr>
                        <a:t>O</a:t>
                      </a:r>
                      <a:endParaRPr kumimoji="1" lang="ja-JP" altLang="en-US" dirty="0">
                        <a:solidFill>
                          <a:schemeClr val="tx1"/>
                        </a:solidFill>
                      </a:endParaRPr>
                    </a:p>
                  </a:txBody>
                  <a:tcPr/>
                </a:tc>
                <a:tc>
                  <a:txBody>
                    <a:bodyPr/>
                    <a:lstStyle/>
                    <a:p>
                      <a:r>
                        <a:rPr kumimoji="1" lang="en-US" altLang="ja-JP" dirty="0">
                          <a:solidFill>
                            <a:schemeClr val="tx1"/>
                          </a:solidFill>
                        </a:rPr>
                        <a:t>57</a:t>
                      </a:r>
                      <a:endParaRPr kumimoji="1" lang="ja-JP" altLang="en-US" dirty="0">
                        <a:solidFill>
                          <a:schemeClr val="tx1"/>
                        </a:solidFill>
                      </a:endParaRPr>
                    </a:p>
                  </a:txBody>
                  <a:tcPr/>
                </a:tc>
                <a:tc>
                  <a:txBody>
                    <a:bodyPr/>
                    <a:lstStyle/>
                    <a:p>
                      <a:r>
                        <a:rPr kumimoji="1" lang="en-US" altLang="ja-JP" dirty="0">
                          <a:solidFill>
                            <a:schemeClr val="tx1"/>
                          </a:solidFill>
                        </a:rPr>
                        <a:t>W</a:t>
                      </a:r>
                      <a:endParaRPr kumimoji="1" lang="ja-JP" altLang="en-US" dirty="0">
                        <a:solidFill>
                          <a:schemeClr val="tx1"/>
                        </a:solidFill>
                      </a:endParaRPr>
                    </a:p>
                  </a:txBody>
                  <a:tcPr/>
                </a:tc>
                <a:tc>
                  <a:txBody>
                    <a:bodyPr/>
                    <a:lstStyle/>
                    <a:p>
                      <a:r>
                        <a:rPr kumimoji="1" lang="en-US" altLang="ja-JP" dirty="0" err="1">
                          <a:solidFill>
                            <a:schemeClr val="tx1"/>
                          </a:solidFill>
                        </a:rPr>
                        <a:t>5F</a:t>
                      </a:r>
                      <a:endParaRPr kumimoji="1" lang="ja-JP" altLang="en-US" dirty="0">
                        <a:solidFill>
                          <a:schemeClr val="tx1"/>
                        </a:solidFill>
                      </a:endParaRPr>
                    </a:p>
                  </a:txBody>
                  <a:tcPr/>
                </a:tc>
                <a:tc>
                  <a:txBody>
                    <a:bodyPr/>
                    <a:lstStyle/>
                    <a:p>
                      <a:r>
                        <a:rPr kumimoji="1" lang="en-US" altLang="ja-JP" dirty="0">
                          <a:solidFill>
                            <a:schemeClr val="tx1"/>
                          </a:solidFill>
                        </a:rPr>
                        <a:t>_</a:t>
                      </a:r>
                      <a:endParaRPr kumimoji="1" lang="ja-JP" altLang="en-US" dirty="0">
                        <a:solidFill>
                          <a:schemeClr val="tx1"/>
                        </a:solidFill>
                      </a:endParaRPr>
                    </a:p>
                  </a:txBody>
                  <a:tcPr/>
                </a:tc>
                <a:extLst>
                  <a:ext uri="{0D108BD9-81ED-4DB2-BD59-A6C34878D82A}">
                    <a16:rowId xmlns:a16="http://schemas.microsoft.com/office/drawing/2014/main" val="3633194983"/>
                  </a:ext>
                </a:extLst>
              </a:tr>
            </a:tbl>
          </a:graphicData>
        </a:graphic>
      </p:graphicFrame>
      <p:sp>
        <p:nvSpPr>
          <p:cNvPr id="5" name="テキスト ボックス 4"/>
          <p:cNvSpPr txBox="1"/>
          <p:nvPr/>
        </p:nvSpPr>
        <p:spPr>
          <a:xfrm>
            <a:off x="749859" y="1417638"/>
            <a:ext cx="6096541" cy="523220"/>
          </a:xfrm>
          <a:prstGeom prst="rect">
            <a:avLst/>
          </a:prstGeom>
          <a:noFill/>
        </p:spPr>
        <p:txBody>
          <a:bodyPr wrap="none" rtlCol="0">
            <a:spAutoFit/>
          </a:bodyPr>
          <a:lstStyle/>
          <a:p>
            <a:r>
              <a:rPr kumimoji="1" lang="ja-JP" altLang="en-US" sz="2800" dirty="0"/>
              <a:t>一部のみ、対応する数は</a:t>
            </a:r>
            <a:r>
              <a:rPr kumimoji="1" lang="en-US" altLang="ja-JP" sz="2800" dirty="0"/>
              <a:t>16</a:t>
            </a:r>
            <a:r>
              <a:rPr kumimoji="1" lang="ja-JP" altLang="en-US" sz="2800" dirty="0"/>
              <a:t>進数で</a:t>
            </a:r>
            <a:r>
              <a:rPr lang="ja-JP" altLang="en-US" sz="2800" dirty="0"/>
              <a:t>示す</a:t>
            </a:r>
            <a:endParaRPr kumimoji="1" lang="ja-JP" altLang="en-US" sz="2800" dirty="0"/>
          </a:p>
        </p:txBody>
      </p:sp>
      <p:pic>
        <p:nvPicPr>
          <p:cNvPr id="3" name="オーディオ 2">
            <a:hlinkClick r:id="" action="ppaction://media"/>
            <a:extLst>
              <a:ext uri="{FF2B5EF4-FFF2-40B4-BE49-F238E27FC236}">
                <a16:creationId xmlns:a16="http://schemas.microsoft.com/office/drawing/2014/main" id="{EACFFF42-0E15-42F4-B63F-D9DD44C9AE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64071741"/>
      </p:ext>
    </p:extLst>
  </p:cSld>
  <p:clrMapOvr>
    <a:masterClrMapping/>
  </p:clrMapOvr>
  <mc:AlternateContent xmlns:mc="http://schemas.openxmlformats.org/markup-compatibility/2006">
    <mc:Choice xmlns:p14="http://schemas.microsoft.com/office/powerpoint/2010/main" Requires="p14">
      <p:transition spd="slow" p14:dur="2000" advTm="43779"/>
    </mc:Choice>
    <mc:Fallback>
      <p:transition spd="slow" advTm="4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191" x="6464300" y="5718175"/>
          <p14:tracePt t="5256" x="6464300" y="5727700"/>
          <p14:tracePt t="5302" x="6472238" y="5727700"/>
          <p14:tracePt t="5310" x="6527800" y="5681663"/>
          <p14:tracePt t="5319" x="6564313" y="5608638"/>
          <p14:tracePt t="5326" x="6600825" y="5562600"/>
          <p14:tracePt t="5334" x="6637338" y="5518150"/>
          <p14:tracePt t="5342" x="6645275" y="5489575"/>
          <p14:tracePt t="5351" x="6654800" y="5453063"/>
          <p14:tracePt t="5359" x="6673850" y="5435600"/>
          <p14:tracePt t="5366" x="6681788" y="5416550"/>
          <p14:tracePt t="5376" x="6681788" y="5399088"/>
          <p14:tracePt t="5382" x="6681788" y="5362575"/>
          <p14:tracePt t="5392" x="6691313" y="5316538"/>
          <p14:tracePt t="5400" x="6700838" y="5289550"/>
          <p14:tracePt t="5406" x="6727825" y="5233988"/>
          <p14:tracePt t="5414" x="6727825" y="5189538"/>
          <p14:tracePt t="5422" x="6737350" y="5133975"/>
          <p14:tracePt t="5430" x="6754813" y="5060950"/>
          <p14:tracePt t="5438" x="6754813" y="4970463"/>
          <p14:tracePt t="5448" x="6764338" y="4906963"/>
          <p14:tracePt t="5454" x="6764338" y="4833938"/>
          <p14:tracePt t="5464" x="6764338" y="4787900"/>
          <p14:tracePt t="5470" x="6764338" y="4732338"/>
          <p14:tracePt t="5478" x="6764338" y="4705350"/>
          <p14:tracePt t="5486" x="6764338" y="4651375"/>
          <p14:tracePt t="5494" x="6764338" y="4595813"/>
          <p14:tracePt t="5502" x="6764338" y="4559300"/>
          <p14:tracePt t="5510" x="6764338" y="4514850"/>
          <p14:tracePt t="5518" x="6764338" y="4478338"/>
          <p14:tracePt t="5527" x="6764338" y="4459288"/>
          <p14:tracePt t="5536" x="6764338" y="4422775"/>
          <p14:tracePt t="5549" x="6764338" y="4413250"/>
          <p14:tracePt t="5552" x="6764338" y="4405313"/>
          <p14:tracePt t="5565" x="6764338" y="4386263"/>
          <p14:tracePt t="5568" x="6773863" y="4368800"/>
          <p14:tracePt t="5596" x="6783388" y="4359275"/>
          <p14:tracePt t="5665" x="6737350" y="4349750"/>
          <p14:tracePt t="5672" x="6573838" y="4286250"/>
          <p14:tracePt t="5680" x="6464300" y="4276725"/>
          <p14:tracePt t="5687" x="6381750" y="4232275"/>
          <p14:tracePt t="5696" x="6362700" y="4222750"/>
          <p14:tracePt t="5706" x="6335713" y="4222750"/>
          <p14:tracePt t="5711" x="6326188" y="4213225"/>
          <p14:tracePt t="5719" x="6291263" y="4195763"/>
          <p14:tracePt t="5727" x="6245225" y="4186238"/>
          <p14:tracePt t="5734" x="6218238" y="4167188"/>
          <p14:tracePt t="5745" x="6153150" y="4140200"/>
          <p14:tracePt t="5750" x="6108700" y="4122738"/>
          <p14:tracePt t="5759" x="6099175" y="4113213"/>
          <p14:tracePt t="5766" x="6089650" y="4094163"/>
          <p14:tracePt t="5776" x="6053138" y="4076700"/>
          <p14:tracePt t="5783" x="6035675" y="4067175"/>
          <p14:tracePt t="5795" x="6007100" y="4030663"/>
          <p14:tracePt t="5800" x="5962650" y="4013200"/>
          <p14:tracePt t="5808" x="5916613" y="3976688"/>
          <p14:tracePt t="5815" x="5834063" y="3921125"/>
          <p14:tracePt t="5823" x="5807075" y="3903663"/>
          <p14:tracePt t="5831" x="5789613" y="3894138"/>
          <p14:tracePt t="5839" x="5761038" y="3857625"/>
          <p14:tracePt t="5846" x="5743575" y="3848100"/>
          <p14:tracePt t="5855" x="5707063" y="3830638"/>
          <p14:tracePt t="5863" x="5688013" y="3811588"/>
          <p14:tracePt t="5871" x="5670550" y="3803650"/>
          <p14:tracePt t="5880" x="5624513" y="3784600"/>
          <p14:tracePt t="5887" x="5597525" y="3748088"/>
          <p14:tracePt t="5896" x="5551488" y="3711575"/>
          <p14:tracePt t="5904" x="5534025" y="3702050"/>
          <p14:tracePt t="5911" x="5487988" y="3684588"/>
          <p14:tracePt t="5919" x="5441950" y="3648075"/>
          <p14:tracePt t="5926" x="5378450" y="3621088"/>
          <p14:tracePt t="5934" x="5314950" y="3584575"/>
          <p14:tracePt t="5945" x="5251450" y="3548063"/>
          <p14:tracePt t="5950" x="5151438" y="3502025"/>
          <p14:tracePt t="5960" x="5086350" y="3446463"/>
          <p14:tracePt t="5966" x="4986338" y="3392488"/>
          <p14:tracePt t="5976" x="4886325" y="3355975"/>
          <p14:tracePt t="5982" x="4822825" y="3302000"/>
          <p14:tracePt t="5991" x="4759325" y="3265488"/>
          <p14:tracePt t="5998" x="4695825" y="3236913"/>
          <p14:tracePt t="6006" x="4630738" y="3200400"/>
          <p14:tracePt t="6014" x="4603750" y="3173413"/>
          <p14:tracePt t="6030" x="4530725" y="3146425"/>
          <p14:tracePt t="6038" x="4503738" y="3136900"/>
          <p14:tracePt t="6046" x="4467225" y="3127375"/>
          <p14:tracePt t="6054" x="4448175" y="3119438"/>
          <p14:tracePt t="6062" x="4413250" y="3119438"/>
          <p14:tracePt t="6071" x="4384675" y="3090863"/>
          <p14:tracePt t="6078" x="4348163" y="3082925"/>
          <p14:tracePt t="6089" x="4294188" y="3073400"/>
          <p14:tracePt t="6094" x="4267200" y="3063875"/>
          <p14:tracePt t="6102" x="4202113" y="3027363"/>
          <p14:tracePt t="6110" x="4184650" y="3017838"/>
          <p14:tracePt t="6118" x="4129088" y="2982913"/>
          <p14:tracePt t="6126" x="4094163" y="2963863"/>
          <p14:tracePt t="6134" x="4057650" y="2954338"/>
          <p14:tracePt t="6143" x="4011613" y="2927350"/>
          <p14:tracePt t="6150" x="3992563" y="2917825"/>
          <p14:tracePt t="6159" x="3975100" y="2917825"/>
          <p14:tracePt t="6166" x="3948113" y="2909888"/>
          <p14:tracePt t="6175" x="3938588" y="2900363"/>
          <p14:tracePt t="6183" x="3911600" y="2881313"/>
          <p14:tracePt t="6190" x="3892550" y="2873375"/>
          <p14:tracePt t="6198" x="3846513" y="2863850"/>
          <p14:tracePt t="6206" x="3838575" y="2854325"/>
          <p14:tracePt t="6214" x="3810000" y="2836863"/>
          <p14:tracePt t="6222" x="3792538" y="2836863"/>
          <p14:tracePt t="6230" x="3756025" y="2827338"/>
          <p14:tracePt t="6238" x="3738563" y="2817813"/>
          <p14:tracePt t="6246" x="3692525" y="2817813"/>
          <p14:tracePt t="6256" x="3656013" y="2808288"/>
          <p14:tracePt t="6264" x="3609975" y="2790825"/>
          <p14:tracePt t="6272" x="3582988" y="2790825"/>
          <p14:tracePt t="6279" x="3536950" y="2771775"/>
          <p14:tracePt t="6288" x="3490913" y="2771775"/>
          <p14:tracePt t="6295" x="3473450" y="2763838"/>
          <p14:tracePt t="6303" x="3446463" y="2763838"/>
          <p14:tracePt t="6311" x="3427413" y="2763838"/>
          <p14:tracePt t="6318" x="3400425" y="2763838"/>
          <p14:tracePt t="6327" x="3382963" y="2754313"/>
          <p14:tracePt t="6334" x="3336925" y="2735263"/>
          <p14:tracePt t="6342" x="3309938" y="2727325"/>
          <p14:tracePt t="6351" x="3290888" y="2727325"/>
          <p14:tracePt t="6359" x="3217863" y="2717800"/>
          <p14:tracePt t="6366" x="3190875" y="2708275"/>
          <p14:tracePt t="6376" x="3136900" y="2708275"/>
          <p14:tracePt t="6382" x="3054350" y="2662238"/>
          <p14:tracePt t="6392" x="3008313" y="2654300"/>
          <p14:tracePt t="6399" x="2935288" y="2644775"/>
          <p14:tracePt t="6406" x="2852738" y="2598738"/>
          <p14:tracePt t="6416" x="2817813" y="2589213"/>
          <p14:tracePt t="6422" x="2716213" y="2544763"/>
          <p14:tracePt t="6430" x="2671763" y="2535238"/>
          <p14:tracePt t="6438" x="2606675" y="2508250"/>
          <p14:tracePt t="6446" x="2562225" y="2481263"/>
          <p14:tracePt t="6454" x="2516188" y="2452688"/>
          <p14:tracePt t="6462" x="2498725" y="2444750"/>
          <p14:tracePt t="6470" x="2489200" y="2435225"/>
          <p14:tracePt t="6478" x="2470150" y="2416175"/>
          <p14:tracePt t="6486" x="2452688" y="2408238"/>
          <p14:tracePt t="6519" x="2452688" y="2398713"/>
          <p14:tracePt t="6544" x="2433638" y="2389188"/>
          <p14:tracePt t="6550" x="2425700" y="2389188"/>
          <p14:tracePt t="6559" x="2416175" y="2389188"/>
          <p14:tracePt t="6566" x="2389188" y="2389188"/>
          <p14:tracePt t="6575" x="2379663" y="2389188"/>
          <p14:tracePt t="6582" x="2352675" y="2389188"/>
          <p14:tracePt t="6598" x="2343150" y="2389188"/>
          <p14:tracePt t="6607" x="2333625" y="2389188"/>
          <p14:tracePt t="6614" x="2316163" y="2379663"/>
          <p14:tracePt t="6633" x="2306638" y="2371725"/>
          <p14:tracePt t="6664" x="2297113" y="2362200"/>
          <p14:tracePt t="6698" x="2297113" y="2352675"/>
          <p14:tracePt t="6744" x="2297113" y="2343150"/>
          <p14:tracePt t="6856" x="2306638" y="2325688"/>
          <p14:tracePt t="6864" x="2306638" y="2306638"/>
          <p14:tracePt t="6879" x="2316163" y="2279650"/>
          <p14:tracePt t="6887" x="2324100" y="2270125"/>
          <p14:tracePt t="6895" x="2324100" y="2262188"/>
          <p14:tracePt t="6903" x="2324100" y="2252663"/>
          <p14:tracePt t="6910" x="2324100" y="2233613"/>
          <p14:tracePt t="6926" x="2324100" y="2225675"/>
          <p14:tracePt t="7094" x="2316163" y="2216150"/>
          <p14:tracePt t="7102" x="2306638" y="2216150"/>
          <p14:tracePt t="7110" x="2287588" y="2206625"/>
          <p14:tracePt t="7119" x="2233613" y="2179638"/>
          <p14:tracePt t="7127" x="2214563" y="2179638"/>
          <p14:tracePt t="7134" x="2197100" y="2170113"/>
          <p14:tracePt t="7142" x="2160588" y="2170113"/>
          <p14:tracePt t="7150" x="2143125" y="2160588"/>
          <p14:tracePt t="7159" x="2106613" y="2160588"/>
          <p14:tracePt t="7175" x="2078038" y="2160588"/>
          <p14:tracePt t="7182" x="2070100" y="2160588"/>
          <p14:tracePt t="7192" x="2051050" y="2160588"/>
          <p14:tracePt t="7198" x="2033588" y="2160588"/>
          <p14:tracePt t="7206" x="2014538" y="2160588"/>
          <p14:tracePt t="7214" x="1997075" y="2160588"/>
          <p14:tracePt t="7222" x="1987550" y="2170113"/>
          <p14:tracePt t="7230" x="1968500" y="2179638"/>
          <p14:tracePt t="7238" x="1960563" y="2179638"/>
          <p14:tracePt t="7246" x="1951038" y="2179638"/>
          <p14:tracePt t="7254" x="1931988" y="2189163"/>
          <p14:tracePt t="7262" x="1924050" y="2189163"/>
          <p14:tracePt t="7278" x="1905000" y="2189163"/>
          <p14:tracePt t="7286" x="1895475" y="2189163"/>
          <p14:tracePt t="7302" x="1887538" y="2189163"/>
          <p14:tracePt t="7310" x="1860550" y="2189163"/>
          <p14:tracePt t="7326" x="1841500" y="2189163"/>
          <p14:tracePt t="7334" x="1814513" y="2189163"/>
          <p14:tracePt t="7345" x="1804988" y="2189163"/>
          <p14:tracePt t="7351" x="1787525" y="2179638"/>
          <p14:tracePt t="7361" x="1778000" y="2179638"/>
          <p14:tracePt t="7370" x="1758950" y="2170113"/>
          <p14:tracePt t="7382" x="1751013" y="2170113"/>
          <p14:tracePt t="7392" x="1731963" y="2170113"/>
          <p14:tracePt t="7406" x="1722438" y="2170113"/>
          <p14:tracePt t="7464" x="1714500" y="2170113"/>
          <p14:tracePt t="7504" x="1704975" y="2170113"/>
          <p14:tracePt t="7534" x="1685925" y="2170113"/>
          <p14:tracePt t="7638" x="1677988" y="2170113"/>
          <p14:tracePt t="7646" x="1668463" y="2179638"/>
          <p14:tracePt t="7663" x="1668463" y="2206625"/>
          <p14:tracePt t="7671" x="1658938" y="2216150"/>
          <p14:tracePt t="7686" x="1658938" y="2225675"/>
          <p14:tracePt t="7694" x="1658938" y="2252663"/>
          <p14:tracePt t="7702" x="1658938" y="2262188"/>
          <p14:tracePt t="7710" x="1658938" y="2289175"/>
          <p14:tracePt t="7718" x="1658938" y="2306638"/>
          <p14:tracePt t="7726" x="1658938" y="2316163"/>
          <p14:tracePt t="7734" x="1658938" y="2335213"/>
          <p14:tracePt t="7768" x="1658938" y="2352675"/>
          <p14:tracePt t="7798" x="1668463" y="2352675"/>
          <p14:tracePt t="7838" x="1677988" y="2352675"/>
          <p14:tracePt t="7935" x="1685925" y="2352675"/>
          <p14:tracePt t="7975" x="1704975" y="2343150"/>
          <p14:tracePt t="7984" x="1714500" y="2343150"/>
          <p14:tracePt t="7992" x="1722438" y="2335213"/>
          <p14:tracePt t="8001" x="1731963" y="2335213"/>
          <p14:tracePt t="8006" x="1758950" y="2335213"/>
          <p14:tracePt t="8014" x="1768475" y="2335213"/>
          <p14:tracePt t="8022" x="1795463" y="2325688"/>
          <p14:tracePt t="8044" x="1841500" y="2306638"/>
          <p14:tracePt t="8046" x="1841500" y="2298700"/>
          <p14:tracePt t="8054" x="1860550" y="2289175"/>
          <p14:tracePt t="8062" x="1878013" y="2289175"/>
          <p14:tracePt t="8071" x="1887538" y="2289175"/>
          <p14:tracePt t="8078" x="1905000" y="2270125"/>
          <p14:tracePt t="8086" x="1924050" y="2262188"/>
          <p14:tracePt t="8095" x="1931988" y="2262188"/>
          <p14:tracePt t="8103" x="1941513" y="2252663"/>
          <p14:tracePt t="8112" x="1968500" y="2243138"/>
          <p14:tracePt t="8121" x="1978025" y="2243138"/>
          <p14:tracePt t="8135" x="1987550" y="2233613"/>
          <p14:tracePt t="8142" x="2005013" y="2233613"/>
          <p14:tracePt t="8150" x="2014538" y="2233613"/>
          <p14:tracePt t="8159" x="2024063" y="2233613"/>
          <p14:tracePt t="8167" x="2033588" y="2233613"/>
          <p14:tracePt t="8176" x="2041525" y="2233613"/>
          <p14:tracePt t="8182" x="2051050" y="2233613"/>
          <p14:tracePt t="8192" x="2060575" y="2233613"/>
          <p14:tracePt t="8214" x="2070100" y="2233613"/>
          <p14:tracePt t="8262" x="2087563" y="2233613"/>
          <p14:tracePt t="8342" x="2097088" y="2233613"/>
          <p14:tracePt t="8358" x="2097088" y="2243138"/>
          <p14:tracePt t="8374" x="2097088" y="2252663"/>
          <p14:tracePt t="8383" x="2106613" y="2262188"/>
          <p14:tracePt t="8856" x="2097088" y="2262188"/>
          <p14:tracePt t="8865" x="2087563" y="2262188"/>
          <p14:tracePt t="8880" x="2070100" y="2262188"/>
          <p14:tracePt t="8889" x="2060575" y="2262188"/>
          <p14:tracePt t="8896" x="2051050" y="2262188"/>
          <p14:tracePt t="8920" x="2041525" y="2262188"/>
          <p14:tracePt t="8926" x="2033588" y="2262188"/>
          <p14:tracePt t="8950" x="2024063" y="2262188"/>
          <p14:tracePt t="8959" x="2014538" y="2262188"/>
          <p14:tracePt t="8976" x="2005013" y="2262188"/>
          <p14:tracePt t="8982" x="1997075" y="2262188"/>
          <p14:tracePt t="8994" x="1987550" y="2262188"/>
          <p14:tracePt t="9006" x="1978025" y="2262188"/>
          <p14:tracePt t="9039" x="1968500" y="2262188"/>
          <p14:tracePt t="9144" x="1960563" y="2262188"/>
          <p14:tracePt t="9238" x="1968500" y="2262188"/>
          <p14:tracePt t="9246" x="1978025" y="2262188"/>
          <p14:tracePt t="9254" x="1987550" y="2252663"/>
          <p14:tracePt t="9270" x="2014538" y="2252663"/>
          <p14:tracePt t="9278" x="2033588" y="2243138"/>
          <p14:tracePt t="9286" x="2051050" y="2243138"/>
          <p14:tracePt t="9294" x="2060575" y="2243138"/>
          <p14:tracePt t="9302" x="2078038" y="2233613"/>
          <p14:tracePt t="9326" x="2097088" y="2233613"/>
          <p14:tracePt t="9568" x="2106613" y="2225675"/>
          <p14:tracePt t="9630" x="2106613" y="2216150"/>
          <p14:tracePt t="9663" x="2106613" y="2206625"/>
          <p14:tracePt t="9722" x="2097088" y="2206625"/>
          <p14:tracePt t="9734" x="2070100" y="2206625"/>
          <p14:tracePt t="9742" x="2051050" y="2206625"/>
          <p14:tracePt t="9750" x="2024063" y="2206625"/>
          <p14:tracePt t="9759" x="1978025" y="2206625"/>
          <p14:tracePt t="9766" x="1951038" y="2216150"/>
          <p14:tracePt t="9775" x="1924050" y="2216150"/>
          <p14:tracePt t="9782" x="1905000" y="2216150"/>
          <p14:tracePt t="9792" x="1878013" y="2216150"/>
          <p14:tracePt t="9798" x="1868488" y="2216150"/>
          <p14:tracePt t="9808" x="1841500" y="2216150"/>
          <p14:tracePt t="9815" x="1831975" y="2216150"/>
          <p14:tracePt t="9831" x="1824038" y="2216150"/>
          <p14:tracePt t="9847" x="1814513" y="2216150"/>
          <p14:tracePt t="9862" x="1804988" y="2216150"/>
          <p14:tracePt t="9875" x="1787525" y="2216150"/>
          <p14:tracePt t="9878" x="1751013" y="2216150"/>
          <p14:tracePt t="9887" x="1722438" y="2216150"/>
          <p14:tracePt t="9894" x="1685925" y="2216150"/>
          <p14:tracePt t="9903" x="1641475" y="2216150"/>
          <p14:tracePt t="9910" x="1612900" y="2216150"/>
          <p14:tracePt t="9919" x="1585913" y="2216150"/>
          <p14:tracePt t="9926" x="1558925" y="2216150"/>
          <p14:tracePt t="9934" x="1549400" y="2216150"/>
          <p14:tracePt t="9942" x="1531938" y="2216150"/>
          <p14:tracePt t="9950" x="1522413" y="2216150"/>
          <p14:tracePt t="9959" x="1512888" y="2216150"/>
          <p14:tracePt t="9991" x="1504950" y="2206625"/>
          <p14:tracePt t="10040" x="1504950" y="2189163"/>
          <p14:tracePt t="10216" x="1504950" y="2206625"/>
          <p14:tracePt t="10231" x="1504950" y="2233613"/>
          <p14:tracePt t="10240" x="1504950" y="2252663"/>
          <p14:tracePt t="10247" x="1504950" y="2262188"/>
          <p14:tracePt t="10255" x="1504950" y="2289175"/>
          <p14:tracePt t="10262" x="1504950" y="2306638"/>
          <p14:tracePt t="10270" x="1522413" y="2335213"/>
          <p14:tracePt t="10278" x="1531938" y="2371725"/>
          <p14:tracePt t="10286" x="1549400" y="2389188"/>
          <p14:tracePt t="10294" x="1568450" y="2416175"/>
          <p14:tracePt t="10302" x="1576388" y="2435225"/>
          <p14:tracePt t="10310" x="1595438" y="2452688"/>
          <p14:tracePt t="10318" x="1604963" y="2462213"/>
          <p14:tracePt t="10328" x="1622425" y="2481263"/>
          <p14:tracePt t="10334" x="1641475" y="2498725"/>
          <p14:tracePt t="10342" x="1649413" y="2508250"/>
          <p14:tracePt t="10358" x="1658938" y="2517775"/>
          <p14:tracePt t="10382" x="1668463" y="2525713"/>
          <p14:tracePt t="10414" x="1668463" y="2535238"/>
          <p14:tracePt t="10446" x="1668463" y="2544763"/>
          <p14:tracePt t="10512" x="1677988" y="2544763"/>
          <p14:tracePt t="10521" x="1685925" y="2554288"/>
          <p14:tracePt t="10544" x="1695450" y="2554288"/>
          <p14:tracePt t="10552" x="1722438" y="2554288"/>
          <p14:tracePt t="10560" x="1731963" y="2554288"/>
          <p14:tracePt t="10566" x="1758950" y="2554288"/>
          <p14:tracePt t="10575" x="1778000" y="2554288"/>
          <p14:tracePt t="10591" x="1804988" y="2554288"/>
          <p14:tracePt t="10598" x="1841500" y="2554288"/>
          <p14:tracePt t="10614" x="1860550" y="2535238"/>
          <p14:tracePt t="10647" x="1868488" y="2525713"/>
          <p14:tracePt t="10670" x="1887538" y="2525713"/>
          <p14:tracePt t="10744" x="1895475" y="2525713"/>
          <p14:tracePt t="10763" x="1905000" y="2525713"/>
          <p14:tracePt t="10770" x="1914525" y="2525713"/>
          <p14:tracePt t="10783" x="1924050" y="2525713"/>
          <p14:tracePt t="10791" x="1931988" y="2525713"/>
          <p14:tracePt t="10799" x="1951038" y="2525713"/>
          <p14:tracePt t="10806" x="1968500" y="2525713"/>
          <p14:tracePt t="10814" x="1978025" y="2525713"/>
          <p14:tracePt t="10822" x="1987550" y="2525713"/>
          <p14:tracePt t="10830" x="1997075" y="2525713"/>
          <p14:tracePt t="10838" x="2005013" y="2525713"/>
          <p14:tracePt t="10846" x="2014538" y="2525713"/>
          <p14:tracePt t="10862" x="2024063" y="2525713"/>
          <p14:tracePt t="10886" x="2033588" y="2525713"/>
          <p14:tracePt t="10935" x="2051050" y="2525713"/>
          <p14:tracePt t="10943" x="2060575" y="2525713"/>
          <p14:tracePt t="10967" x="2060575" y="2535238"/>
          <p14:tracePt t="10979" x="2060575" y="2544763"/>
          <p14:tracePt t="10982" x="2060575" y="2554288"/>
          <p14:tracePt t="10991" x="2060575" y="2562225"/>
          <p14:tracePt t="10998" x="2060575" y="2571750"/>
          <p14:tracePt t="11011" x="2060575" y="2581275"/>
          <p14:tracePt t="11015" x="2060575" y="2598738"/>
          <p14:tracePt t="11033" x="2060575" y="2625725"/>
          <p14:tracePt t="11038" x="2060575" y="2654300"/>
          <p14:tracePt t="11047" x="2060575" y="2662238"/>
          <p14:tracePt t="11055" x="2060575" y="2671763"/>
          <p14:tracePt t="11062" x="2060575" y="2690813"/>
          <p14:tracePt t="11070" x="2060575" y="2708275"/>
          <p14:tracePt t="11078" x="2060575" y="2744788"/>
          <p14:tracePt t="11087" x="2060575" y="2781300"/>
          <p14:tracePt t="11094" x="2070100" y="2800350"/>
          <p14:tracePt t="11102" x="2078038" y="2808288"/>
          <p14:tracePt t="11110" x="2097088" y="2844800"/>
          <p14:tracePt t="11118" x="2124075" y="2863850"/>
          <p14:tracePt t="11128" x="2133600" y="2881313"/>
          <p14:tracePt t="11147" x="2151063" y="2900363"/>
          <p14:tracePt t="11159" x="2160588" y="2909888"/>
          <p14:tracePt t="11166" x="2160588" y="2917825"/>
          <p14:tracePt t="11191" x="2160588" y="2927350"/>
          <p14:tracePt t="11238" x="2170113" y="2936875"/>
          <p14:tracePt t="11423" x="2170113" y="2946400"/>
          <p14:tracePt t="11432" x="2170113" y="2973388"/>
          <p14:tracePt t="11447" x="2160588" y="2990850"/>
          <p14:tracePt t="11455" x="2151063" y="3000375"/>
          <p14:tracePt t="11463" x="2151063" y="3009900"/>
          <p14:tracePt t="11471" x="2143125" y="3017838"/>
          <p14:tracePt t="11479" x="2133600" y="3036888"/>
          <p14:tracePt t="11487" x="2133600" y="3046413"/>
          <p14:tracePt t="11496" x="2114550" y="3073400"/>
          <p14:tracePt t="11512" x="2114550" y="3090863"/>
          <p14:tracePt t="11519" x="2106613" y="3100388"/>
          <p14:tracePt t="11527" x="2106613" y="3119438"/>
          <p14:tracePt t="11537" x="2106613" y="3136900"/>
          <p14:tracePt t="11551" x="2106613" y="3155950"/>
          <p14:tracePt t="11562" x="2106613" y="3173413"/>
          <p14:tracePt t="11567" x="2106613" y="3192463"/>
          <p14:tracePt t="11581" x="2106613" y="3200400"/>
          <p14:tracePt t="11583" x="2106613" y="3219450"/>
          <p14:tracePt t="11596" x="2106613" y="3228975"/>
          <p14:tracePt t="11611" x="2106613" y="3236913"/>
          <p14:tracePt t="11616" x="2106613" y="3255963"/>
          <p14:tracePt t="11631" x="2106613" y="3265488"/>
          <p14:tracePt t="11639" x="2106613" y="3273425"/>
          <p14:tracePt t="11647" x="2106613" y="3282950"/>
          <p14:tracePt t="11655" x="2106613" y="3309938"/>
          <p14:tracePt t="11671" x="2106613" y="3319463"/>
          <p14:tracePt t="11680" x="2106613" y="3338513"/>
          <p14:tracePt t="11687" x="2106613" y="3346450"/>
          <p14:tracePt t="11697" x="2106613" y="3355975"/>
          <p14:tracePt t="11735" x="2106613" y="3365500"/>
          <p14:tracePt t="11888" x="2106613" y="3375025"/>
          <p14:tracePt t="11904" x="2106613" y="3382963"/>
          <p14:tracePt t="11920" x="2106613" y="3392488"/>
          <p14:tracePt t="11935" x="2106613" y="3402013"/>
          <p14:tracePt t="11943" x="2106613" y="3419475"/>
          <p14:tracePt t="11960" x="2106613" y="3438525"/>
          <p14:tracePt t="11966" x="2106613" y="3446463"/>
          <p14:tracePt t="11976" x="2106613" y="3455988"/>
          <p14:tracePt t="11982" x="2106613" y="3475038"/>
          <p14:tracePt t="11992" x="2106613" y="3482975"/>
          <p14:tracePt t="11998" x="2106613" y="3511550"/>
          <p14:tracePt t="12008" x="2106613" y="3529013"/>
          <p14:tracePt t="12014" x="2106613" y="3556000"/>
          <p14:tracePt t="12029" x="2114550" y="3584575"/>
          <p14:tracePt t="12030" x="2124075" y="3621088"/>
          <p14:tracePt t="12038" x="2124075" y="3648075"/>
          <p14:tracePt t="12046" x="2124075" y="3657600"/>
          <p14:tracePt t="12054" x="2124075" y="3694113"/>
          <p14:tracePt t="12062" x="2124075" y="3702050"/>
          <p14:tracePt t="12072" x="2124075" y="3711575"/>
          <p14:tracePt t="12078" x="2124075" y="3730625"/>
          <p14:tracePt t="12088" x="2124075" y="3738563"/>
          <p14:tracePt t="12094" x="2124075" y="3757613"/>
          <p14:tracePt t="12103" x="2124075" y="3775075"/>
          <p14:tracePt t="12110" x="2124075" y="3784600"/>
          <p14:tracePt t="12118" x="2124075" y="3794125"/>
          <p14:tracePt t="12142" x="2124075" y="3811588"/>
          <p14:tracePt t="12158" x="2124075" y="3821113"/>
          <p14:tracePt t="12504" x="2124075" y="3811588"/>
          <p14:tracePt t="12513" x="2124075" y="3803650"/>
          <p14:tracePt t="12534" x="2124075" y="3794125"/>
          <p14:tracePt t="12632" x="2124075" y="3784600"/>
          <p14:tracePt t="12651" x="2124075" y="3775075"/>
          <p14:tracePt t="12679" x="2124075" y="3757613"/>
          <p14:tracePt t="13000" x="2124075" y="3748088"/>
          <p14:tracePt t="13095" x="2124075" y="3721100"/>
          <p14:tracePt t="13103" x="2114550" y="3711575"/>
          <p14:tracePt t="13111" x="2097088" y="3702050"/>
          <p14:tracePt t="13119" x="2078038" y="3694113"/>
          <p14:tracePt t="13127" x="2060575" y="3684588"/>
          <p14:tracePt t="13134" x="2041525" y="3675063"/>
          <p14:tracePt t="13142" x="2024063" y="3648075"/>
          <p14:tracePt t="13151" x="2014538" y="3648075"/>
          <p14:tracePt t="13159" x="2005013" y="3621088"/>
          <p14:tracePt t="13167" x="1997075" y="3575050"/>
          <p14:tracePt t="13175" x="1997075" y="3556000"/>
          <p14:tracePt t="13182" x="1968500" y="3511550"/>
          <p14:tracePt t="13192" x="1960563" y="3482975"/>
          <p14:tracePt t="13198" x="1960563" y="3455988"/>
          <p14:tracePt t="13208" x="1951038" y="3411538"/>
          <p14:tracePt t="13214" x="1941513" y="3382963"/>
          <p14:tracePt t="13222" x="1931988" y="3355975"/>
          <p14:tracePt t="13230" x="1905000" y="3319463"/>
          <p14:tracePt t="13238" x="1905000" y="3292475"/>
          <p14:tracePt t="13246" x="1887538" y="3265488"/>
          <p14:tracePt t="13254" x="1878013" y="3228975"/>
          <p14:tracePt t="13262" x="1860550" y="3200400"/>
          <p14:tracePt t="13270" x="1851025" y="3173413"/>
          <p14:tracePt t="13278" x="1851025" y="3163888"/>
          <p14:tracePt t="13286" x="1841500" y="3146425"/>
          <p14:tracePt t="13294" x="1841500" y="3127375"/>
          <p14:tracePt t="13302" x="1824038" y="3100388"/>
          <p14:tracePt t="13318" x="1824038" y="3082925"/>
          <p14:tracePt t="13326" x="1824038" y="3073400"/>
          <p14:tracePt t="13334" x="1824038" y="3054350"/>
          <p14:tracePt t="13342" x="1824038" y="3036888"/>
          <p14:tracePt t="13351" x="1824038" y="3017838"/>
          <p14:tracePt t="13359" x="1824038" y="3009900"/>
          <p14:tracePt t="13366" x="1824038" y="2990850"/>
          <p14:tracePt t="13375" x="1824038" y="2982913"/>
          <p14:tracePt t="13382" x="1824038" y="2954338"/>
          <p14:tracePt t="13399" x="1814513" y="2936875"/>
          <p14:tracePt t="13408" x="1814513" y="2927350"/>
          <p14:tracePt t="13414" x="1804988" y="2900363"/>
          <p14:tracePt t="13430" x="1804988" y="2890838"/>
          <p14:tracePt t="13439" x="1804988" y="2881313"/>
          <p14:tracePt t="13446" x="1795463" y="2863850"/>
          <p14:tracePt t="13471" x="1795463" y="2854325"/>
          <p14:tracePt t="13482" x="1795463" y="2844800"/>
          <p14:tracePt t="13486" x="1795463" y="2827338"/>
          <p14:tracePt t="13494" x="1795463" y="2817813"/>
          <p14:tracePt t="13502" x="1795463" y="2808288"/>
          <p14:tracePt t="13510" x="1795463" y="2800350"/>
          <p14:tracePt t="13532" x="1795463" y="2790825"/>
          <p14:tracePt t="13534" x="1795463" y="2771775"/>
          <p14:tracePt t="13550" x="1795463" y="2744788"/>
          <p14:tracePt t="13558" x="1795463" y="2735263"/>
          <p14:tracePt t="13566" x="1795463" y="2698750"/>
          <p14:tracePt t="13574" x="1768475" y="2662238"/>
          <p14:tracePt t="13582" x="1768475" y="2644775"/>
          <p14:tracePt t="13597" x="1758950" y="2625725"/>
          <p14:tracePt t="13599" x="1758950" y="2598738"/>
          <p14:tracePt t="13608" x="1751013" y="2581275"/>
          <p14:tracePt t="13614" x="1751013" y="2544763"/>
          <p14:tracePt t="13622" x="1751013" y="2535238"/>
          <p14:tracePt t="13631" x="1741488" y="2517775"/>
          <p14:tracePt t="13639" x="1741488" y="2508250"/>
          <p14:tracePt t="13660" x="1741488" y="2498725"/>
          <p14:tracePt t="13679" x="1741488" y="2489200"/>
          <p14:tracePt t="13808" x="1731963" y="2489200"/>
          <p14:tracePt t="13833" x="1731963" y="2471738"/>
          <p14:tracePt t="13838" x="1731963" y="2462213"/>
          <p14:tracePt t="13846" x="1722438" y="2444750"/>
          <p14:tracePt t="13854" x="1722438" y="2425700"/>
          <p14:tracePt t="13862" x="1714500" y="2416175"/>
          <p14:tracePt t="13870" x="1714500" y="2398713"/>
          <p14:tracePt t="13878" x="1714500" y="2371725"/>
          <p14:tracePt t="13887" x="1704975" y="2362200"/>
          <p14:tracePt t="13896" x="1695450" y="2343150"/>
          <p14:tracePt t="13903" x="1677988" y="2316163"/>
          <p14:tracePt t="13911" x="1668463" y="2306638"/>
          <p14:tracePt t="13918" x="1658938" y="2279650"/>
          <p14:tracePt t="13926" x="1658938" y="2270125"/>
          <p14:tracePt t="13944" x="1649413" y="2243138"/>
          <p14:tracePt t="13950" x="1641475" y="2233613"/>
          <p14:tracePt t="13974" x="1631950" y="2225675"/>
          <p14:tracePt t="14016" x="1631950" y="2206625"/>
          <p14:tracePt t="14399" x="1631950" y="2216150"/>
          <p14:tracePt t="14407" x="1631950" y="2225675"/>
          <p14:tracePt t="14423" x="1631950" y="2233613"/>
          <p14:tracePt t="14450" x="1631950" y="2243138"/>
          <p14:tracePt t="14456" x="1631950" y="2262188"/>
          <p14:tracePt t="14462" x="1631950" y="2279650"/>
          <p14:tracePt t="14470" x="1631950" y="2306638"/>
          <p14:tracePt t="14478" x="1631950" y="2316163"/>
          <p14:tracePt t="14486" x="1631950" y="2335213"/>
          <p14:tracePt t="14494" x="1641475" y="2343150"/>
          <p14:tracePt t="14511" x="1668463" y="2362200"/>
          <p14:tracePt t="14520" x="1677988" y="2371725"/>
          <p14:tracePt t="14529" x="1695450" y="2371725"/>
          <p14:tracePt t="14535" x="1722438" y="2371725"/>
          <p14:tracePt t="14545" x="1768475" y="2371725"/>
          <p14:tracePt t="14551" x="1795463" y="2371725"/>
          <p14:tracePt t="14562" x="1851025" y="2362200"/>
          <p14:tracePt t="14568" x="1914525" y="2343150"/>
          <p14:tracePt t="14579" x="1941513" y="2343150"/>
          <p14:tracePt t="14583" x="1978025" y="2343150"/>
          <p14:tracePt t="14591" x="1997075" y="2343150"/>
          <p14:tracePt t="14598" x="2033588" y="2343150"/>
          <p14:tracePt t="14608" x="2033588" y="2335213"/>
          <p14:tracePt t="14614" x="2041525" y="2335213"/>
          <p14:tracePt t="14622" x="2051050" y="2335213"/>
          <p14:tracePt t="14646" x="2070100" y="2335213"/>
          <p14:tracePt t="14688" x="2078038" y="2335213"/>
          <p14:tracePt t="14719" x="2087563" y="2335213"/>
          <p14:tracePt t="14745" x="2097088" y="2335213"/>
          <p14:tracePt t="14751" x="2097088" y="2325688"/>
          <p14:tracePt t="14761" x="2106613" y="2316163"/>
          <p14:tracePt t="14777" x="2114550" y="2316163"/>
          <p14:tracePt t="14791" x="2124075" y="2306638"/>
          <p14:tracePt t="14831" x="2133600" y="2306638"/>
          <p14:tracePt t="14855" x="2151063" y="2306638"/>
          <p14:tracePt t="14870" x="2151063" y="2298700"/>
          <p14:tracePt t="14894" x="2160588" y="2298700"/>
          <p14:tracePt t="14911" x="2160588" y="2289175"/>
          <p14:tracePt t="14918" x="2160588" y="2279650"/>
          <p14:tracePt t="14926" x="2170113" y="2270125"/>
          <p14:tracePt t="14996" x="2170113" y="2262188"/>
          <p14:tracePt t="15000" x="2170113" y="2243138"/>
          <p14:tracePt t="15123" x="2170113" y="2233613"/>
          <p14:tracePt t="15154" x="2170113" y="2225675"/>
          <p14:tracePt t="15168" x="2170113" y="2206625"/>
          <p14:tracePt t="15183" x="2170113" y="2197100"/>
          <p14:tracePt t="15191" x="2170113" y="2189163"/>
          <p14:tracePt t="15208" x="2170113" y="2179638"/>
          <p14:tracePt t="15216" x="2170113" y="2170113"/>
          <p14:tracePt t="15224" x="2170113" y="2160588"/>
          <p14:tracePt t="15278" x="2170113" y="2152650"/>
          <p14:tracePt t="15318" x="2170113" y="2143125"/>
          <p14:tracePt t="15326" x="2170113" y="2125663"/>
          <p14:tracePt t="15342" x="2170113" y="2116138"/>
          <p14:tracePt t="15358" x="2160588" y="2097088"/>
          <p14:tracePt t="15479" x="2160588" y="2089150"/>
          <p14:tracePt t="15494" x="2160588" y="2079625"/>
          <p14:tracePt t="15775" x="2160588" y="2089150"/>
          <p14:tracePt t="15814" x="2160588" y="2097088"/>
          <p14:tracePt t="15838" x="2170113" y="2106613"/>
          <p14:tracePt t="15864" x="2170113" y="2116138"/>
          <p14:tracePt t="15878" x="2170113" y="2125663"/>
          <p14:tracePt t="15891" x="2170113" y="2143125"/>
          <p14:tracePt t="15895" x="2170113" y="2152650"/>
          <p14:tracePt t="15904" x="2170113" y="2160588"/>
          <p14:tracePt t="15910" x="2170113" y="2179638"/>
          <p14:tracePt t="15921" x="2170113" y="2197100"/>
          <p14:tracePt t="15926" x="2170113" y="2233613"/>
          <p14:tracePt t="15935" x="2170113" y="2252663"/>
          <p14:tracePt t="15942" x="2170113" y="2289175"/>
          <p14:tracePt t="15952" x="2170113" y="2306638"/>
          <p14:tracePt t="15961" x="2170113" y="2335213"/>
          <p14:tracePt t="15967" x="2170113" y="2362200"/>
          <p14:tracePt t="15979" x="2170113" y="2379663"/>
          <p14:tracePt t="15982" x="2170113" y="2398713"/>
          <p14:tracePt t="15991" x="2170113" y="2425700"/>
          <p14:tracePt t="15998" x="2170113" y="2444750"/>
          <p14:tracePt t="16008" x="2170113" y="2462213"/>
          <p14:tracePt t="16014" x="2170113" y="2471738"/>
          <p14:tracePt t="16028" x="2170113" y="2489200"/>
          <p14:tracePt t="16038" x="2170113" y="2508250"/>
          <p14:tracePt t="16047" x="2179638" y="2525713"/>
          <p14:tracePt t="16055" x="2179638" y="2535238"/>
          <p14:tracePt t="16063" x="2179638" y="2562225"/>
          <p14:tracePt t="16074" x="2179638" y="2571750"/>
          <p14:tracePt t="16078" x="2179638" y="2608263"/>
          <p14:tracePt t="16095" x="2179638" y="2635250"/>
          <p14:tracePt t="16105" x="2179638" y="2654300"/>
          <p14:tracePt t="16111" x="2179638" y="2690813"/>
          <p14:tracePt t="16122" x="2187575" y="2708275"/>
          <p14:tracePt t="16129" x="2197100" y="2708275"/>
          <p14:tracePt t="16135" x="2197100" y="2727325"/>
          <p14:tracePt t="16144" x="2197100" y="2735263"/>
          <p14:tracePt t="16153" x="2197100" y="2744788"/>
          <p14:tracePt t="16158" x="2206625" y="2763838"/>
          <p14:tracePt t="16166" x="2206625" y="2771775"/>
          <p14:tracePt t="16175" x="2206625" y="2790825"/>
          <p14:tracePt t="16191" x="2206625" y="2817813"/>
          <p14:tracePt t="16198" x="2206625" y="2827338"/>
          <p14:tracePt t="16214" x="2206625" y="2836863"/>
          <p14:tracePt t="16222" x="2206625" y="2854325"/>
          <p14:tracePt t="16230" x="2206625" y="2873375"/>
          <p14:tracePt t="16238" x="2206625" y="2881313"/>
          <p14:tracePt t="16246" x="2206625" y="2909888"/>
          <p14:tracePt t="16254" x="2206625" y="2917825"/>
          <p14:tracePt t="16561" x="2197100" y="2927350"/>
          <p14:tracePt t="16598" x="2179638" y="2954338"/>
          <p14:tracePt t="16607" x="2170113" y="2963863"/>
          <p14:tracePt t="16614" x="2143125" y="2982913"/>
          <p14:tracePt t="16622" x="2133600" y="3000375"/>
          <p14:tracePt t="16630" x="2114550" y="3017838"/>
          <p14:tracePt t="16639" x="2097088" y="3027363"/>
          <p14:tracePt t="16646" x="2087563" y="3036888"/>
          <p14:tracePt t="16654" x="2078038" y="3046413"/>
          <p14:tracePt t="16662" x="2078038" y="3054350"/>
          <p14:tracePt t="16695" x="2070100" y="3063875"/>
          <p14:tracePt t="16718" x="2060575" y="3063875"/>
          <p14:tracePt t="16726" x="2041525" y="3082925"/>
          <p14:tracePt t="16743" x="2024063" y="3090863"/>
          <p14:tracePt t="16758" x="1997075" y="3090863"/>
          <p14:tracePt t="16766" x="1987550" y="3100388"/>
          <p14:tracePt t="16775" x="1978025" y="3100388"/>
          <p14:tracePt t="16784" x="1951038" y="3109913"/>
          <p14:tracePt t="16793" x="1941513" y="3109913"/>
          <p14:tracePt t="16798" x="1924050" y="3109913"/>
          <p14:tracePt t="16808" x="1914525" y="3109913"/>
          <p14:tracePt t="16815" x="1905000" y="3109913"/>
          <p14:tracePt t="16824" x="1895475" y="3109913"/>
          <p14:tracePt t="16846" x="1887538" y="3109913"/>
          <p14:tracePt t="16848" x="1868488" y="3109913"/>
          <p14:tracePt t="16863" x="1860550" y="3109913"/>
          <p14:tracePt t="16871" x="1841500" y="3109913"/>
          <p14:tracePt t="16879" x="1841500" y="3100388"/>
          <p14:tracePt t="16887" x="1841500" y="3082925"/>
          <p14:tracePt t="16895" x="1841500" y="3073400"/>
          <p14:tracePt t="16902" x="1841500" y="3046413"/>
          <p14:tracePt t="16910" x="1831975" y="3027363"/>
          <p14:tracePt t="16920" x="1824038" y="3017838"/>
          <p14:tracePt t="16926" x="1824038" y="3009900"/>
          <p14:tracePt t="16934" x="1814513" y="3009900"/>
          <p14:tracePt t="16942" x="1814513" y="3000375"/>
          <p14:tracePt t="16950" x="1814513" y="2990850"/>
          <p14:tracePt t="16958" x="1814513" y="2973388"/>
          <p14:tracePt t="16966" x="1814513" y="2963863"/>
          <p14:tracePt t="16975" x="1814513" y="2946400"/>
          <p14:tracePt t="16982" x="1814513" y="2927350"/>
          <p14:tracePt t="16998" x="1814513" y="2917825"/>
          <p14:tracePt t="17008" x="1814513" y="2909888"/>
          <p14:tracePt t="17014" x="1814513" y="2890838"/>
          <p14:tracePt t="17025" x="1824038" y="2873375"/>
          <p14:tracePt t="17044" x="1841500" y="2854325"/>
          <p14:tracePt t="17047" x="1868488" y="2844800"/>
          <p14:tracePt t="17054" x="1895475" y="2827338"/>
          <p14:tracePt t="17062" x="1905000" y="2827338"/>
          <p14:tracePt t="17071" x="1924050" y="2827338"/>
          <p14:tracePt t="17078" x="1951038" y="2817813"/>
          <p14:tracePt t="17086" x="1968500" y="2817813"/>
          <p14:tracePt t="17094" x="1997075" y="2817813"/>
          <p14:tracePt t="17102" x="2014538" y="2817813"/>
          <p14:tracePt t="17110" x="2041525" y="2817813"/>
          <p14:tracePt t="17118" x="2060575" y="2817813"/>
          <p14:tracePt t="17126" x="2078038" y="2817813"/>
          <p14:tracePt t="17134" x="2087563" y="2817813"/>
          <p14:tracePt t="17142" x="2097088" y="2817813"/>
          <p14:tracePt t="17150" x="2106613" y="2817813"/>
          <p14:tracePt t="17159" x="2106613" y="2827338"/>
          <p14:tracePt t="17175" x="2106613" y="2836863"/>
          <p14:tracePt t="17191" x="2106613" y="2854325"/>
          <p14:tracePt t="17198" x="2106613" y="2863850"/>
          <p14:tracePt t="17208" x="2106613" y="2873375"/>
          <p14:tracePt t="17214" x="2106613" y="2881313"/>
          <p14:tracePt t="17230" x="2106613" y="2900363"/>
          <p14:tracePt t="17238" x="2106613" y="2909888"/>
          <p14:tracePt t="17272" x="2106613" y="2917825"/>
          <p14:tracePt t="17286" x="2106613" y="2946400"/>
          <p14:tracePt t="17310" x="2106613" y="2954338"/>
          <p14:tracePt t="17342" x="2106613" y="2963863"/>
          <p14:tracePt t="17358" x="2097088" y="2963863"/>
          <p14:tracePt t="17368" x="2078038" y="2963863"/>
          <p14:tracePt t="17374" x="2060575" y="2954338"/>
          <p14:tracePt t="17382" x="2041525" y="2936875"/>
          <p14:tracePt t="17391" x="2024063" y="2909888"/>
          <p14:tracePt t="17400" x="1987550" y="2881313"/>
          <p14:tracePt t="17408" x="1968500" y="2863850"/>
          <p14:tracePt t="17414" x="1941513" y="2844800"/>
          <p14:tracePt t="17423" x="1895475" y="2827338"/>
          <p14:tracePt t="17430" x="1878013" y="2817813"/>
          <p14:tracePt t="17438" x="1824038" y="2800350"/>
          <p14:tracePt t="17446" x="1778000" y="2800350"/>
          <p14:tracePt t="17454" x="1722438" y="2790825"/>
          <p14:tracePt t="17462" x="1668463" y="2771775"/>
          <p14:tracePt t="17471" x="1622425" y="2771775"/>
          <p14:tracePt t="17481" x="1585913" y="2771775"/>
          <p14:tracePt t="17488" x="1568450" y="2763838"/>
          <p14:tracePt t="17499" x="1522413" y="2763838"/>
          <p14:tracePt t="17502" x="1504950" y="2763838"/>
          <p14:tracePt t="17510" x="1485900" y="2744788"/>
          <p14:tracePt t="17518" x="1476375" y="2744788"/>
          <p14:tracePt t="17535" x="1468438" y="2744788"/>
          <p14:tracePt t="17720" x="1458913" y="2744788"/>
          <p14:tracePt t="17758" x="1439863" y="2763838"/>
          <p14:tracePt t="17766" x="1439863" y="2771775"/>
          <p14:tracePt t="17774" x="1431925" y="2781300"/>
          <p14:tracePt t="17782" x="1431925" y="2790825"/>
          <p14:tracePt t="17791" x="1422400" y="2800350"/>
          <p14:tracePt t="17798" x="1422400" y="2817813"/>
          <p14:tracePt t="17807" x="1422400" y="2827338"/>
          <p14:tracePt t="17814" x="1412875" y="2836863"/>
          <p14:tracePt t="17822" x="1412875" y="2854325"/>
          <p14:tracePt t="17840" x="1395413" y="2873375"/>
          <p14:tracePt t="18014" x="1403350" y="2873375"/>
          <p14:tracePt t="18030" x="1431925" y="2873375"/>
          <p14:tracePt t="18038" x="1431925" y="2863850"/>
          <p14:tracePt t="18046" x="1439863" y="2854325"/>
          <p14:tracePt t="18054" x="1458913" y="2827338"/>
          <p14:tracePt t="18062" x="1468438" y="2827338"/>
          <p14:tracePt t="18078" x="1476375" y="2817813"/>
          <p14:tracePt t="18086" x="1485900" y="2808288"/>
          <p14:tracePt t="18094" x="1485900" y="2800350"/>
          <p14:tracePt t="18110" x="1495425" y="2790825"/>
          <p14:tracePt t="18118" x="1495425" y="2781300"/>
          <p14:tracePt t="18129" x="1504950" y="2771775"/>
          <p14:tracePt t="18136" x="1512888" y="2771775"/>
          <p14:tracePt t="18151" x="1522413" y="2763838"/>
          <p14:tracePt t="18169" x="1531938" y="2754313"/>
          <p14:tracePt t="18191" x="1541463" y="2744788"/>
          <p14:tracePt t="18198" x="1549400" y="2744788"/>
          <p14:tracePt t="18286" x="1558925" y="2744788"/>
          <p14:tracePt t="18310" x="1558925" y="2754313"/>
          <p14:tracePt t="18326" x="1558925" y="2763838"/>
          <p14:tracePt t="18342" x="1558925" y="2771775"/>
          <p14:tracePt t="18352" x="1558925" y="2781300"/>
          <p14:tracePt t="18358" x="1558925" y="2790825"/>
          <p14:tracePt t="18368" x="1558925" y="2800350"/>
          <p14:tracePt t="18378" x="1558925" y="2817813"/>
          <p14:tracePt t="18386" x="1558925" y="2827338"/>
          <p14:tracePt t="18401" x="1558925" y="2836863"/>
          <p14:tracePt t="18409" x="1558925" y="2863850"/>
          <p14:tracePt t="18422" x="1558925" y="2873375"/>
          <p14:tracePt t="18430" x="1558925" y="2881313"/>
          <p14:tracePt t="18447" x="1558925" y="2900363"/>
          <p14:tracePt t="18614" x="1568450" y="2909888"/>
          <p14:tracePt t="18623" x="1585913" y="2909888"/>
          <p14:tracePt t="18632" x="1595438" y="2900363"/>
          <p14:tracePt t="18640" x="1604963" y="2890838"/>
          <p14:tracePt t="18656" x="1622425" y="2890838"/>
          <p14:tracePt t="18663" x="1641475" y="2873375"/>
          <p14:tracePt t="18670" x="1649413" y="2863850"/>
          <p14:tracePt t="18678" x="1649413" y="2854325"/>
          <p14:tracePt t="18686" x="1658938" y="2854325"/>
          <p14:tracePt t="18696" x="1668463" y="2844800"/>
          <p14:tracePt t="18703" x="1677988" y="2844800"/>
          <p14:tracePt t="18717" x="1685925" y="2836863"/>
          <p14:tracePt t="18718" x="1695450" y="2836863"/>
          <p14:tracePt t="18734" x="1704975" y="2836863"/>
          <p14:tracePt t="18758" x="1714500" y="2836863"/>
          <p14:tracePt t="18766" x="1722438" y="2836863"/>
          <p14:tracePt t="18793" x="1751013" y="2836863"/>
          <p14:tracePt t="18806" x="1758950" y="2836863"/>
          <p14:tracePt t="18814" x="1768475" y="2836863"/>
          <p14:tracePt t="18822" x="1778000" y="2836863"/>
          <p14:tracePt t="18831" x="1795463" y="2836863"/>
          <p14:tracePt t="18847" x="1824038" y="2836863"/>
          <p14:tracePt t="18855" x="1841500" y="2844800"/>
          <p14:tracePt t="18871" x="1860550" y="2863850"/>
          <p14:tracePt t="18889" x="1868488" y="2873375"/>
          <p14:tracePt t="18902" x="1887538" y="2881313"/>
          <p14:tracePt t="18961" x="1895475" y="2890838"/>
          <p14:tracePt t="19065" x="1905000" y="2900363"/>
          <p14:tracePt t="19185" x="1914525" y="2909888"/>
          <p14:tracePt t="19235" x="1924050" y="2909888"/>
          <p14:tracePt t="19238" x="1931988" y="2909888"/>
          <p14:tracePt t="19246" x="1951038" y="2909888"/>
          <p14:tracePt t="19262" x="1960563" y="2909888"/>
          <p14:tracePt t="19270" x="1968500" y="2909888"/>
          <p14:tracePt t="19278" x="1978025" y="2909888"/>
          <p14:tracePt t="19294" x="1987550" y="2909888"/>
          <p14:tracePt t="19310" x="1997075" y="2909888"/>
          <p14:tracePt t="19326" x="2005013" y="2909888"/>
          <p14:tracePt t="19342" x="2014538" y="2909888"/>
          <p14:tracePt t="19382" x="2033588" y="2909888"/>
          <p14:tracePt t="20234" x="2041525" y="2917825"/>
          <p14:tracePt t="20240" x="2041525" y="2927350"/>
          <p14:tracePt t="20254" x="2033588" y="2927350"/>
          <p14:tracePt t="20262" x="2033588" y="2936875"/>
          <p14:tracePt t="20270" x="2033588" y="2946400"/>
          <p14:tracePt t="20278" x="2033588" y="2954338"/>
          <p14:tracePt t="20286" x="2024063" y="2963863"/>
          <p14:tracePt t="20302" x="2014538" y="2990850"/>
          <p14:tracePt t="20310" x="2005013" y="3000375"/>
          <p14:tracePt t="20335" x="1997075" y="3000375"/>
          <p14:tracePt t="20358" x="1997075" y="3017838"/>
          <p14:tracePt t="20368" x="1997075" y="3027363"/>
          <p14:tracePt t="20375" x="1997075" y="3036888"/>
          <p14:tracePt t="20383" x="1997075" y="3046413"/>
          <p14:tracePt t="20391" x="1987550" y="3063875"/>
          <p14:tracePt t="20408" x="1987550" y="3073400"/>
          <p14:tracePt t="20422" x="1987550" y="3082925"/>
          <p14:tracePt t="20430" x="1987550" y="3090863"/>
          <p14:tracePt t="20438" x="1987550" y="3100388"/>
          <p14:tracePt t="20454" x="1987550" y="3109913"/>
          <p14:tracePt t="20462" x="1978025" y="3127375"/>
          <p14:tracePt t="20470" x="1968500" y="3136900"/>
          <p14:tracePt t="20494" x="1960563" y="3155950"/>
          <p14:tracePt t="20526" x="1960563" y="3163888"/>
          <p14:tracePt t="20546" x="1960563" y="3182938"/>
          <p14:tracePt t="20550" x="1960563" y="3200400"/>
          <p14:tracePt t="20558" x="1960563" y="3228975"/>
          <p14:tracePt t="20566" x="1960563" y="3236913"/>
          <p14:tracePt t="20575" x="1960563" y="3255963"/>
          <p14:tracePt t="20582" x="1968500" y="3273425"/>
          <p14:tracePt t="20591" x="1968500" y="3282950"/>
          <p14:tracePt t="20598" x="1978025" y="3292475"/>
          <p14:tracePt t="20614" x="1978025" y="3309938"/>
          <p14:tracePt t="20623" x="1987550" y="3328988"/>
          <p14:tracePt t="20638" x="1987550" y="3338513"/>
          <p14:tracePt t="20646" x="1987550" y="3346450"/>
          <p14:tracePt t="20654" x="1987550" y="3355975"/>
          <p14:tracePt t="20663" x="1987550" y="3365500"/>
          <p14:tracePt t="20670" x="2005013" y="3382963"/>
          <p14:tracePt t="20686" x="2005013" y="3392488"/>
          <p14:tracePt t="20702" x="2005013" y="3402013"/>
          <p14:tracePt t="20718" x="2005013" y="3411538"/>
          <p14:tracePt t="20734" x="2005013" y="3419475"/>
          <p14:tracePt t="20750" x="2014538" y="3446463"/>
          <p14:tracePt t="20766" x="2014538" y="3455988"/>
          <p14:tracePt t="20776" x="2014538" y="3465513"/>
          <p14:tracePt t="20782" x="2024063" y="3482975"/>
          <p14:tracePt t="20798" x="2024063" y="3492500"/>
          <p14:tracePt t="20808" x="2024063" y="3502025"/>
          <p14:tracePt t="20822" x="2024063" y="3529013"/>
          <p14:tracePt t="20830" x="2024063" y="3538538"/>
          <p14:tracePt t="20838" x="2041525" y="3556000"/>
          <p14:tracePt t="20846" x="2041525" y="3575050"/>
          <p14:tracePt t="20854" x="2041525" y="3584575"/>
          <p14:tracePt t="20862" x="2041525" y="3602038"/>
          <p14:tracePt t="20870" x="2041525" y="3621088"/>
          <p14:tracePt t="20878" x="2041525" y="3657600"/>
          <p14:tracePt t="20894" x="2041525" y="3675063"/>
          <p14:tracePt t="20903" x="2041525" y="3702050"/>
          <p14:tracePt t="20912" x="2041525" y="3721100"/>
          <p14:tracePt t="20924" x="2041525" y="3738563"/>
          <p14:tracePt t="20926" x="2041525" y="3757613"/>
          <p14:tracePt t="20936" x="2041525" y="3784600"/>
          <p14:tracePt t="20944" x="2041525" y="3803650"/>
          <p14:tracePt t="20952" x="2041525" y="3840163"/>
          <p14:tracePt t="20961" x="2041525" y="3848100"/>
          <p14:tracePt t="20966" x="2041525" y="3867150"/>
          <p14:tracePt t="20975" x="2041525" y="3884613"/>
          <p14:tracePt t="20983" x="2041525" y="3894138"/>
          <p14:tracePt t="20990" x="2041525" y="3921125"/>
          <p14:tracePt t="20999" x="2041525" y="3940175"/>
          <p14:tracePt t="21012" x="2041525" y="3948113"/>
          <p14:tracePt t="21032" x="2051050" y="3984625"/>
          <p14:tracePt t="21045" x="2051050" y="4003675"/>
          <p14:tracePt t="21047" x="2051050" y="4013200"/>
          <p14:tracePt t="21054" x="2051050" y="4021138"/>
          <p14:tracePt t="21062" x="2060575" y="4049713"/>
          <p14:tracePt t="21072" x="2060575" y="4057650"/>
          <p14:tracePt t="21078" x="2060575" y="4067175"/>
          <p14:tracePt t="21087" x="2060575" y="4086225"/>
          <p14:tracePt t="21103" x="2060575" y="4103688"/>
          <p14:tracePt t="21119" x="2070100" y="4122738"/>
          <p14:tracePt t="21136" x="2070100" y="4130675"/>
          <p14:tracePt t="21143" x="2070100" y="4140200"/>
          <p14:tracePt t="21158" x="2070100" y="4149725"/>
          <p14:tracePt t="21166" x="2070100" y="4159250"/>
          <p14:tracePt t="21183" x="2070100" y="4176713"/>
          <p14:tracePt t="21194" x="2070100" y="4186238"/>
          <p14:tracePt t="21214" x="2070100" y="4213225"/>
          <p14:tracePt t="21222" x="2070100" y="4222750"/>
          <p14:tracePt t="21231" x="2070100" y="4232275"/>
          <p14:tracePt t="21238" x="2070100" y="4249738"/>
          <p14:tracePt t="21246" x="2070100" y="4259263"/>
          <p14:tracePt t="21254" x="2070100" y="4268788"/>
          <p14:tracePt t="21262" x="2070100" y="4276725"/>
          <p14:tracePt t="21270" x="2070100" y="4295775"/>
          <p14:tracePt t="21278" x="2070100" y="4313238"/>
          <p14:tracePt t="21286" x="2070100" y="4322763"/>
          <p14:tracePt t="21294" x="2070100" y="4349750"/>
          <p14:tracePt t="21302" x="2051050" y="4368800"/>
          <p14:tracePt t="21318" x="2051050" y="4395788"/>
          <p14:tracePt t="21327" x="2041525" y="4413250"/>
          <p14:tracePt t="21335" x="2041525" y="4432300"/>
          <p14:tracePt t="21345" x="2041525" y="4441825"/>
          <p14:tracePt t="21352" x="2041525" y="4449763"/>
          <p14:tracePt t="21362" x="2041525" y="4459288"/>
          <p14:tracePt t="21370" x="2041525" y="4468813"/>
          <p14:tracePt t="21382" x="2041525" y="4478338"/>
          <p14:tracePt t="21400" x="2041525" y="4486275"/>
          <p14:tracePt t="21408" x="2041525" y="4495800"/>
          <p14:tracePt t="21446" x="2041525" y="4514850"/>
          <p14:tracePt t="21470" x="2041525" y="4522788"/>
          <p14:tracePt t="21494" x="2041525" y="4532313"/>
          <p14:tracePt t="21534" x="2041525" y="4559300"/>
          <p14:tracePt t="21566" x="2041525" y="4568825"/>
          <p14:tracePt t="21582" x="2041525" y="4578350"/>
          <p14:tracePt t="21599" x="2041525" y="4595813"/>
          <p14:tracePt t="21618" x="2041525" y="4605338"/>
          <p14:tracePt t="21622" x="2041525" y="4614863"/>
          <p14:tracePt t="21654" x="2041525" y="4632325"/>
          <p14:tracePt t="21662" x="2041525" y="4641850"/>
          <p14:tracePt t="21670" x="2041525" y="4651375"/>
          <p14:tracePt t="21678" x="2041525" y="4660900"/>
          <p14:tracePt t="21686" x="2041525" y="4668838"/>
          <p14:tracePt t="21694" x="2041525" y="4687888"/>
          <p14:tracePt t="21710" x="2033588" y="4705350"/>
          <p14:tracePt t="21726" x="2024063" y="4724400"/>
          <p14:tracePt t="21742" x="2005013" y="4741863"/>
          <p14:tracePt t="21750" x="1997075" y="4760913"/>
          <p14:tracePt t="21766" x="1987550" y="4778375"/>
          <p14:tracePt t="21791" x="1987550" y="4787900"/>
          <p14:tracePt t="21798" x="1987550" y="4805363"/>
          <p14:tracePt t="21814" x="1987550" y="4814888"/>
          <p14:tracePt t="21830" x="1987550" y="4824413"/>
          <p14:tracePt t="22150" x="1987550" y="4833938"/>
          <p14:tracePt t="22320" x="1987550" y="4841875"/>
          <p14:tracePt t="22424" x="2005013" y="4851400"/>
          <p14:tracePt t="22518" x="2014538" y="4851400"/>
          <p14:tracePt t="22640" x="2024063" y="4851400"/>
          <p14:tracePt t="22672" x="2033588" y="4851400"/>
          <p14:tracePt t="22681" x="2041525" y="4851400"/>
          <p14:tracePt t="23288" x="2051050" y="4851400"/>
          <p14:tracePt t="23640" x="2051050" y="4860925"/>
          <p14:tracePt t="23670" x="2070100" y="4870450"/>
          <p14:tracePt t="23678" x="2078038" y="4870450"/>
          <p14:tracePt t="23686" x="2087563" y="4870450"/>
          <p14:tracePt t="23704" x="2106613" y="4870450"/>
          <p14:tracePt t="23711" x="2124075" y="4870450"/>
          <p14:tracePt t="23720" x="2133600" y="4860925"/>
          <p14:tracePt t="23729" x="2143125" y="4860925"/>
          <p14:tracePt t="23735" x="2151063" y="4860925"/>
          <p14:tracePt t="23750" x="2170113" y="4851400"/>
          <p14:tracePt t="24137" x="2179638" y="4841875"/>
          <p14:tracePt t="24145" x="2187575" y="4841875"/>
          <p14:tracePt t="24159" x="2214563" y="4824413"/>
          <p14:tracePt t="24183" x="2214563" y="4814888"/>
          <p14:tracePt t="24374" x="2243138" y="4814888"/>
          <p14:tracePt t="24383" x="2287588" y="4814888"/>
          <p14:tracePt t="24390" x="2324100" y="4814888"/>
          <p14:tracePt t="24400" x="2370138" y="4814888"/>
          <p14:tracePt t="24407" x="2416175" y="4824413"/>
          <p14:tracePt t="24414" x="2452688" y="4833938"/>
          <p14:tracePt t="24424" x="2506663" y="4833938"/>
          <p14:tracePt t="24431" x="2552700" y="4833938"/>
          <p14:tracePt t="24438" x="2579688" y="4833938"/>
          <p14:tracePt t="24446" x="2598738" y="4833938"/>
          <p14:tracePt t="24454" x="2616200" y="4833938"/>
          <p14:tracePt t="24464" x="2625725" y="4833938"/>
          <p14:tracePt t="24478" x="2643188" y="4833938"/>
          <p14:tracePt t="24502" x="2652713" y="4833938"/>
          <p14:tracePt t="24511" x="2662238" y="4833938"/>
          <p14:tracePt t="24518" x="2671763" y="4833938"/>
          <p14:tracePt t="24526" x="2679700" y="4833938"/>
          <p14:tracePt t="24534" x="2689225" y="4833938"/>
          <p14:tracePt t="24542" x="2698750" y="4824413"/>
          <p14:tracePt t="24584" x="2698750" y="4814888"/>
          <p14:tracePt t="24608" x="2708275" y="4805363"/>
          <p14:tracePt t="24616" x="2716213" y="4805363"/>
          <p14:tracePt t="24623" x="2725738" y="4797425"/>
          <p14:tracePt t="24630" x="2735263" y="4787900"/>
          <p14:tracePt t="24640" x="2744788" y="4778375"/>
          <p14:tracePt t="24656" x="2762250" y="4768850"/>
          <p14:tracePt t="24665" x="2771775" y="4751388"/>
          <p14:tracePt t="24671" x="2781300" y="4751388"/>
          <p14:tracePt t="24680" x="2808288" y="4732338"/>
          <p14:tracePt t="24687" x="2817813" y="4724400"/>
          <p14:tracePt t="24698" x="2825750" y="4705350"/>
          <p14:tracePt t="24702" x="2844800" y="4687888"/>
          <p14:tracePt t="24712" x="2862263" y="4651375"/>
          <p14:tracePt t="24718" x="2871788" y="4651375"/>
          <p14:tracePt t="24726" x="2881313" y="4641850"/>
          <p14:tracePt t="24734" x="2898775" y="4624388"/>
          <p14:tracePt t="24743" x="2908300" y="4614863"/>
          <p14:tracePt t="24750" x="2917825" y="4605338"/>
          <p14:tracePt t="24759" x="2944813" y="4595813"/>
          <p14:tracePt t="24783" x="2944813" y="4587875"/>
          <p14:tracePt t="24799" x="2962275" y="4568825"/>
          <p14:tracePt t="24809" x="2971800" y="4559300"/>
          <p14:tracePt t="24814" x="2981325" y="4559300"/>
          <p14:tracePt t="24831" x="2990850" y="4532313"/>
          <p14:tracePt t="24845" x="2990850" y="4522788"/>
          <p14:tracePt t="24848" x="2998788" y="4514850"/>
          <p14:tracePt t="24855" x="3008313" y="4495800"/>
          <p14:tracePt t="24865" x="3017838" y="4478338"/>
          <p14:tracePt t="24871" x="3035300" y="4459288"/>
          <p14:tracePt t="24879" x="3035300" y="4449763"/>
          <p14:tracePt t="24887" x="3044825" y="4441825"/>
          <p14:tracePt t="24895" x="3044825" y="4422775"/>
          <p14:tracePt t="24902" x="3054350" y="4405313"/>
          <p14:tracePt t="24910" x="3054350" y="4395788"/>
          <p14:tracePt t="24927" x="3071813" y="4376738"/>
          <p14:tracePt t="24935" x="3071813" y="4368800"/>
          <p14:tracePt t="24949" x="3081338" y="4359275"/>
          <p14:tracePt t="24950" x="3090863" y="4340225"/>
          <p14:tracePt t="24959" x="3090863" y="4332288"/>
          <p14:tracePt t="24967" x="3100388" y="4303713"/>
          <p14:tracePt t="24974" x="3127375" y="4286250"/>
          <p14:tracePt t="24982" x="3136900" y="4268788"/>
          <p14:tracePt t="24991" x="3144838" y="4249738"/>
          <p14:tracePt t="24999" x="3171825" y="4232275"/>
          <p14:tracePt t="25011" x="3190875" y="4195763"/>
          <p14:tracePt t="25015" x="3227388" y="4167188"/>
          <p14:tracePt t="25029" x="3244850" y="4140200"/>
          <p14:tracePt t="25032" x="3263900" y="4103688"/>
          <p14:tracePt t="25043" x="3281363" y="4086225"/>
          <p14:tracePt t="25046" x="3317875" y="4040188"/>
          <p14:tracePt t="25054" x="3354388" y="4013200"/>
          <p14:tracePt t="25062" x="3373438" y="3994150"/>
          <p14:tracePt t="25071" x="3382963" y="3957638"/>
          <p14:tracePt t="25078" x="3390900" y="3948113"/>
          <p14:tracePt t="25086" x="3400425" y="3940175"/>
          <p14:tracePt t="25094" x="3419475" y="3903663"/>
          <p14:tracePt t="25110" x="3427413" y="3875088"/>
          <p14:tracePt t="25118" x="3427413" y="3867150"/>
          <p14:tracePt t="25127" x="3427413" y="3857625"/>
          <p14:tracePt t="25136" x="3427413" y="3848100"/>
          <p14:tracePt t="25145" x="3436938" y="3821113"/>
          <p14:tracePt t="25161" x="3436938" y="3794125"/>
          <p14:tracePt t="25168" x="3446463" y="3784600"/>
          <p14:tracePt t="25177" x="3446463" y="3767138"/>
          <p14:tracePt t="25183" x="3446463" y="3738563"/>
          <p14:tracePt t="25192" x="3463925" y="3702050"/>
          <p14:tracePt t="25198" x="3463925" y="3694113"/>
          <p14:tracePt t="25207" x="3463925" y="3648075"/>
          <p14:tracePt t="25214" x="3463925" y="3629025"/>
          <p14:tracePt t="25227" x="3463925" y="3602038"/>
          <p14:tracePt t="25232" x="3473450" y="3584575"/>
          <p14:tracePt t="25245" x="3473450" y="3556000"/>
          <p14:tracePt t="25246" x="3473450" y="3538538"/>
          <p14:tracePt t="25254" x="3473450" y="3519488"/>
          <p14:tracePt t="25262" x="3473450" y="3492500"/>
          <p14:tracePt t="25270" x="3473450" y="3482975"/>
          <p14:tracePt t="25278" x="3473450" y="3455988"/>
          <p14:tracePt t="25286" x="3482975" y="3446463"/>
          <p14:tracePt t="25295" x="3482975" y="3438525"/>
          <p14:tracePt t="25302" x="3482975" y="3419475"/>
          <p14:tracePt t="25310" x="3482975" y="3402013"/>
          <p14:tracePt t="25327" x="3482975" y="3375025"/>
          <p14:tracePt t="25335" x="3482975" y="3355975"/>
          <p14:tracePt t="25344" x="3482975" y="3328988"/>
          <p14:tracePt t="25351" x="3482975" y="3309938"/>
          <p14:tracePt t="25360" x="3482975" y="3292475"/>
          <p14:tracePt t="25368" x="3490913" y="3255963"/>
          <p14:tracePt t="25377" x="3490913" y="3228975"/>
          <p14:tracePt t="25383" x="3490913" y="3219450"/>
          <p14:tracePt t="25392" x="3490913" y="3200400"/>
          <p14:tracePt t="25401" x="3500438" y="3192463"/>
          <p14:tracePt t="25407" x="3509963" y="3182938"/>
          <p14:tracePt t="25424" x="3519488" y="3163888"/>
          <p14:tracePt t="25430" x="3519488" y="3155950"/>
          <p14:tracePt t="25438" x="3519488" y="3146425"/>
          <p14:tracePt t="25446" x="3527425" y="3136900"/>
          <p14:tracePt t="25464" x="3546475" y="3119438"/>
          <p14:tracePt t="25470" x="3556000" y="3109913"/>
          <p14:tracePt t="25478" x="3573463" y="3090863"/>
          <p14:tracePt t="25486" x="3592513" y="3073400"/>
          <p14:tracePt t="25494" x="3600450" y="3063875"/>
          <p14:tracePt t="25503" x="3609975" y="3054350"/>
          <p14:tracePt t="25511" x="3629025" y="3036888"/>
          <p14:tracePt t="25520" x="3646488" y="3027363"/>
          <p14:tracePt t="25527" x="3656013" y="3017838"/>
          <p14:tracePt t="25544" x="3665538" y="3000375"/>
          <p14:tracePt t="25559" x="3683000" y="2982913"/>
          <p14:tracePt t="25575" x="3683000" y="2973388"/>
          <p14:tracePt t="25583" x="3692525" y="2954338"/>
          <p14:tracePt t="25598" x="3702050" y="2954338"/>
          <p14:tracePt t="25614" x="3702050" y="2936875"/>
          <p14:tracePt t="25630" x="3709988" y="2927350"/>
          <p14:tracePt t="25638" x="3719513" y="2927350"/>
          <p14:tracePt t="25646" x="3729038" y="2917825"/>
          <p14:tracePt t="25654" x="3738563" y="2909888"/>
          <p14:tracePt t="25662" x="3775075" y="2890838"/>
          <p14:tracePt t="25670" x="3783013" y="2881313"/>
          <p14:tracePt t="25679" x="3792538" y="2873375"/>
          <p14:tracePt t="25686" x="3819525" y="2854325"/>
          <p14:tracePt t="25695" x="3829050" y="2854325"/>
          <p14:tracePt t="25702" x="3856038" y="2836863"/>
          <p14:tracePt t="25710" x="3856038" y="2827338"/>
          <p14:tracePt t="25718" x="3865563" y="2827338"/>
          <p14:tracePt t="25726" x="3883025" y="2808288"/>
          <p14:tracePt t="25734" x="3902075" y="2800350"/>
          <p14:tracePt t="25742" x="3911600" y="2800350"/>
          <p14:tracePt t="25750" x="3929063" y="2800350"/>
          <p14:tracePt t="25766" x="3938588" y="2800350"/>
          <p14:tracePt t="25777" x="3948113" y="2800350"/>
          <p14:tracePt t="25782" x="3948113" y="2790825"/>
          <p14:tracePt t="25798" x="3975100" y="2790825"/>
          <p14:tracePt t="25807" x="3984625" y="2790825"/>
          <p14:tracePt t="25814" x="3992563" y="2781300"/>
          <p14:tracePt t="25831" x="4011613" y="2781300"/>
          <p14:tracePt t="25844" x="4021138" y="2771775"/>
          <p14:tracePt t="25846" x="4029075" y="2763838"/>
          <p14:tracePt t="25878" x="4029075" y="2754313"/>
          <p14:tracePt t="25936" x="4048125" y="2754313"/>
          <p14:tracePt t="25942" x="4057650" y="2754313"/>
          <p14:tracePt t="25959" x="4065588" y="2744788"/>
          <p14:tracePt t="25974" x="4084638" y="2735263"/>
          <p14:tracePt t="25982" x="4094163" y="2717800"/>
          <p14:tracePt t="25990" x="4102100" y="2717800"/>
          <p14:tracePt t="25998" x="4111625" y="2708275"/>
          <p14:tracePt t="26007" x="4111625" y="2698750"/>
          <p14:tracePt t="26014" x="4129088" y="2681288"/>
          <p14:tracePt t="26025" x="4138613" y="2671763"/>
          <p14:tracePt t="26030" x="4148138" y="2662238"/>
          <p14:tracePt t="26042" x="4157663" y="2662238"/>
          <p14:tracePt t="26046" x="4175125" y="2644775"/>
          <p14:tracePt t="26054" x="4194175" y="2625725"/>
          <p14:tracePt t="26062" x="4202113" y="2617788"/>
          <p14:tracePt t="26071" x="4211638" y="2608263"/>
          <p14:tracePt t="26078" x="4230688" y="2589213"/>
          <p14:tracePt t="26086" x="4230688" y="2581275"/>
          <p14:tracePt t="26094" x="4238625" y="2571750"/>
          <p14:tracePt t="26102" x="4267200" y="2562225"/>
          <p14:tracePt t="26110" x="4275138" y="2554288"/>
          <p14:tracePt t="26119" x="4284663" y="2554288"/>
          <p14:tracePt t="26126" x="4294188" y="2544763"/>
          <p14:tracePt t="26142" x="4311650" y="2525713"/>
          <p14:tracePt t="26150" x="4311650" y="2517775"/>
          <p14:tracePt t="26158" x="4321175" y="2508250"/>
          <p14:tracePt t="26166" x="4321175" y="2498725"/>
          <p14:tracePt t="26182" x="4321175" y="2481263"/>
          <p14:tracePt t="26198" x="4321175" y="2471738"/>
          <p14:tracePt t="26214" x="4330700" y="2471738"/>
          <p14:tracePt t="26471" x="4330700" y="2462213"/>
          <p14:tracePt t="26479" x="4330700" y="2444750"/>
          <p14:tracePt t="26494" x="4330700" y="2435225"/>
          <p14:tracePt t="26510" x="4330700" y="2425700"/>
          <p14:tracePt t="26534" x="4330700" y="2416175"/>
          <p14:tracePt t="26550" x="4330700" y="2408238"/>
          <p14:tracePt t="26567" x="4340225" y="2398713"/>
          <p14:tracePt t="26582" x="4348163" y="2389188"/>
          <p14:tracePt t="26590" x="4357688" y="2379663"/>
          <p14:tracePt t="26614" x="4367213" y="2371725"/>
          <p14:tracePt t="26630" x="4384675" y="2352675"/>
          <p14:tracePt t="26639" x="4394200" y="2335213"/>
          <p14:tracePt t="26654" x="4403725" y="2306638"/>
          <p14:tracePt t="26671" x="4403725" y="2298700"/>
          <p14:tracePt t="26682" x="4413250" y="2289175"/>
          <p14:tracePt t="26720" x="4413250" y="2270125"/>
          <p14:tracePt t="26880" x="4413250" y="2262188"/>
          <p14:tracePt t="26890" x="4413250" y="2252663"/>
          <p14:tracePt t="26902" x="4413250" y="2233613"/>
          <p14:tracePt t="26919" x="4413250" y="2225675"/>
          <p14:tracePt t="26926" x="4413250" y="2216150"/>
          <p14:tracePt t="26982" x="4413250" y="2206625"/>
          <p14:tracePt t="26990" x="4421188" y="2206625"/>
          <p14:tracePt t="27007" x="4440238" y="2189163"/>
          <p14:tracePt t="27024" x="4448175" y="2179638"/>
          <p14:tracePt t="27038" x="4457700" y="2170113"/>
          <p14:tracePt t="27072" x="4467225" y="2170113"/>
          <p14:tracePt t="27496" x="4476750" y="2170113"/>
          <p14:tracePt t="27503" x="4476750" y="2189163"/>
          <p14:tracePt t="27519" x="4476750" y="2206625"/>
          <p14:tracePt t="27529" x="4476750" y="2225675"/>
          <p14:tracePt t="27534" x="4476750" y="2252663"/>
          <p14:tracePt t="27544" x="4476750" y="2270125"/>
          <p14:tracePt t="27550" x="4476750" y="2279650"/>
          <p14:tracePt t="27559" x="4476750" y="2298700"/>
          <p14:tracePt t="27567" x="4476750" y="2306638"/>
          <p14:tracePt t="27577" x="4476750" y="2316163"/>
          <p14:tracePt t="27599" x="4476750" y="2325688"/>
          <p14:tracePt t="27640" x="4476750" y="2335213"/>
          <p14:tracePt t="27654" x="4476750" y="2343150"/>
          <p14:tracePt t="27672" x="4476750" y="2352675"/>
          <p14:tracePt t="27688" x="4476750" y="2362200"/>
          <p14:tracePt t="27704" x="4476750" y="2379663"/>
          <p14:tracePt t="27715" x="4476750" y="2389188"/>
          <p14:tracePt t="27734" x="4476750" y="2398713"/>
          <p14:tracePt t="27768" x="4476750" y="2416175"/>
          <p14:tracePt t="27984" x="4476750" y="2435225"/>
          <p14:tracePt t="28000" x="4476750" y="2444750"/>
          <p14:tracePt t="28006" x="4467225" y="2471738"/>
          <p14:tracePt t="28014" x="4467225" y="2481263"/>
          <p14:tracePt t="28023" x="4467225" y="2489200"/>
          <p14:tracePt t="28048" x="4457700" y="2517775"/>
          <p14:tracePt t="28062" x="4457700" y="2525713"/>
          <p14:tracePt t="28969" x="4457700" y="2544763"/>
          <p14:tracePt t="29105" x="4448175" y="2554288"/>
          <p14:tracePt t="29125" x="4440238" y="2554288"/>
          <p14:tracePt t="29135" x="4430713" y="2554288"/>
          <p14:tracePt t="29153" x="4421188" y="2554288"/>
          <p14:tracePt t="29182" x="4413250" y="2554288"/>
          <p14:tracePt t="29206" x="4403725" y="2554288"/>
          <p14:tracePt t="29231" x="4394200" y="2554288"/>
          <p14:tracePt t="29246" x="4384675" y="2554288"/>
          <p14:tracePt t="29262" x="4367213" y="2554288"/>
          <p14:tracePt t="29278" x="4357688" y="2554288"/>
          <p14:tracePt t="29294" x="4348163" y="2554288"/>
          <p14:tracePt t="29472" x="4357688" y="2554288"/>
          <p14:tracePt t="29482" x="4367213" y="2544763"/>
          <p14:tracePt t="29494" x="4384675" y="2544763"/>
          <p14:tracePt t="29502" x="4394200" y="2535238"/>
          <p14:tracePt t="29534" x="4403725" y="2535238"/>
          <p14:tracePt t="29542" x="4403725" y="2525713"/>
          <p14:tracePt t="29704" x="4403725" y="2544763"/>
          <p14:tracePt t="29712" x="4403725" y="2562225"/>
          <p14:tracePt t="29719" x="4403725" y="2589213"/>
          <p14:tracePt t="29727" x="4403725" y="2608263"/>
          <p14:tracePt t="29735" x="4394200" y="2635250"/>
          <p14:tracePt t="29744" x="4394200" y="2671763"/>
          <p14:tracePt t="29752" x="4394200" y="2708275"/>
          <p14:tracePt t="29761" x="4394200" y="2727325"/>
          <p14:tracePt t="29767" x="4394200" y="2754313"/>
          <p14:tracePt t="29774" x="4394200" y="2781300"/>
          <p14:tracePt t="29783" x="4394200" y="2790825"/>
          <p14:tracePt t="29791" x="4403725" y="2808288"/>
          <p14:tracePt t="29807" x="4413250" y="2844800"/>
          <p14:tracePt t="29815" x="4413250" y="2854325"/>
          <p14:tracePt t="29830" x="4421188" y="2863850"/>
          <p14:tracePt t="29833" x="4430713" y="2873375"/>
          <p14:tracePt t="29842" x="4430713" y="2881313"/>
          <p14:tracePt t="29858" x="4430713" y="2890838"/>
          <p14:tracePt t="29886" x="4430713" y="2909888"/>
          <p14:tracePt t="29902" x="4430713" y="2917825"/>
          <p14:tracePt t="29910" x="4430713" y="2927350"/>
          <p14:tracePt t="29926" x="4430713" y="2936875"/>
          <p14:tracePt t="29950" x="4440238" y="2963863"/>
          <p14:tracePt t="30127" x="4448175" y="2982913"/>
          <p14:tracePt t="30160" x="4448175" y="3000375"/>
          <p14:tracePt t="30185" x="4448175" y="3017838"/>
          <p14:tracePt t="30192" x="4448175" y="3036888"/>
          <p14:tracePt t="30200" x="4448175" y="3054350"/>
          <p14:tracePt t="30211" x="4448175" y="3063875"/>
          <p14:tracePt t="30215" x="4448175" y="3090863"/>
          <p14:tracePt t="30224" x="4448175" y="3109913"/>
          <p14:tracePt t="30230" x="4448175" y="3136900"/>
          <p14:tracePt t="30240" x="4448175" y="3155950"/>
          <p14:tracePt t="30246" x="4448175" y="3182938"/>
          <p14:tracePt t="30260" x="4448175" y="3200400"/>
          <p14:tracePt t="30263" x="4448175" y="3228975"/>
          <p14:tracePt t="30272" x="4448175" y="3246438"/>
          <p14:tracePt t="30279" x="4448175" y="3265488"/>
          <p14:tracePt t="30287" x="4457700" y="3292475"/>
          <p14:tracePt t="30294" x="4457700" y="3328988"/>
          <p14:tracePt t="30302" x="4457700" y="3346450"/>
          <p14:tracePt t="30310" x="4457700" y="3375025"/>
          <p14:tracePt t="30318" x="4457700" y="3402013"/>
          <p14:tracePt t="30327" x="4457700" y="3429000"/>
          <p14:tracePt t="30335" x="4457700" y="3455988"/>
          <p14:tracePt t="30342" x="4457700" y="3475038"/>
          <p14:tracePt t="30350" x="4476750" y="3492500"/>
          <p14:tracePt t="30358" x="4476750" y="3502025"/>
          <p14:tracePt t="30367" x="4476750" y="3511550"/>
          <p14:tracePt t="30374" x="4476750" y="3529013"/>
          <p14:tracePt t="30390" x="4476750" y="3548063"/>
          <p14:tracePt t="30422" x="4484688" y="3556000"/>
          <p14:tracePt t="30606" x="4484688" y="3565525"/>
          <p14:tracePt t="30614" x="4484688" y="3584575"/>
          <p14:tracePt t="30622" x="4484688" y="3602038"/>
          <p14:tracePt t="30630" x="4484688" y="3648075"/>
          <p14:tracePt t="30640" x="4484688" y="3684588"/>
          <p14:tracePt t="30646" x="4484688" y="3721100"/>
          <p14:tracePt t="30654" x="4476750" y="3757613"/>
          <p14:tracePt t="30663" x="4476750" y="3811588"/>
          <p14:tracePt t="30670" x="4476750" y="3857625"/>
          <p14:tracePt t="30678" x="4467225" y="3911600"/>
          <p14:tracePt t="30686" x="4467225" y="3957638"/>
          <p14:tracePt t="30696" x="4467225" y="4013200"/>
          <p14:tracePt t="30702" x="4467225" y="4021138"/>
          <p14:tracePt t="30711" x="4467225" y="4067175"/>
          <p14:tracePt t="30718" x="4467225" y="4086225"/>
          <p14:tracePt t="30726" x="4467225" y="4113213"/>
          <p14:tracePt t="30734" x="4467225" y="4122738"/>
          <p14:tracePt t="30750" x="4467225" y="4130675"/>
          <p14:tracePt t="30976" x="4467225" y="4159250"/>
          <p14:tracePt t="30987" x="4467225" y="4176713"/>
          <p14:tracePt t="30995" x="4448175" y="4213225"/>
          <p14:tracePt t="30999" x="4448175" y="4259263"/>
          <p14:tracePt t="31007" x="4448175" y="4295775"/>
          <p14:tracePt t="31015" x="4448175" y="4322763"/>
          <p14:tracePt t="31026" x="4448175" y="4376738"/>
          <p14:tracePt t="31030" x="4448175" y="4422775"/>
          <p14:tracePt t="31042" x="4448175" y="4449763"/>
          <p14:tracePt t="31046" x="4448175" y="4468813"/>
          <p14:tracePt t="31055" x="4448175" y="4495800"/>
          <p14:tracePt t="31062" x="4448175" y="4514850"/>
          <p14:tracePt t="31071" x="4448175" y="4541838"/>
          <p14:tracePt t="31078" x="4448175" y="4568825"/>
          <p14:tracePt t="31087" x="4448175" y="4605338"/>
          <p14:tracePt t="31094" x="4448175" y="4624388"/>
          <p14:tracePt t="31102" x="4448175" y="4651375"/>
          <p14:tracePt t="31110" x="4448175" y="4668838"/>
          <p14:tracePt t="31118" x="4448175" y="4687888"/>
          <p14:tracePt t="31134" x="4448175" y="4697413"/>
          <p14:tracePt t="31142" x="4448175" y="4705350"/>
          <p14:tracePt t="31150" x="4448175" y="4724400"/>
          <p14:tracePt t="31158" x="4448175" y="4732338"/>
          <p14:tracePt t="31167" x="4448175" y="4741863"/>
          <p14:tracePt t="31174" x="4448175" y="4751388"/>
          <p14:tracePt t="31190" x="4448175" y="4760913"/>
          <p14:tracePt t="31198" x="4448175" y="4768850"/>
          <p14:tracePt t="31215" x="4448175" y="4778375"/>
          <p14:tracePt t="31223" x="4448175" y="4787900"/>
          <p14:tracePt t="31246" x="4448175" y="4805363"/>
          <p14:tracePt t="31270" x="4448175" y="4814888"/>
          <p14:tracePt t="31286" x="4448175" y="4824413"/>
          <p14:tracePt t="31294" x="4448175" y="4841875"/>
          <p14:tracePt t="31302" x="4448175" y="4860925"/>
          <p14:tracePt t="31310" x="4448175" y="4870450"/>
          <p14:tracePt t="31318" x="4448175" y="4887913"/>
          <p14:tracePt t="31326" x="4448175" y="4897438"/>
          <p14:tracePt t="31351" x="4448175" y="4906963"/>
          <p14:tracePt t="31462" x="4448175" y="4897438"/>
          <p14:tracePt t="31472" x="4448175" y="4878388"/>
          <p14:tracePt t="31478" x="4476750" y="4841875"/>
          <p14:tracePt t="31486" x="4484688" y="4805363"/>
          <p14:tracePt t="31494" x="4494213" y="4787900"/>
          <p14:tracePt t="31503" x="4503738" y="4732338"/>
          <p14:tracePt t="31511" x="4521200" y="4705350"/>
          <p14:tracePt t="31519" x="4530725" y="4687888"/>
          <p14:tracePt t="31530" x="4557713" y="4641850"/>
          <p14:tracePt t="31535" x="4613275" y="4578350"/>
          <p14:tracePt t="31548" x="4649788" y="4514850"/>
          <p14:tracePt t="31550" x="4686300" y="4449763"/>
          <p14:tracePt t="31562" x="4740275" y="4386263"/>
          <p14:tracePt t="31567" x="4795838" y="4268788"/>
          <p14:tracePt t="31577" x="4849813" y="4186238"/>
          <p14:tracePt t="31583" x="4913313" y="4049713"/>
          <p14:tracePt t="31594" x="4968875" y="3948113"/>
          <p14:tracePt t="31599" x="5022850" y="3821113"/>
          <p14:tracePt t="31610" x="5086350" y="3702050"/>
          <p14:tracePt t="31615" x="5095875" y="3575050"/>
          <p14:tracePt t="31624" x="5141913" y="3455988"/>
          <p14:tracePt t="31630" x="5159375" y="3346450"/>
          <p14:tracePt t="31640" x="5159375" y="3219450"/>
          <p14:tracePt t="31646" x="5159375" y="3109913"/>
          <p14:tracePt t="31654" x="5159375" y="3017838"/>
          <p14:tracePt t="31664" x="5159375" y="2927350"/>
          <p14:tracePt t="31672" x="5132388" y="2808288"/>
          <p14:tracePt t="31679" x="5132388" y="2735263"/>
          <p14:tracePt t="31688" x="5114925" y="2671763"/>
          <p14:tracePt t="31696" x="5086350" y="2617788"/>
          <p14:tracePt t="31703" x="5086350" y="2554288"/>
          <p14:tracePt t="31710" x="5078413" y="2517775"/>
          <p14:tracePt t="31718" x="5078413" y="2471738"/>
          <p14:tracePt t="31728" x="5078413" y="2435225"/>
          <p14:tracePt t="31736" x="5078413" y="2416175"/>
          <p14:tracePt t="31747" x="5086350" y="2371725"/>
          <p14:tracePt t="31750" x="5086350" y="2352675"/>
          <p14:tracePt t="31758" x="5095875" y="2325688"/>
          <p14:tracePt t="31766" x="5095875" y="2306638"/>
          <p14:tracePt t="31776" x="5105400" y="2279650"/>
          <p14:tracePt t="31795" x="5122863" y="2262188"/>
          <p14:tracePt t="31799" x="5122863" y="2243138"/>
          <p14:tracePt t="31809" x="5132388" y="2225675"/>
          <p14:tracePt t="31815" x="5141913" y="2216150"/>
          <p14:tracePt t="31824" x="5141913" y="2197100"/>
          <p14:tracePt t="31831" x="5141913" y="2189163"/>
          <p14:tracePt t="31841" x="5151438" y="2170113"/>
          <p14:tracePt t="31855" x="5151438" y="2152650"/>
          <p14:tracePt t="31862" x="5151438" y="2143125"/>
          <p14:tracePt t="31975" x="5151438" y="2170113"/>
          <p14:tracePt t="31982" x="5151438" y="2189163"/>
          <p14:tracePt t="31991" x="5151438" y="2233613"/>
          <p14:tracePt t="31998" x="5151438" y="2262188"/>
          <p14:tracePt t="32008" x="5159375" y="2316163"/>
          <p14:tracePt t="32014" x="5178425" y="2343150"/>
          <p14:tracePt t="32023" x="5195888" y="2416175"/>
          <p14:tracePt t="32042" x="5214938" y="2535238"/>
          <p14:tracePt t="32047" x="5214938" y="2625725"/>
          <p14:tracePt t="32054" x="5232400" y="2708275"/>
          <p14:tracePt t="32064" x="5232400" y="2781300"/>
          <p14:tracePt t="32080" x="5232400" y="2909888"/>
          <p14:tracePt t="32088" x="5232400" y="2963863"/>
          <p14:tracePt t="32095" x="5232400" y="3054350"/>
          <p14:tracePt t="32110" x="5232400" y="3192463"/>
          <p14:tracePt t="32118" x="5251450" y="3246438"/>
          <p14:tracePt t="32126" x="5260975" y="3309938"/>
          <p14:tracePt t="32134" x="5260975" y="3382963"/>
          <p14:tracePt t="32142" x="5268913" y="3438525"/>
          <p14:tracePt t="32150" x="5297488" y="3502025"/>
          <p14:tracePt t="32159" x="5305425" y="3575050"/>
          <p14:tracePt t="32168" x="5305425" y="3621088"/>
          <p14:tracePt t="32174" x="5324475" y="3665538"/>
          <p14:tracePt t="32182" x="5334000" y="3702050"/>
          <p14:tracePt t="32192" x="5351463" y="3738563"/>
          <p14:tracePt t="32198" x="5351463" y="3767138"/>
          <p14:tracePt t="32207" x="5360988" y="3784600"/>
          <p14:tracePt t="32214" x="5360988" y="3803650"/>
          <p14:tracePt t="32226" x="5360988" y="3811588"/>
          <p14:tracePt t="32231" x="5368925" y="3821113"/>
          <p14:tracePt t="32247" x="5368925" y="3840163"/>
          <p14:tracePt t="32255" x="5368925" y="3848100"/>
          <p14:tracePt t="32262" x="5368925" y="3857625"/>
          <p14:tracePt t="32270" x="5368925" y="3867150"/>
          <p14:tracePt t="32278" x="5368925" y="3894138"/>
          <p14:tracePt t="32286" x="5368925" y="3911600"/>
          <p14:tracePt t="32294" x="5368925" y="3940175"/>
          <p14:tracePt t="32302" x="5368925" y="3957638"/>
          <p14:tracePt t="32310" x="5368925" y="3994150"/>
          <p14:tracePt t="32318" x="5368925" y="4030663"/>
          <p14:tracePt t="32326" x="5368925" y="4040188"/>
          <p14:tracePt t="32334" x="5368925" y="4086225"/>
          <p14:tracePt t="32342" x="5378450" y="4113213"/>
          <p14:tracePt t="32350" x="5378450" y="4140200"/>
          <p14:tracePt t="32358" x="5405438" y="4203700"/>
          <p14:tracePt t="32367" x="5405438" y="4232275"/>
          <p14:tracePt t="32374" x="5405438" y="4259263"/>
          <p14:tracePt t="32382" x="5414963" y="4303713"/>
          <p14:tracePt t="32390" x="5414963" y="4359275"/>
          <p14:tracePt t="32399" x="5414963" y="4413250"/>
          <p14:tracePt t="32406" x="5414963" y="4468813"/>
          <p14:tracePt t="32415" x="5414963" y="4532313"/>
          <p14:tracePt t="32423" x="5414963" y="4568825"/>
          <p14:tracePt t="32431" x="5414963" y="4605338"/>
          <p14:tracePt t="32443" x="5424488" y="4632325"/>
          <p14:tracePt t="32448" x="5434013" y="4660900"/>
          <p14:tracePt t="32456" x="5434013" y="4668838"/>
          <p14:tracePt t="32470" x="5441950" y="4687888"/>
          <p14:tracePt t="32536" x="5451475" y="4687888"/>
          <p14:tracePt t="32550" x="5451475" y="4697413"/>
          <p14:tracePt t="32558" x="5451475" y="4705350"/>
          <p14:tracePt t="32566" x="5451475" y="4714875"/>
          <p14:tracePt t="32574" x="5451475" y="4724400"/>
          <p14:tracePt t="32591" x="5451475" y="4741863"/>
          <p14:tracePt t="32598" x="5451475" y="4751388"/>
          <p14:tracePt t="32622" x="5451475" y="4760913"/>
          <p14:tracePt t="32703" x="5451475" y="4751388"/>
          <p14:tracePt t="32711" x="5470525" y="4714875"/>
          <p14:tracePt t="32718" x="5507038" y="4660900"/>
          <p14:tracePt t="32726" x="5580063" y="4578350"/>
          <p14:tracePt t="32734" x="5597525" y="4505325"/>
          <p14:tracePt t="32743" x="5653088" y="4422775"/>
          <p14:tracePt t="32750" x="5688013" y="4303713"/>
          <p14:tracePt t="32758" x="5724525" y="4222750"/>
          <p14:tracePt t="32766" x="5743575" y="4130675"/>
          <p14:tracePt t="32775" x="5753100" y="4067175"/>
          <p14:tracePt t="32782" x="5780088" y="3940175"/>
          <p14:tracePt t="32791" x="5780088" y="3884613"/>
          <p14:tracePt t="32798" x="5780088" y="3775075"/>
          <p14:tracePt t="32806" x="5780088" y="3702050"/>
          <p14:tracePt t="32814" x="5780088" y="3629025"/>
          <p14:tracePt t="32823" x="5780088" y="3548063"/>
          <p14:tracePt t="32832" x="5780088" y="3455988"/>
          <p14:tracePt t="32844" x="5780088" y="3382963"/>
          <p14:tracePt t="32847" x="5780088" y="3328988"/>
          <p14:tracePt t="32856" x="5780088" y="3273425"/>
          <p14:tracePt t="32862" x="5780088" y="3219450"/>
          <p14:tracePt t="32870" x="5780088" y="3200400"/>
          <p14:tracePt t="32878" x="5789613" y="3155950"/>
          <p14:tracePt t="32886" x="5789613" y="3119438"/>
          <p14:tracePt t="32896" x="5797550" y="3100388"/>
          <p14:tracePt t="32904" x="5797550" y="3082925"/>
          <p14:tracePt t="32912" x="5797550" y="3073400"/>
          <p14:tracePt t="32921" x="5797550" y="3063875"/>
          <p14:tracePt t="32935" x="5797550" y="3054350"/>
          <p14:tracePt t="32943" x="5797550" y="3036888"/>
          <p14:tracePt t="32958" x="5797550" y="3027363"/>
          <p14:tracePt t="32990" x="5797550" y="3017838"/>
          <p14:tracePt t="33152" x="5797550" y="3027363"/>
          <p14:tracePt t="33158" x="5797550" y="3063875"/>
          <p14:tracePt t="33166" x="5797550" y="3082925"/>
          <p14:tracePt t="33174" x="5797550" y="3127375"/>
          <p14:tracePt t="33182" x="5797550" y="3182938"/>
          <p14:tracePt t="33190" x="5797550" y="3236913"/>
          <p14:tracePt t="33198" x="5797550" y="3309938"/>
          <p14:tracePt t="33206" x="5797550" y="3365500"/>
          <p14:tracePt t="33215" x="5797550" y="3419475"/>
          <p14:tracePt t="33223" x="5797550" y="3482975"/>
          <p14:tracePt t="33230" x="5797550" y="3538538"/>
          <p14:tracePt t="33240" x="5797550" y="3592513"/>
          <p14:tracePt t="33246" x="5797550" y="3648075"/>
          <p14:tracePt t="33255" x="5797550" y="3694113"/>
          <p14:tracePt t="33262" x="5797550" y="3748088"/>
          <p14:tracePt t="33270" x="5797550" y="3784600"/>
          <p14:tracePt t="33278" x="5797550" y="3830638"/>
          <p14:tracePt t="33286" x="5797550" y="3857625"/>
          <p14:tracePt t="33294" x="5797550" y="3884613"/>
          <p14:tracePt t="33302" x="5797550" y="3903663"/>
          <p14:tracePt t="33310" x="5789613" y="3930650"/>
          <p14:tracePt t="33335" x="5789613" y="3940175"/>
          <p14:tracePt t="33390" x="5789613" y="3930650"/>
          <p14:tracePt t="33399" x="5789613" y="3903663"/>
          <p14:tracePt t="33406" x="5789613" y="3884613"/>
          <p14:tracePt t="33415" x="5789613" y="3848100"/>
          <p14:tracePt t="33423" x="5789613" y="3830638"/>
          <p14:tracePt t="33431" x="5789613" y="3784600"/>
          <p14:tracePt t="33439" x="5780088" y="3748088"/>
          <p14:tracePt t="33446" x="5780088" y="3738563"/>
          <p14:tracePt t="33454" x="5780088" y="3702050"/>
          <p14:tracePt t="33463" x="5780088" y="3694113"/>
          <p14:tracePt t="33472" x="5770563" y="3665538"/>
          <p14:tracePt t="33478" x="5770563" y="3657600"/>
          <p14:tracePt t="33494" x="5770563" y="3638550"/>
          <p14:tracePt t="33510" x="5761038" y="3621088"/>
          <p14:tracePt t="33526" x="5761038" y="3602038"/>
          <p14:tracePt t="33534" x="5743575" y="3584575"/>
          <p14:tracePt t="33543" x="5743575" y="3565525"/>
          <p14:tracePt t="33562" x="5724525" y="3511550"/>
          <p14:tracePt t="33568" x="5724525" y="3475038"/>
          <p14:tracePt t="33577" x="5724525" y="3455988"/>
          <p14:tracePt t="33582" x="5724525" y="3429000"/>
          <p14:tracePt t="33590" x="5724525" y="3392488"/>
          <p14:tracePt t="33598" x="5724525" y="3375025"/>
          <p14:tracePt t="33607" x="5724525" y="3346450"/>
          <p14:tracePt t="33614" x="5724525" y="3309938"/>
          <p14:tracePt t="33623" x="5724525" y="3282950"/>
          <p14:tracePt t="33630" x="5734050" y="3236913"/>
          <p14:tracePt t="33639" x="5743575" y="3209925"/>
          <p14:tracePt t="33646" x="5743575" y="3182938"/>
          <p14:tracePt t="33656" x="5753100" y="3136900"/>
          <p14:tracePt t="33662" x="5753100" y="3109913"/>
          <p14:tracePt t="33670" x="5753100" y="3073400"/>
          <p14:tracePt t="33678" x="5753100" y="3046413"/>
          <p14:tracePt t="33686" x="5753100" y="3009900"/>
          <p14:tracePt t="33696" x="5753100" y="2973388"/>
          <p14:tracePt t="33702" x="5753100" y="2946400"/>
          <p14:tracePt t="33712" x="5753100" y="2927350"/>
          <p14:tracePt t="33718" x="5753100" y="2917825"/>
          <p14:tracePt t="33726" x="5753100" y="2900363"/>
          <p14:tracePt t="33734" x="5753100" y="2890838"/>
          <p14:tracePt t="33744" x="5753100" y="2881313"/>
          <p14:tracePt t="33767" x="5761038" y="2863850"/>
          <p14:tracePt t="33838" x="5743575" y="2863850"/>
          <p14:tracePt t="33846" x="5688013" y="2863850"/>
          <p14:tracePt t="33855" x="5624513" y="2873375"/>
          <p14:tracePt t="33862" x="5543550" y="2900363"/>
          <p14:tracePt t="33870" x="5470525" y="2900363"/>
          <p14:tracePt t="33878" x="5378450" y="2909888"/>
          <p14:tracePt t="33887" x="5287963" y="2909888"/>
          <p14:tracePt t="33900" x="5232400" y="2909888"/>
          <p14:tracePt t="33903" x="5178425" y="2909888"/>
          <p14:tracePt t="33914" x="5132388" y="2909888"/>
          <p14:tracePt t="33919" x="5095875" y="2909888"/>
          <p14:tracePt t="33927" x="5078413" y="2909888"/>
          <p14:tracePt t="33936" x="5041900" y="2909888"/>
          <p14:tracePt t="33950" x="5022850" y="2909888"/>
          <p14:tracePt t="33958" x="4986338" y="2909888"/>
          <p14:tracePt t="33966" x="4986338" y="2900363"/>
          <p14:tracePt t="33974" x="4959350" y="2890838"/>
          <p14:tracePt t="33982" x="4941888" y="2881313"/>
          <p14:tracePt t="33991" x="4922838" y="2863850"/>
          <p14:tracePt t="33998" x="4886325" y="2844800"/>
          <p14:tracePt t="34006" x="4876800" y="2844800"/>
          <p14:tracePt t="34014" x="4849813" y="2836863"/>
          <p14:tracePt t="34023" x="4822825" y="2817813"/>
          <p14:tracePt t="34030" x="4795838" y="2800350"/>
          <p14:tracePt t="34043" x="4759325" y="2790825"/>
          <p14:tracePt t="34046" x="4740275" y="2781300"/>
          <p14:tracePt t="34062" x="4722813" y="2771775"/>
          <p14:tracePt t="34070" x="4713288" y="2763838"/>
          <p14:tracePt t="34078" x="4703763" y="2763838"/>
          <p14:tracePt t="34086" x="4695825" y="2754313"/>
          <p14:tracePt t="34094" x="4676775" y="2754313"/>
          <p14:tracePt t="34102" x="4667250" y="2754313"/>
          <p14:tracePt t="34110" x="4659313" y="2744788"/>
          <p14:tracePt t="34118" x="4649788" y="2744788"/>
          <p14:tracePt t="34126" x="4640263" y="2744788"/>
          <p14:tracePt t="34134" x="4630738" y="2744788"/>
          <p14:tracePt t="34142" x="4622800" y="2744788"/>
          <p14:tracePt t="34158" x="4613275" y="2744788"/>
          <p14:tracePt t="34166" x="4594225" y="2744788"/>
          <p14:tracePt t="34191" x="4576763" y="2735263"/>
          <p14:tracePt t="34198" x="4576763" y="2727325"/>
          <p14:tracePt t="34206" x="4576763" y="2717800"/>
          <p14:tracePt t="34214" x="4576763" y="2708275"/>
          <p14:tracePt t="34223" x="4567238" y="2690813"/>
          <p14:tracePt t="34230" x="4549775" y="2671763"/>
          <p14:tracePt t="34240" x="4540250" y="2662238"/>
          <p14:tracePt t="34246" x="4530725" y="2654300"/>
          <p14:tracePt t="34257" x="4530725" y="2644775"/>
          <p14:tracePt t="34263" x="4521200" y="2635250"/>
          <p14:tracePt t="34272" x="4521200" y="2625725"/>
          <p14:tracePt t="34280" x="4521200" y="2598738"/>
          <p14:tracePt t="34407" x="4521200" y="2589213"/>
          <p14:tracePt t="34423" x="4521200" y="2581275"/>
          <p14:tracePt t="34432" x="4521200" y="2571750"/>
          <p14:tracePt t="34439" x="4521200" y="2562225"/>
          <p14:tracePt t="34448" x="4530725" y="2554288"/>
          <p14:tracePt t="34503" x="4549775" y="2544763"/>
          <p14:tracePt t="34703" x="4549775" y="2554288"/>
          <p14:tracePt t="34776" x="4549775" y="2562225"/>
          <p14:tracePt t="34793" x="4549775" y="2581275"/>
          <p14:tracePt t="34806" x="4549775" y="2589213"/>
          <p14:tracePt t="34822" x="4549775" y="2598738"/>
          <p14:tracePt t="34870" x="4557713" y="2598738"/>
          <p14:tracePt t="35175" x="4567238" y="2598738"/>
          <p14:tracePt t="35192" x="4576763" y="2589213"/>
          <p14:tracePt t="35262" x="4586288" y="2581275"/>
          <p14:tracePt t="35279" x="4594225" y="2581275"/>
          <p14:tracePt t="35287" x="4603750" y="2571750"/>
          <p14:tracePt t="35295" x="4613275" y="2571750"/>
          <p14:tracePt t="35302" x="4630738" y="2554288"/>
          <p14:tracePt t="35310" x="4640263" y="2544763"/>
          <p14:tracePt t="35318" x="4649788" y="2544763"/>
          <p14:tracePt t="35326" x="4659313" y="2544763"/>
          <p14:tracePt t="35334" x="4667250" y="2544763"/>
          <p14:tracePt t="35342" x="4667250" y="2535238"/>
          <p14:tracePt t="35350" x="4686300" y="2517775"/>
          <p14:tracePt t="35367" x="4695825" y="2517775"/>
          <p14:tracePt t="35374" x="4703763" y="2508250"/>
          <p14:tracePt t="35390" x="4713288" y="2498725"/>
          <p14:tracePt t="35889" x="4713288" y="2489200"/>
          <p14:tracePt t="35925" x="4703763" y="2489200"/>
          <p14:tracePt t="35934" x="4695825" y="2489200"/>
          <p14:tracePt t="35966" x="4686300" y="2498725"/>
          <p14:tracePt t="35998" x="4686300" y="2508250"/>
          <p14:tracePt t="36595" x="4686300" y="2517775"/>
          <p14:tracePt t="36600" x="4686300" y="2535238"/>
          <p14:tracePt t="36609" x="4686300" y="2544763"/>
          <p14:tracePt t="36615" x="4686300" y="2581275"/>
          <p14:tracePt t="36623" x="4686300" y="2589213"/>
          <p14:tracePt t="36630" x="4686300" y="2608263"/>
          <p14:tracePt t="36639" x="4686300" y="2635250"/>
          <p14:tracePt t="36646" x="4686300" y="2654300"/>
          <p14:tracePt t="36656" x="4686300" y="2671763"/>
          <p14:tracePt t="36662" x="4686300" y="2681288"/>
          <p14:tracePt t="36678" x="4686300" y="2690813"/>
          <p14:tracePt t="36809" x="4686300" y="2698750"/>
          <p14:tracePt t="36840" x="4686300" y="2708275"/>
          <p14:tracePt t="36854" x="4686300" y="2717800"/>
          <p14:tracePt t="36886" x="4686300" y="2727325"/>
          <p14:tracePt t="36911" x="4686300" y="2735263"/>
          <p14:tracePt t="36926" x="4686300" y="2744788"/>
          <p14:tracePt t="36934" x="4686300" y="2754313"/>
          <p14:tracePt t="36958" x="4686300" y="2763838"/>
          <p14:tracePt t="36966" x="4686300" y="2771775"/>
          <p14:tracePt t="36974" x="4686300" y="2790825"/>
          <p14:tracePt t="36982" x="4686300" y="2800350"/>
          <p14:tracePt t="36998" x="4686300" y="2808288"/>
          <p14:tracePt t="37014" x="4686300" y="2836863"/>
          <p14:tracePt t="37030" x="4686300" y="2844800"/>
          <p14:tracePt t="37040" x="4686300" y="2854325"/>
          <p14:tracePt t="37046" x="4686300" y="2881313"/>
          <p14:tracePt t="37062" x="4686300" y="2890838"/>
          <p14:tracePt t="37073" x="4667250" y="2909888"/>
          <p14:tracePt t="37078" x="4667250" y="2917825"/>
          <p14:tracePt t="37095" x="4667250" y="2927350"/>
          <p14:tracePt t="37376" x="4667250" y="2936875"/>
          <p14:tracePt t="37392" x="4659313" y="2946400"/>
          <p14:tracePt t="37408" x="4659313" y="2954338"/>
          <p14:tracePt t="37422" x="4659313" y="2963863"/>
          <p14:tracePt t="37431" x="4649788" y="2973388"/>
          <p14:tracePt t="37472" x="4640263" y="2982913"/>
          <p14:tracePt t="37480" x="4640263" y="2990850"/>
          <p14:tracePt t="37495" x="4640263" y="3000375"/>
          <p14:tracePt t="37710" x="4630738" y="3009900"/>
          <p14:tracePt t="37726" x="4630738" y="3017838"/>
          <p14:tracePt t="37734" x="4622800" y="3027363"/>
          <p14:tracePt t="37750" x="4622800" y="3036888"/>
          <p14:tracePt t="37758" x="4613275" y="3046413"/>
          <p14:tracePt t="37766" x="4613275" y="3054350"/>
          <p14:tracePt t="37774" x="4613275" y="3073400"/>
          <p14:tracePt t="37783" x="4613275" y="3082925"/>
          <p14:tracePt t="37798" x="4603750" y="3100388"/>
          <p14:tracePt t="37811" x="4603750" y="3109913"/>
          <p14:tracePt t="37826" x="4586288" y="3136900"/>
          <p14:tracePt t="37894" x="4586288" y="3155950"/>
          <p14:tracePt t="37910" x="4586288" y="3163888"/>
          <p14:tracePt t="37918" x="4586288" y="3173413"/>
          <p14:tracePt t="37926" x="4586288" y="3182938"/>
          <p14:tracePt t="37934" x="4586288" y="3200400"/>
          <p14:tracePt t="37950" x="4576763" y="3209925"/>
          <p14:tracePt t="37966" x="4576763" y="3219450"/>
          <p14:tracePt t="38175" x="4576763" y="3236913"/>
          <p14:tracePt t="38199" x="4576763" y="3246438"/>
          <p14:tracePt t="38207" x="4576763" y="3255963"/>
          <p14:tracePt t="38223" x="4576763" y="3265488"/>
          <p14:tracePt t="38230" x="4576763" y="3273425"/>
          <p14:tracePt t="38238" x="4576763" y="3292475"/>
          <p14:tracePt t="38246" x="4576763" y="3302000"/>
          <p14:tracePt t="38256" x="4576763" y="3319463"/>
          <p14:tracePt t="38262" x="4576763" y="3338513"/>
          <p14:tracePt t="38270" x="4576763" y="3355975"/>
          <p14:tracePt t="38280" x="4576763" y="3382963"/>
          <p14:tracePt t="38288" x="4576763" y="3392488"/>
          <p14:tracePt t="38296" x="4576763" y="3419475"/>
          <p14:tracePt t="38304" x="4576763" y="3438525"/>
          <p14:tracePt t="38312" x="4576763" y="3465513"/>
          <p14:tracePt t="38327" x="4576763" y="3502025"/>
          <p14:tracePt t="38335" x="4576763" y="3529013"/>
          <p14:tracePt t="38343" x="4576763" y="3548063"/>
          <p14:tracePt t="38353" x="4576763" y="3556000"/>
          <p14:tracePt t="38358" x="4576763" y="3565525"/>
          <p14:tracePt t="38374" x="4576763" y="3584575"/>
          <p14:tracePt t="38385" x="4576763" y="3592513"/>
          <p14:tracePt t="38392" x="4576763" y="3602038"/>
          <p14:tracePt t="38409" x="4576763" y="3611563"/>
          <p14:tracePt t="38418" x="4576763" y="3629025"/>
          <p14:tracePt t="38430" x="4576763" y="3638550"/>
          <p14:tracePt t="38439" x="4576763" y="3648075"/>
          <p14:tracePt t="38446" x="4576763" y="3665538"/>
          <p14:tracePt t="38462" x="4576763" y="3684588"/>
          <p14:tracePt t="38478" x="4576763" y="3694113"/>
          <p14:tracePt t="38486" x="4576763" y="3711575"/>
          <p14:tracePt t="38502" x="4576763" y="3721100"/>
          <p14:tracePt t="38510" x="4576763" y="3730625"/>
          <p14:tracePt t="38518" x="4576763" y="3757613"/>
          <p14:tracePt t="38526" x="4576763" y="3767138"/>
          <p14:tracePt t="38534" x="4576763" y="3794125"/>
          <p14:tracePt t="38542" x="4576763" y="3803650"/>
          <p14:tracePt t="38550" x="4576763" y="3811588"/>
          <p14:tracePt t="38558" x="4576763" y="3848100"/>
          <p14:tracePt t="38566" x="4576763" y="3867150"/>
          <p14:tracePt t="38574" x="4576763" y="3875088"/>
          <p14:tracePt t="38582" x="4576763" y="3894138"/>
          <p14:tracePt t="38590" x="4576763" y="3930650"/>
          <p14:tracePt t="38606" x="4576763" y="3948113"/>
          <p14:tracePt t="38614" x="4576763" y="3976688"/>
          <p14:tracePt t="38623" x="4576763" y="3984625"/>
          <p14:tracePt t="38630" x="4576763" y="4013200"/>
          <p14:tracePt t="38640" x="4576763" y="4021138"/>
          <p14:tracePt t="38646" x="4576763" y="4030663"/>
          <p14:tracePt t="38656" x="4576763" y="4049713"/>
          <p14:tracePt t="38662" x="4576763" y="4057650"/>
          <p14:tracePt t="38686" x="4576763" y="4067175"/>
          <p14:tracePt t="38695" x="4576763" y="4076700"/>
          <p14:tracePt t="38702" x="4576763" y="4086225"/>
          <p14:tracePt t="38712" x="4576763" y="4094163"/>
          <p14:tracePt t="38718" x="4576763" y="4103688"/>
          <p14:tracePt t="38726" x="4576763" y="4113213"/>
          <p14:tracePt t="38744" x="4576763" y="4130675"/>
          <p14:tracePt t="38751" x="4576763" y="4140200"/>
          <p14:tracePt t="38760" x="4576763" y="4149725"/>
          <p14:tracePt t="38767" x="4576763" y="4159250"/>
          <p14:tracePt t="38779" x="4576763" y="4176713"/>
          <p14:tracePt t="38798" x="4576763" y="4195763"/>
          <p14:tracePt t="38814" x="4576763" y="4213225"/>
          <p14:tracePt t="38822" x="4576763" y="4222750"/>
          <p14:tracePt t="38840" x="4576763" y="4232275"/>
          <p14:tracePt t="38846" x="4576763" y="4240213"/>
          <p14:tracePt t="38862" x="4586288" y="4268788"/>
          <p14:tracePt t="38889" x="4586288" y="4276725"/>
          <p14:tracePt t="38903" x="4594225" y="4295775"/>
          <p14:tracePt t="38919" x="4594225" y="4303713"/>
          <p14:tracePt t="38927" x="4594225" y="4313238"/>
          <p14:tracePt t="38935" x="4594225" y="4322763"/>
          <p14:tracePt t="38943" x="4594225" y="4349750"/>
          <p14:tracePt t="38959" x="4594225" y="4359275"/>
          <p14:tracePt t="38979" x="4594225" y="4376738"/>
          <p14:tracePt t="38982" x="4594225" y="4386263"/>
          <p14:tracePt t="38997" x="4594225" y="4395788"/>
          <p14:tracePt t="39000" x="4594225" y="4405313"/>
          <p14:tracePt t="39013" x="4594225" y="4422775"/>
          <p14:tracePt t="39030" x="4594225" y="4432300"/>
          <p14:tracePt t="39043" x="4594225" y="4441825"/>
          <p14:tracePt t="39058" x="4594225" y="4459288"/>
          <p14:tracePt t="39062" x="4594225" y="4468813"/>
          <p14:tracePt t="39078" x="4594225" y="4478338"/>
          <p14:tracePt t="39094" x="4594225" y="4505325"/>
          <p14:tracePt t="39110" x="4594225" y="4522788"/>
          <p14:tracePt t="39119" x="4586288" y="4522788"/>
          <p14:tracePt t="39126" x="4586288" y="4541838"/>
          <p14:tracePt t="39134" x="4586288" y="4559300"/>
          <p14:tracePt t="39142" x="4576763" y="4568825"/>
          <p14:tracePt t="39150" x="4567238" y="4587875"/>
          <p14:tracePt t="39158" x="4567238" y="4595813"/>
          <p14:tracePt t="39168" x="4557713" y="4605338"/>
          <p14:tracePt t="39175" x="4557713" y="4632325"/>
          <p14:tracePt t="39190" x="4557713" y="4641850"/>
          <p14:tracePt t="39198" x="4540250" y="4660900"/>
          <p14:tracePt t="39206" x="4540250" y="4678363"/>
          <p14:tracePt t="39216" x="4540250" y="4697413"/>
          <p14:tracePt t="39223" x="4540250" y="4714875"/>
          <p14:tracePt t="39230" x="4540250" y="4724400"/>
          <p14:tracePt t="39239" x="4540250" y="4741863"/>
          <p14:tracePt t="39246" x="4540250" y="4760913"/>
          <p14:tracePt t="39255" x="4540250" y="4768850"/>
          <p14:tracePt t="39270" x="4540250" y="4778375"/>
          <p14:tracePt t="39286" x="4540250" y="4797425"/>
          <p14:tracePt t="39334" x="4540250" y="4805363"/>
          <p14:tracePt t="39367" x="4540250" y="4814888"/>
          <p14:tracePt t="39390" x="4567238" y="4814888"/>
          <p14:tracePt t="39400" x="4586288" y="4814888"/>
          <p14:tracePt t="39406" x="4594225" y="4814888"/>
          <p14:tracePt t="39416" x="4622800" y="4814888"/>
          <p14:tracePt t="39422" x="4630738" y="4814888"/>
          <p14:tracePt t="39430" x="4667250" y="4814888"/>
          <p14:tracePt t="39439" x="4703763" y="4805363"/>
          <p14:tracePt t="39446" x="4786313" y="4778375"/>
          <p14:tracePt t="39455" x="4849813" y="4741863"/>
          <p14:tracePt t="39462" x="4922838" y="4714875"/>
          <p14:tracePt t="39470" x="5078413" y="4668838"/>
          <p14:tracePt t="39478" x="5224463" y="4624388"/>
          <p14:tracePt t="39487" x="5360988" y="4578350"/>
          <p14:tracePt t="39495" x="5524500" y="4532313"/>
          <p14:tracePt t="39502" x="5688013" y="4486275"/>
          <p14:tracePt t="39510" x="5880100" y="4422775"/>
          <p14:tracePt t="39518" x="6062663" y="4376738"/>
          <p14:tracePt t="39526" x="6254750" y="4332288"/>
          <p14:tracePt t="39534" x="6435725" y="4286250"/>
          <p14:tracePt t="39542" x="6573838" y="4213225"/>
          <p14:tracePt t="39550" x="6700838" y="4149725"/>
          <p14:tracePt t="39558" x="6764338" y="4113213"/>
          <p14:tracePt t="39566" x="6864350" y="4057650"/>
          <p14:tracePt t="39574" x="6919913" y="4003675"/>
          <p14:tracePt t="39584" x="6964363" y="3967163"/>
          <p14:tracePt t="39592" x="7010400" y="3921125"/>
          <p14:tracePt t="39600" x="7046913" y="3894138"/>
          <p14:tracePt t="39609" x="7056438" y="3875088"/>
          <p14:tracePt t="39615" x="7056438" y="3840163"/>
          <p14:tracePt t="39626" x="7056438" y="3830638"/>
          <p14:tracePt t="39632" x="7056438" y="3821113"/>
          <p14:tracePt t="39641" x="7056438" y="3811588"/>
          <p14:tracePt t="39662" x="7056438" y="3803650"/>
          <p14:tracePt t="39734" x="7056438" y="3794125"/>
          <p14:tracePt t="39750" x="7056438" y="3775075"/>
          <p14:tracePt t="39758" x="7056438" y="3767138"/>
          <p14:tracePt t="39782" x="7056438" y="3757613"/>
          <p14:tracePt t="39790" x="7056438" y="3738563"/>
          <p14:tracePt t="39798" x="7056438" y="3730625"/>
          <p14:tracePt t="39806" x="7056438" y="3721100"/>
          <p14:tracePt t="39814" x="7056438" y="3711575"/>
          <p14:tracePt t="39823" x="7056438" y="3702050"/>
          <p14:tracePt t="39830" x="7056438" y="3684588"/>
          <p14:tracePt t="39841" x="7056438" y="3648075"/>
          <p14:tracePt t="39846" x="7056438" y="3629025"/>
          <p14:tracePt t="39856" x="7056438" y="3592513"/>
          <p14:tracePt t="39862" x="7056438" y="3575050"/>
          <p14:tracePt t="39873" x="7056438" y="3548063"/>
          <p14:tracePt t="39880" x="7056438" y="3538538"/>
          <p14:tracePt t="39893" x="7056438" y="3529013"/>
          <p14:tracePt t="39895" x="7056438" y="3502025"/>
          <p14:tracePt t="39905" x="7056438" y="3492500"/>
          <p14:tracePt t="39923" x="7056438" y="3475038"/>
          <p14:tracePt t="39926" x="7056438" y="3455988"/>
          <p14:tracePt t="39934" x="7056438" y="3446463"/>
          <p14:tracePt t="39942" x="7056438" y="3429000"/>
          <p14:tracePt t="39950" x="7056438" y="3419475"/>
          <p14:tracePt t="39958" x="7056438" y="3411538"/>
          <p14:tracePt t="39974" x="7056438" y="3392488"/>
          <p14:tracePt t="39982" x="7056438" y="3382963"/>
          <p14:tracePt t="39990" x="7056438" y="3375025"/>
          <p14:tracePt t="40000" x="7056438" y="3365500"/>
          <p14:tracePt t="40009" x="7056438" y="3346450"/>
          <p14:tracePt t="40030" x="7056438" y="3338513"/>
          <p14:tracePt t="40035" x="7056438" y="3328988"/>
          <p14:tracePt t="40039" x="7056438" y="3309938"/>
          <p14:tracePt t="40057" x="7056438" y="3302000"/>
          <p14:tracePt t="40208" x="7056438" y="3309938"/>
          <p14:tracePt t="40216" x="7056438" y="3338513"/>
          <p14:tracePt t="40222" x="7056438" y="3382963"/>
          <p14:tracePt t="40230" x="7056438" y="3402013"/>
          <p14:tracePt t="40239" x="7056438" y="3429000"/>
          <p14:tracePt t="40246" x="7056438" y="3455988"/>
          <p14:tracePt t="40256" x="7056438" y="3502025"/>
          <p14:tracePt t="40262" x="7056438" y="3519488"/>
          <p14:tracePt t="40270" x="7056438" y="3548063"/>
          <p14:tracePt t="40278" x="7056438" y="3556000"/>
          <p14:tracePt t="40288" x="7046913" y="3565525"/>
          <p14:tracePt t="40295" x="7046913" y="3575050"/>
          <p14:tracePt t="40311" x="7046913" y="3584575"/>
          <p14:tracePt t="40343" x="7046913" y="3592513"/>
          <p14:tracePt t="40367" x="7037388" y="3621088"/>
          <p14:tracePt t="40390" x="7029450" y="3629025"/>
          <p14:tracePt t="40406" x="7010400" y="3648075"/>
          <p14:tracePt t="40608" x="7000875" y="3657600"/>
          <p14:tracePt t="40614" x="7000875" y="3665538"/>
          <p14:tracePt t="40622" x="7000875" y="3675063"/>
          <p14:tracePt t="40630" x="7000875" y="3711575"/>
          <p14:tracePt t="40639" x="7000875" y="3738563"/>
          <p14:tracePt t="40646" x="7000875" y="3757613"/>
          <p14:tracePt t="40656" x="7000875" y="3803650"/>
          <p14:tracePt t="40662" x="7000875" y="3821113"/>
          <p14:tracePt t="40670" x="7000875" y="3848100"/>
          <p14:tracePt t="40679" x="6992938" y="3857625"/>
          <p14:tracePt t="40687" x="6992938" y="3894138"/>
          <p14:tracePt t="40694" x="6992938" y="3903663"/>
          <p14:tracePt t="40702" x="6992938" y="3930650"/>
          <p14:tracePt t="40712" x="6992938" y="3940175"/>
          <p14:tracePt t="40718" x="6992938" y="3948113"/>
          <p14:tracePt t="40726" x="6992938" y="3976688"/>
          <p14:tracePt t="40734" x="6992938" y="3984625"/>
          <p14:tracePt t="40744" x="6992938" y="3994150"/>
          <p14:tracePt t="40766" x="6992938" y="4013200"/>
          <p14:tracePt t="40960" x="6992938" y="4021138"/>
          <p14:tracePt t="40966" x="6992938" y="4049713"/>
          <p14:tracePt t="40974" x="6992938" y="4094163"/>
          <p14:tracePt t="40982" x="6992938" y="4167188"/>
          <p14:tracePt t="40993" x="6992938" y="4222750"/>
          <p14:tracePt t="40998" x="7029450" y="4286250"/>
          <p14:tracePt t="41007" x="7046913" y="4349750"/>
          <p14:tracePt t="41033" x="7102475" y="4449763"/>
          <p14:tracePt t="41047" x="7129463" y="4468813"/>
          <p14:tracePt t="41294" x="7129463" y="4505325"/>
          <p14:tracePt t="41302" x="7129463" y="4532313"/>
          <p14:tracePt t="41312" x="7129463" y="4568825"/>
          <p14:tracePt t="41325" x="7129463" y="4624388"/>
          <p14:tracePt t="41331" x="7129463" y="4678363"/>
          <p14:tracePt t="41336" x="7138988" y="4741863"/>
          <p14:tracePt t="41345" x="7146925" y="4787900"/>
          <p14:tracePt t="41361" x="7175500" y="4860925"/>
          <p14:tracePt t="41369" x="7175500" y="4870450"/>
          <p14:tracePt t="41374" x="7175500" y="4878388"/>
          <p14:tracePt t="41398" x="7175500" y="4887913"/>
          <p14:tracePt t="41424" x="7175500" y="4897438"/>
          <p14:tracePt t="41616" x="7175500" y="4887913"/>
          <p14:tracePt t="41632" x="7175500" y="4878388"/>
          <p14:tracePt t="41665" x="7175500" y="4860925"/>
          <p14:tracePt t="41736" x="7175500" y="4851400"/>
          <p14:tracePt t="42080" x="7175500" y="4833938"/>
          <p14:tracePt t="42102" x="7175500" y="4824413"/>
          <p14:tracePt t="42118" x="7156450" y="4824413"/>
          <p14:tracePt t="42126" x="7138988" y="4824413"/>
          <p14:tracePt t="42134" x="7083425" y="4833938"/>
          <p14:tracePt t="42142" x="7037388" y="4851400"/>
          <p14:tracePt t="42150" x="6973888" y="4860925"/>
          <p14:tracePt t="42158" x="6964363" y="4860925"/>
          <p14:tracePt t="42166" x="6964363" y="48704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75859" y="439620"/>
            <a:ext cx="8229600" cy="1143000"/>
          </a:xfrm>
        </p:spPr>
        <p:txBody>
          <a:bodyPr/>
          <a:lstStyle/>
          <a:p>
            <a:pPr eaLnBrk="1" hangingPunct="1"/>
            <a:r>
              <a:rPr lang="ja-JP" altLang="en-US" dirty="0"/>
              <a:t>例題</a:t>
            </a:r>
            <a:r>
              <a:rPr lang="en-US" altLang="ja-JP" dirty="0"/>
              <a:t>1 otst.asm</a:t>
            </a:r>
            <a:endParaRPr lang="ja-JP" altLang="en-US" dirty="0"/>
          </a:p>
        </p:txBody>
      </p:sp>
      <p:sp>
        <p:nvSpPr>
          <p:cNvPr id="26627" name="Rectangle 3"/>
          <p:cNvSpPr>
            <a:spLocks noGrp="1" noChangeArrowheads="1"/>
          </p:cNvSpPr>
          <p:nvPr>
            <p:ph type="body" idx="1"/>
          </p:nvPr>
        </p:nvSpPr>
        <p:spPr>
          <a:xfrm>
            <a:off x="278884" y="1579171"/>
            <a:ext cx="8229600" cy="4525963"/>
          </a:xfrm>
        </p:spPr>
        <p:txBody>
          <a:bodyPr/>
          <a:lstStyle/>
          <a:p>
            <a:pPr eaLnBrk="1" hangingPunct="1">
              <a:lnSpc>
                <a:spcPct val="90000"/>
              </a:lnSpc>
              <a:buFontTx/>
              <a:buNone/>
            </a:pPr>
            <a:endParaRPr lang="en-US" altLang="ja-JP" sz="2800" dirty="0"/>
          </a:p>
          <a:p>
            <a:pPr eaLnBrk="1" hangingPunct="1">
              <a:lnSpc>
                <a:spcPct val="90000"/>
              </a:lnSpc>
              <a:buFontTx/>
              <a:buNone/>
            </a:pPr>
            <a:r>
              <a:rPr lang="ja-JP" altLang="en-US" sz="2800" dirty="0"/>
              <a:t>　　　　　</a:t>
            </a:r>
            <a:r>
              <a:rPr lang="en-US" altLang="ja-JP" sz="2800" dirty="0" err="1"/>
              <a:t>lui</a:t>
            </a:r>
            <a:r>
              <a:rPr lang="en-US" altLang="ja-JP" sz="2800" dirty="0"/>
              <a:t> x1,0xc0000</a:t>
            </a:r>
          </a:p>
          <a:p>
            <a:pPr eaLnBrk="1" hangingPunct="1">
              <a:lnSpc>
                <a:spcPct val="90000"/>
              </a:lnSpc>
              <a:buFontTx/>
              <a:buNone/>
            </a:pPr>
            <a:r>
              <a:rPr lang="en-US" altLang="ja-JP" sz="2800" dirty="0" err="1"/>
              <a:t>lp</a:t>
            </a:r>
            <a:r>
              <a:rPr lang="en-US" altLang="ja-JP" sz="2800" dirty="0"/>
              <a:t>:        </a:t>
            </a:r>
            <a:r>
              <a:rPr lang="en-US" altLang="ja-JP" sz="2800" dirty="0" err="1"/>
              <a:t>lb</a:t>
            </a:r>
            <a:r>
              <a:rPr lang="en-US" altLang="ja-JP" sz="2800" dirty="0"/>
              <a:t> x2,x1,3</a:t>
            </a:r>
          </a:p>
          <a:p>
            <a:pPr eaLnBrk="1" hangingPunct="1">
              <a:lnSpc>
                <a:spcPct val="90000"/>
              </a:lnSpc>
              <a:buFontTx/>
              <a:buNone/>
            </a:pPr>
            <a:r>
              <a:rPr lang="en-US" altLang="ja-JP" sz="2800" dirty="0"/>
              <a:t>            </a:t>
            </a:r>
            <a:r>
              <a:rPr lang="en-US" altLang="ja-JP" sz="2800" dirty="0" err="1"/>
              <a:t>andi</a:t>
            </a:r>
            <a:r>
              <a:rPr lang="en-US" altLang="ja-JP" sz="2800" dirty="0"/>
              <a:t> x2,x2,1</a:t>
            </a:r>
          </a:p>
          <a:p>
            <a:pPr eaLnBrk="1" hangingPunct="1">
              <a:lnSpc>
                <a:spcPct val="90000"/>
              </a:lnSpc>
              <a:buFontTx/>
              <a:buNone/>
            </a:pPr>
            <a:r>
              <a:rPr lang="en-US" altLang="ja-JP" sz="2800" dirty="0"/>
              <a:t>            </a:t>
            </a:r>
            <a:r>
              <a:rPr lang="en-US" altLang="ja-JP" sz="2800" dirty="0" err="1"/>
              <a:t>beq</a:t>
            </a:r>
            <a:r>
              <a:rPr lang="en-US" altLang="ja-JP" sz="2800" dirty="0"/>
              <a:t> x2,x0,lp</a:t>
            </a:r>
          </a:p>
          <a:p>
            <a:pPr eaLnBrk="1" hangingPunct="1">
              <a:lnSpc>
                <a:spcPct val="90000"/>
              </a:lnSpc>
              <a:buFontTx/>
              <a:buNone/>
            </a:pPr>
            <a:r>
              <a:rPr lang="en-US" altLang="ja-JP" sz="2800" dirty="0"/>
              <a:t>            </a:t>
            </a:r>
            <a:r>
              <a:rPr lang="en-US" altLang="ja-JP" sz="2800" dirty="0" err="1"/>
              <a:t>addi</a:t>
            </a:r>
            <a:r>
              <a:rPr lang="en-US" altLang="ja-JP" sz="2800" dirty="0"/>
              <a:t> x2,x0,0x41</a:t>
            </a:r>
          </a:p>
          <a:p>
            <a:pPr eaLnBrk="1" hangingPunct="1">
              <a:lnSpc>
                <a:spcPct val="90000"/>
              </a:lnSpc>
              <a:buFontTx/>
              <a:buNone/>
            </a:pPr>
            <a:r>
              <a:rPr lang="en-US" altLang="ja-JP" sz="2800" dirty="0"/>
              <a:t>            sb x2,x1,2</a:t>
            </a:r>
          </a:p>
          <a:p>
            <a:pPr eaLnBrk="1" hangingPunct="1">
              <a:lnSpc>
                <a:spcPct val="90000"/>
              </a:lnSpc>
              <a:buFontTx/>
              <a:buNone/>
            </a:pPr>
            <a:r>
              <a:rPr lang="en-US" altLang="ja-JP" sz="2800" dirty="0"/>
              <a:t>end:     </a:t>
            </a:r>
            <a:r>
              <a:rPr lang="en-US" altLang="ja-JP" sz="2800" dirty="0" err="1"/>
              <a:t>beq</a:t>
            </a:r>
            <a:r>
              <a:rPr lang="en-US" altLang="ja-JP" sz="2800" dirty="0"/>
              <a:t> x0,x0, end</a:t>
            </a:r>
          </a:p>
          <a:p>
            <a:pPr lvl="1" eaLnBrk="1" hangingPunct="1">
              <a:lnSpc>
                <a:spcPct val="90000"/>
              </a:lnSpc>
              <a:buFontTx/>
              <a:buNone/>
            </a:pPr>
            <a:r>
              <a:rPr lang="ja-JP" altLang="en-US" sz="2400" dirty="0"/>
              <a:t>これで</a:t>
            </a:r>
            <a:r>
              <a:rPr lang="en-US" altLang="ja-JP" sz="2400" dirty="0"/>
              <a:t>ASCII</a:t>
            </a:r>
            <a:r>
              <a:rPr lang="ja-JP" altLang="en-US" sz="2400" dirty="0"/>
              <a:t>コード</a:t>
            </a:r>
            <a:r>
              <a:rPr lang="en-US" altLang="ja-JP" sz="2400" dirty="0"/>
              <a:t>0x41</a:t>
            </a:r>
            <a:r>
              <a:rPr lang="ja-JP" altLang="en-US" sz="2400" dirty="0"/>
              <a:t>：</a:t>
            </a:r>
            <a:r>
              <a:rPr lang="en-US" altLang="ja-JP" sz="2400" dirty="0"/>
              <a:t>A</a:t>
            </a:r>
            <a:r>
              <a:rPr lang="ja-JP" altLang="en-US" sz="2400" dirty="0"/>
              <a:t>が出力される</a:t>
            </a:r>
            <a:endParaRPr lang="en-US" altLang="ja-JP" sz="2400" dirty="0"/>
          </a:p>
          <a:p>
            <a:pPr lvl="1" eaLnBrk="1" hangingPunct="1">
              <a:lnSpc>
                <a:spcPct val="90000"/>
              </a:lnSpc>
              <a:buFontTx/>
              <a:buNone/>
            </a:pPr>
            <a:r>
              <a:rPr lang="en-US" altLang="ja-JP" sz="2400" dirty="0"/>
              <a:t>ANDI</a:t>
            </a:r>
            <a:r>
              <a:rPr lang="ja-JP" altLang="en-US" sz="2400" dirty="0"/>
              <a:t>は、マスクと呼び最下位</a:t>
            </a:r>
            <a:r>
              <a:rPr lang="en-US" altLang="ja-JP" sz="2400" dirty="0"/>
              <a:t>1</a:t>
            </a:r>
            <a:r>
              <a:rPr lang="ja-JP" altLang="en-US" sz="2400" dirty="0"/>
              <a:t>ビットだけをチェックする。</a:t>
            </a:r>
            <a:endParaRPr lang="en-US" altLang="ja-JP" sz="2400" dirty="0"/>
          </a:p>
          <a:p>
            <a:pPr lvl="1" eaLnBrk="1" hangingPunct="1">
              <a:lnSpc>
                <a:spcPct val="90000"/>
              </a:lnSpc>
              <a:buFontTx/>
              <a:buNone/>
            </a:pPr>
            <a:r>
              <a:rPr lang="ja-JP" altLang="en-US" sz="2400" dirty="0"/>
              <a:t>出力までに遅延があるので</a:t>
            </a:r>
            <a:r>
              <a:rPr lang="en-US" altLang="ja-JP" sz="2400" dirty="0" err="1"/>
              <a:t>ecall</a:t>
            </a:r>
            <a:r>
              <a:rPr lang="ja-JP" altLang="en-US" sz="2400" dirty="0"/>
              <a:t>は使っていない</a:t>
            </a:r>
          </a:p>
          <a:p>
            <a:pPr eaLnBrk="1" hangingPunct="1">
              <a:lnSpc>
                <a:spcPct val="90000"/>
              </a:lnSpc>
              <a:buFontTx/>
              <a:buNone/>
            </a:pPr>
            <a:r>
              <a:rPr lang="ja-JP" altLang="en-US" sz="2800" dirty="0"/>
              <a:t>           </a:t>
            </a:r>
          </a:p>
        </p:txBody>
      </p:sp>
      <p:grpSp>
        <p:nvGrpSpPr>
          <p:cNvPr id="26628" name="Group 9"/>
          <p:cNvGrpSpPr>
            <a:grpSpLocks/>
          </p:cNvGrpSpPr>
          <p:nvPr/>
        </p:nvGrpSpPr>
        <p:grpSpPr bwMode="auto">
          <a:xfrm>
            <a:off x="3779912" y="2722171"/>
            <a:ext cx="3524250" cy="1535112"/>
            <a:chOff x="2880" y="2296"/>
            <a:chExt cx="2215" cy="1065"/>
          </a:xfrm>
        </p:grpSpPr>
        <p:sp>
          <p:nvSpPr>
            <p:cNvPr id="26630" name="Line 5"/>
            <p:cNvSpPr>
              <a:spLocks noChangeShapeType="1"/>
            </p:cNvSpPr>
            <p:nvPr/>
          </p:nvSpPr>
          <p:spPr bwMode="auto">
            <a:xfrm flipV="1">
              <a:off x="3470" y="2341"/>
              <a:ext cx="0" cy="4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1" name="Line 6"/>
            <p:cNvSpPr>
              <a:spLocks noChangeShapeType="1"/>
            </p:cNvSpPr>
            <p:nvPr/>
          </p:nvSpPr>
          <p:spPr bwMode="auto">
            <a:xfrm flipH="1" flipV="1">
              <a:off x="2880" y="2296"/>
              <a:ext cx="590"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2" name="Line 7"/>
            <p:cNvSpPr>
              <a:spLocks noChangeShapeType="1"/>
            </p:cNvSpPr>
            <p:nvPr/>
          </p:nvSpPr>
          <p:spPr bwMode="auto">
            <a:xfrm flipV="1">
              <a:off x="2971" y="2840"/>
              <a:ext cx="499"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3" name="Text Box 8"/>
            <p:cNvSpPr txBox="1">
              <a:spLocks noChangeArrowheads="1"/>
            </p:cNvSpPr>
            <p:nvPr/>
          </p:nvSpPr>
          <p:spPr bwMode="auto">
            <a:xfrm>
              <a:off x="3638" y="2535"/>
              <a:ext cx="1457"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TxRDY</a:t>
              </a:r>
              <a:r>
                <a:rPr lang="ja-JP" altLang="en-US" b="1"/>
                <a:t>が</a:t>
              </a:r>
              <a:r>
                <a:rPr lang="en-US" altLang="ja-JP" b="1"/>
                <a:t>1</a:t>
              </a:r>
              <a:r>
                <a:rPr lang="ja-JP" altLang="en-US" b="1"/>
                <a:t>になるまで</a:t>
              </a:r>
            </a:p>
            <a:p>
              <a:pPr eaLnBrk="1" hangingPunct="1"/>
              <a:r>
                <a:rPr lang="ja-JP" altLang="en-US" b="1"/>
                <a:t>ループ</a:t>
              </a:r>
            </a:p>
            <a:p>
              <a:pPr eaLnBrk="1" hangingPunct="1"/>
              <a:r>
                <a:rPr lang="ja-JP" altLang="en-US" b="1"/>
                <a:t>→　ポーリング</a:t>
              </a:r>
            </a:p>
            <a:p>
              <a:pPr eaLnBrk="1" hangingPunct="1"/>
              <a:r>
                <a:rPr lang="ja-JP" altLang="en-US" b="1"/>
                <a:t>　　　</a:t>
              </a:r>
              <a:r>
                <a:rPr lang="en-US" altLang="ja-JP" b="1"/>
                <a:t>Busy Wait</a:t>
              </a:r>
            </a:p>
          </p:txBody>
        </p:sp>
      </p:grpSp>
      <p:pic>
        <p:nvPicPr>
          <p:cNvPr id="2" name="オーディオ 1">
            <a:hlinkClick r:id="" action="ppaction://media"/>
            <a:extLst>
              <a:ext uri="{FF2B5EF4-FFF2-40B4-BE49-F238E27FC236}">
                <a16:creationId xmlns:a16="http://schemas.microsoft.com/office/drawing/2014/main" id="{A08946F1-17A9-4CA6-A601-CAB7BAF2F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61380460"/>
      </p:ext>
    </p:extLst>
  </p:cSld>
  <p:clrMapOvr>
    <a:masterClrMapping/>
  </p:clrMapOvr>
  <mc:AlternateContent xmlns:mc="http://schemas.openxmlformats.org/markup-compatibility/2006">
    <mc:Choice xmlns:p14="http://schemas.microsoft.com/office/powerpoint/2010/main" Requires="p14">
      <p:transition spd="slow" p14:dur="2000" advTm="251992"/>
    </mc:Choice>
    <mc:Fallback>
      <p:transition spd="slow" advTm="25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537" x="6946900" y="4870450"/>
          <p14:tracePt t="9634" x="6946900" y="4860925"/>
          <p14:tracePt t="9970" x="6946900" y="4851400"/>
          <p14:tracePt t="9986" x="6946900" y="4824413"/>
          <p14:tracePt t="9995" x="6946900" y="4805363"/>
          <p14:tracePt t="10002" x="6929438" y="4741863"/>
          <p14:tracePt t="10015" x="6910388" y="4714875"/>
          <p14:tracePt t="10017" x="6900863" y="4705350"/>
          <p14:tracePt t="10025" x="6883400" y="4687888"/>
          <p14:tracePt t="10034" x="6837363" y="4660900"/>
          <p14:tracePt t="10042" x="6819900" y="4660900"/>
          <p14:tracePt t="10051" x="6783388" y="4641850"/>
          <p14:tracePt t="10058" x="6764338" y="4632325"/>
          <p14:tracePt t="10066" x="6727825" y="4632325"/>
          <p14:tracePt t="10074" x="6710363" y="4632325"/>
          <p14:tracePt t="10081" x="6681788" y="4624388"/>
          <p14:tracePt t="10089" x="6673850" y="4614863"/>
          <p14:tracePt t="10155" x="6664325" y="4614863"/>
          <p14:tracePt t="10182" x="6654800" y="4605338"/>
          <p14:tracePt t="10187" x="6645275" y="4605338"/>
          <p14:tracePt t="10196" x="6637338" y="4595813"/>
          <p14:tracePt t="10201" x="6627813" y="4587875"/>
          <p14:tracePt t="10210" x="6618288" y="4568825"/>
          <p14:tracePt t="10217" x="6610350" y="4522788"/>
          <p14:tracePt t="10225" x="6591300" y="4505325"/>
          <p14:tracePt t="10233" x="6581775" y="4478338"/>
          <p14:tracePt t="10241" x="6573838" y="4468813"/>
          <p14:tracePt t="10249" x="6554788" y="4432300"/>
          <p14:tracePt t="10257" x="6537325" y="4413250"/>
          <p14:tracePt t="10265" x="6527800" y="4386263"/>
          <p14:tracePt t="10275" x="6500813" y="4349750"/>
          <p14:tracePt t="10284" x="6491288" y="4332288"/>
          <p14:tracePt t="10292" x="6481763" y="4313238"/>
          <p14:tracePt t="10303" x="6454775" y="4268788"/>
          <p14:tracePt t="10306" x="6435725" y="4240213"/>
          <p14:tracePt t="10315" x="6418263" y="4203700"/>
          <p14:tracePt t="10321" x="6399213" y="4167188"/>
          <p14:tracePt t="10329" x="6381750" y="4149725"/>
          <p14:tracePt t="10337" x="6345238" y="4103688"/>
          <p14:tracePt t="10345" x="6326188" y="4067175"/>
          <p14:tracePt t="10353" x="6291263" y="4040188"/>
          <p14:tracePt t="10361" x="6281738" y="4021138"/>
          <p14:tracePt t="10369" x="6262688" y="3976688"/>
          <p14:tracePt t="10377" x="6226175" y="3911600"/>
          <p14:tracePt t="10385" x="6172200" y="3848100"/>
          <p14:tracePt t="10393" x="6145213" y="3767138"/>
          <p14:tracePt t="10401" x="6108700" y="3702050"/>
          <p14:tracePt t="10409" x="6089650" y="3629025"/>
          <p14:tracePt t="10417" x="6072188" y="3548063"/>
          <p14:tracePt t="10425" x="6026150" y="3429000"/>
          <p14:tracePt t="10435" x="5999163" y="3355975"/>
          <p14:tracePt t="10444" x="5943600" y="3236913"/>
          <p14:tracePt t="10449" x="5899150" y="3136900"/>
          <p14:tracePt t="10457" x="5862638" y="3054350"/>
          <p14:tracePt t="10465" x="5816600" y="2963863"/>
          <p14:tracePt t="10473" x="5789613" y="2881313"/>
          <p14:tracePt t="10481" x="5753100" y="2817813"/>
          <p14:tracePt t="10489" x="5724525" y="2735263"/>
          <p14:tracePt t="10497" x="5688013" y="2671763"/>
          <p14:tracePt t="10505" x="5680075" y="2635250"/>
          <p14:tracePt t="10514" x="5670550" y="2617788"/>
          <p14:tracePt t="10521" x="5643563" y="2554288"/>
          <p14:tracePt t="10529" x="5634038" y="2554288"/>
          <p14:tracePt t="10537" x="5624513" y="2535238"/>
          <p14:tracePt t="10545" x="5624513" y="2525713"/>
          <p14:tracePt t="10553" x="5624513" y="2517775"/>
          <p14:tracePt t="10561" x="5616575" y="2498725"/>
          <p14:tracePt t="10583" x="5607050" y="2481263"/>
          <p14:tracePt t="10585" x="5597525" y="2471738"/>
          <p14:tracePt t="10617" x="5597525" y="2462213"/>
          <p14:tracePt t="10625" x="5588000" y="2462213"/>
          <p14:tracePt t="10650" x="5580063" y="2452688"/>
          <p14:tracePt t="10658" x="5570538" y="2444750"/>
          <p14:tracePt t="10665" x="5561013" y="2435225"/>
          <p14:tracePt t="10729" x="5543550" y="2425700"/>
          <p14:tracePt t="10746" x="5524500" y="2425700"/>
          <p14:tracePt t="10761" x="5507038" y="2408238"/>
          <p14:tracePt t="10769" x="5497513" y="2398713"/>
          <p14:tracePt t="10785" x="5487988" y="2389188"/>
          <p14:tracePt t="10793" x="5470525" y="2379663"/>
          <p14:tracePt t="10809" x="5451475" y="2371725"/>
          <p14:tracePt t="10825" x="5451475" y="2362200"/>
          <p14:tracePt t="10849" x="5441950" y="2352675"/>
          <p14:tracePt t="10915" x="5434013" y="2352675"/>
          <p14:tracePt t="10939" x="5424488" y="2352675"/>
          <p14:tracePt t="11025" x="5414963" y="2343150"/>
          <p14:tracePt t="11033" x="5414963" y="2335213"/>
          <p14:tracePt t="11049" x="5414963" y="2325688"/>
          <p14:tracePt t="11068" x="5414963" y="2316163"/>
          <p14:tracePt t="11105" x="5397500" y="2316163"/>
          <p14:tracePt t="11113" x="5378450" y="2325688"/>
          <p14:tracePt t="11162" x="5378450" y="2335213"/>
          <p14:tracePt t="11561" x="5378450" y="2325688"/>
          <p14:tracePt t="11579" x="5368925" y="2316163"/>
          <p14:tracePt t="11585" x="5351463" y="2298700"/>
          <p14:tracePt t="11594" x="5341938" y="2289175"/>
          <p14:tracePt t="11602" x="5334000" y="2279650"/>
          <p14:tracePt t="11611" x="5297488" y="2270125"/>
          <p14:tracePt t="11617" x="5287963" y="2270125"/>
          <p14:tracePt t="11627" x="5260975" y="2262188"/>
          <p14:tracePt t="11633" x="5232400" y="2252663"/>
          <p14:tracePt t="11643" x="5214938" y="2243138"/>
          <p14:tracePt t="11649" x="5195888" y="2233613"/>
          <p14:tracePt t="11657" x="5168900" y="2225675"/>
          <p14:tracePt t="11665" x="5151438" y="2216150"/>
          <p14:tracePt t="11674" x="5141913" y="2206625"/>
          <p14:tracePt t="11682" x="5122863" y="2189163"/>
          <p14:tracePt t="11689" x="5114925" y="2179638"/>
          <p14:tracePt t="11697" x="5105400" y="2170113"/>
          <p14:tracePt t="11705" x="5078413" y="2143125"/>
          <p14:tracePt t="11713" x="5068888" y="2143125"/>
          <p14:tracePt t="11721" x="5059363" y="2133600"/>
          <p14:tracePt t="11730" x="5041900" y="2125663"/>
          <p14:tracePt t="11737" x="5014913" y="2106613"/>
          <p14:tracePt t="11747" x="4995863" y="2106613"/>
          <p14:tracePt t="11757" x="4978400" y="2097088"/>
          <p14:tracePt t="11775" x="4949825" y="2089150"/>
          <p14:tracePt t="11776" x="4905375" y="2089150"/>
          <p14:tracePt t="11786" x="4876800" y="2089150"/>
          <p14:tracePt t="11794" x="4849813" y="2060575"/>
          <p14:tracePt t="11802" x="4832350" y="2060575"/>
          <p14:tracePt t="11810" x="4813300" y="2060575"/>
          <p14:tracePt t="11817" x="4803775" y="2060575"/>
          <p14:tracePt t="11825" x="4795838" y="2060575"/>
          <p14:tracePt t="11842" x="4786313" y="2060575"/>
          <p14:tracePt t="11854" x="4767263" y="2060575"/>
          <p14:tracePt t="11890" x="4759325" y="2060575"/>
          <p14:tracePt t="11903" x="4749800" y="2060575"/>
          <p14:tracePt t="11915" x="4730750" y="2060575"/>
          <p14:tracePt t="11922" x="4713288" y="2060575"/>
          <p14:tracePt t="11938" x="4703763" y="2070100"/>
          <p14:tracePt t="11953" x="4686300" y="2070100"/>
          <p14:tracePt t="11961" x="4667250" y="2079625"/>
          <p14:tracePt t="11969" x="4659313" y="2079625"/>
          <p14:tracePt t="11985" x="4640263" y="2089150"/>
          <p14:tracePt t="11993" x="4630738" y="2097088"/>
          <p14:tracePt t="12009" x="4622800" y="2097088"/>
          <p14:tracePt t="12017" x="4613275" y="2106613"/>
          <p14:tracePt t="12025" x="4603750" y="2106613"/>
          <p14:tracePt t="12033" x="4586288" y="2106613"/>
          <p14:tracePt t="12041" x="4586288" y="2116138"/>
          <p14:tracePt t="12049" x="4557713" y="2125663"/>
          <p14:tracePt t="12057" x="4549775" y="2125663"/>
          <p14:tracePt t="12065" x="4530725" y="2143125"/>
          <p14:tracePt t="12073" x="4503738" y="2152650"/>
          <p14:tracePt t="12089" x="4494213" y="2160588"/>
          <p14:tracePt t="12121" x="4476750" y="2160588"/>
          <p14:tracePt t="12187" x="4467225" y="2160588"/>
          <p14:tracePt t="12282" x="4457700" y="2160588"/>
          <p14:tracePt t="12419" x="4448175" y="2160588"/>
          <p14:tracePt t="13425" x="4440238" y="2160588"/>
          <p14:tracePt t="13433" x="4413250" y="2179638"/>
          <p14:tracePt t="13441" x="4394200" y="2197100"/>
          <p14:tracePt t="13449" x="4394200" y="2206625"/>
          <p14:tracePt t="13457" x="4376738" y="2225675"/>
          <p14:tracePt t="13465" x="4367213" y="2233613"/>
          <p14:tracePt t="13497" x="4357688" y="2252663"/>
          <p14:tracePt t="13537" x="4348163" y="2252663"/>
          <p14:tracePt t="13553" x="4340225" y="2262188"/>
          <p14:tracePt t="13569" x="4330700" y="2270125"/>
          <p14:tracePt t="13586" x="4321175" y="2279650"/>
          <p14:tracePt t="13602" x="4311650" y="2289175"/>
          <p14:tracePt t="13629" x="4294188" y="2298700"/>
          <p14:tracePt t="13681" x="4284663" y="2298700"/>
          <p14:tracePt t="13714" x="4275138" y="2306638"/>
          <p14:tracePt t="13821" x="4267200" y="2316163"/>
          <p14:tracePt t="13825" x="4257675" y="2325688"/>
          <p14:tracePt t="13865" x="4248150" y="2335213"/>
          <p14:tracePt t="13905" x="4248150" y="2343150"/>
          <p14:tracePt t="13962" x="4248150" y="2352675"/>
          <p14:tracePt t="14649" x="4221163" y="2362200"/>
          <p14:tracePt t="14665" x="4211638" y="2362200"/>
          <p14:tracePt t="14681" x="4202113" y="2371725"/>
          <p14:tracePt t="14689" x="4194175" y="2379663"/>
          <p14:tracePt t="14697" x="4184650" y="2389188"/>
          <p14:tracePt t="14705" x="4175125" y="2389188"/>
          <p14:tracePt t="14713" x="4175125" y="2398713"/>
          <p14:tracePt t="15243" x="4175125" y="2389188"/>
          <p14:tracePt t="15442" x="4165600" y="2379663"/>
          <p14:tracePt t="15459" x="4148138" y="2379663"/>
          <p14:tracePt t="15474" x="4138613" y="2379663"/>
          <p14:tracePt t="15482" x="4129088" y="2379663"/>
          <p14:tracePt t="15489" x="4102100" y="2379663"/>
          <p14:tracePt t="15498" x="4075113" y="2398713"/>
          <p14:tracePt t="15505" x="4048125" y="2408238"/>
          <p14:tracePt t="15514" x="4029075" y="2408238"/>
          <p14:tracePt t="15521" x="3984625" y="2416175"/>
          <p14:tracePt t="15530" x="3956050" y="2416175"/>
          <p14:tracePt t="15537" x="3929063" y="2425700"/>
          <p14:tracePt t="15553" x="3892550" y="2425700"/>
          <p14:tracePt t="15555" x="3875088" y="2425700"/>
          <p14:tracePt t="15563" x="3865563" y="2425700"/>
          <p14:tracePt t="15570" x="3856038" y="2425700"/>
          <p14:tracePt t="15577" x="3846513" y="2425700"/>
          <p14:tracePt t="15585" x="3838575" y="2425700"/>
          <p14:tracePt t="15609" x="3819525" y="2425700"/>
          <p14:tracePt t="15625" x="3810000" y="2425700"/>
          <p14:tracePt t="15649" x="3802063" y="2425700"/>
          <p14:tracePt t="16106" x="3810000" y="2425700"/>
          <p14:tracePt t="16115" x="3819525" y="2425700"/>
          <p14:tracePt t="16133" x="3838575" y="2408238"/>
          <p14:tracePt t="16149" x="3846513" y="2398713"/>
          <p14:tracePt t="16169" x="3856038" y="2389188"/>
          <p14:tracePt t="16273" x="3865563" y="2389188"/>
          <p14:tracePt t="16321" x="3875088" y="2389188"/>
          <p14:tracePt t="16330" x="3883025" y="2389188"/>
          <p14:tracePt t="16337" x="3892550" y="2389188"/>
          <p14:tracePt t="16345" x="3911600" y="2379663"/>
          <p14:tracePt t="16353" x="3929063" y="2379663"/>
          <p14:tracePt t="16362" x="3948113" y="2362200"/>
          <p14:tracePt t="16377" x="3965575" y="2362200"/>
          <p14:tracePt t="16385" x="3984625" y="2352675"/>
          <p14:tracePt t="16401" x="3992563" y="2352675"/>
          <p14:tracePt t="16408" x="4011613" y="2352675"/>
          <p14:tracePt t="16450" x="4021138" y="2352675"/>
          <p14:tracePt t="16481" x="4029075" y="2352675"/>
          <p14:tracePt t="16915" x="4038600" y="2352675"/>
          <p14:tracePt t="17706" x="4038600" y="2362200"/>
          <p14:tracePt t="18673" x="4038600" y="2371725"/>
          <p14:tracePt t="18698" x="4029075" y="2379663"/>
          <p14:tracePt t="18715" x="4021138" y="2379663"/>
          <p14:tracePt t="18722" x="4021138" y="2389188"/>
          <p14:tracePt t="18729" x="4011613" y="2389188"/>
          <p14:tracePt t="18747" x="4002088" y="2398713"/>
          <p14:tracePt t="18754" x="3984625" y="2408238"/>
          <p14:tracePt t="18773" x="3975100" y="2416175"/>
          <p14:tracePt t="18777" x="3965575" y="2416175"/>
          <p14:tracePt t="18793" x="3948113" y="2435225"/>
          <p14:tracePt t="18817" x="3938588" y="2444750"/>
          <p14:tracePt t="18841" x="3929063" y="2444750"/>
          <p14:tracePt t="18877" x="3919538" y="2452688"/>
          <p14:tracePt t="18881" x="3911600" y="2452688"/>
          <p14:tracePt t="18923" x="3902075" y="2452688"/>
          <p14:tracePt t="20973" x="3911600" y="2452688"/>
          <p14:tracePt t="20981" x="3919538" y="2452688"/>
          <p14:tracePt t="20987" x="3938588" y="2435225"/>
          <p14:tracePt t="20993" x="3948113" y="2425700"/>
          <p14:tracePt t="21011" x="3956050" y="2408238"/>
          <p14:tracePt t="21022" x="3956050" y="2398713"/>
          <p14:tracePt t="21025" x="3956050" y="2389188"/>
          <p14:tracePt t="21033" x="3965575" y="2389188"/>
          <p14:tracePt t="21041" x="3975100" y="2379663"/>
          <p14:tracePt t="21116" x="3965575" y="2379663"/>
          <p14:tracePt t="21122" x="3911600" y="2379663"/>
          <p14:tracePt t="21131" x="3810000" y="2435225"/>
          <p14:tracePt t="21138" x="3746500" y="2489200"/>
          <p14:tracePt t="21147" x="3646488" y="2544763"/>
          <p14:tracePt t="21153" x="3582988" y="2581275"/>
          <p14:tracePt t="21162" x="3519488" y="2625725"/>
          <p14:tracePt t="21170" x="3455988" y="2644775"/>
          <p14:tracePt t="21177" x="3409950" y="2671763"/>
          <p14:tracePt t="21185" x="3390900" y="2681288"/>
          <p14:tracePt t="21193" x="3363913" y="2690813"/>
          <p14:tracePt t="21221" x="3354388" y="2690813"/>
          <p14:tracePt t="21270" x="3346450" y="2690813"/>
          <p14:tracePt t="21297" x="3336925" y="2690813"/>
          <p14:tracePt t="21314" x="3327400" y="2690813"/>
          <p14:tracePt t="21433" x="3327400" y="2698750"/>
          <p14:tracePt t="21441" x="3336925" y="2717800"/>
          <p14:tracePt t="21449" x="3363913" y="2735263"/>
          <p14:tracePt t="21457" x="3382963" y="2754313"/>
          <p14:tracePt t="21465" x="3400425" y="2781300"/>
          <p14:tracePt t="21473" x="3427413" y="2817813"/>
          <p14:tracePt t="21481" x="3463925" y="2836863"/>
          <p14:tracePt t="21489" x="3473450" y="2863850"/>
          <p14:tracePt t="21497" x="3482975" y="2873375"/>
          <p14:tracePt t="21505" x="3509963" y="2900363"/>
          <p14:tracePt t="21514" x="3527425" y="2917825"/>
          <p14:tracePt t="21522" x="3546475" y="2963863"/>
          <p14:tracePt t="21533" x="3563938" y="2982913"/>
          <p14:tracePt t="21538" x="3573463" y="2990850"/>
          <p14:tracePt t="21553" x="3600450" y="3036888"/>
          <p14:tracePt t="21561" x="3600450" y="3046413"/>
          <p14:tracePt t="21569" x="3609975" y="3054350"/>
          <p14:tracePt t="21585" x="3609975" y="3063875"/>
          <p14:tracePt t="21594" x="3609975" y="3073400"/>
          <p14:tracePt t="21644" x="3619500" y="3082925"/>
          <p14:tracePt t="21706" x="3636963" y="3082925"/>
          <p14:tracePt t="21722" x="3646488" y="3082925"/>
          <p14:tracePt t="21738" x="3646488" y="3073400"/>
          <p14:tracePt t="21753" x="3646488" y="3063875"/>
          <p14:tracePt t="21770" x="3646488" y="3054350"/>
          <p14:tracePt t="21778" x="3646488" y="3046413"/>
          <p14:tracePt t="21786" x="3646488" y="3036888"/>
          <p14:tracePt t="21794" x="3646488" y="3017838"/>
          <p14:tracePt t="21801" x="3646488" y="3009900"/>
          <p14:tracePt t="21809" x="3646488" y="2990850"/>
          <p14:tracePt t="21817" x="3646488" y="2973388"/>
          <p14:tracePt t="21825" x="3646488" y="2963863"/>
          <p14:tracePt t="21833" x="3646488" y="2936875"/>
          <p14:tracePt t="21849" x="3646488" y="2927350"/>
          <p14:tracePt t="21881" x="3646488" y="2909888"/>
          <p14:tracePt t="21899" x="3646488" y="2900363"/>
          <p14:tracePt t="21905" x="3646488" y="2890838"/>
          <p14:tracePt t="21913" x="3646488" y="2881313"/>
          <p14:tracePt t="21922" x="3646488" y="2863850"/>
          <p14:tracePt t="21963" x="3646488" y="2844800"/>
          <p14:tracePt t="21995" x="3636963" y="2836863"/>
          <p14:tracePt t="22003" x="3636963" y="2827338"/>
          <p14:tracePt t="22009" x="3636963" y="2808288"/>
          <p14:tracePt t="22018" x="3636963" y="2800350"/>
          <p14:tracePt t="22025" x="3636963" y="2781300"/>
          <p14:tracePt t="22041" x="3636963" y="2771775"/>
          <p14:tracePt t="22049" x="3636963" y="2763838"/>
          <p14:tracePt t="22065" x="3636963" y="2744788"/>
          <p14:tracePt t="22147" x="3629025" y="2735263"/>
          <p14:tracePt t="22153" x="3609975" y="2735263"/>
          <p14:tracePt t="22210" x="3600450" y="2735263"/>
          <p14:tracePt t="22267" x="3600450" y="2727325"/>
          <p14:tracePt t="22282" x="3573463" y="2727325"/>
          <p14:tracePt t="22289" x="3519488" y="2727325"/>
          <p14:tracePt t="22308" x="3390900" y="2763838"/>
          <p14:tracePt t="22315" x="3363913" y="2781300"/>
          <p14:tracePt t="22321" x="3346450" y="2800350"/>
          <p14:tracePt t="22331" x="3336925" y="2808288"/>
          <p14:tracePt t="22337" x="3327400" y="2817813"/>
          <p14:tracePt t="22387" x="3354388" y="2817813"/>
          <p14:tracePt t="22401" x="3390900" y="2800350"/>
          <p14:tracePt t="22443" x="3400425" y="2800350"/>
          <p14:tracePt t="22466" x="3400425" y="2808288"/>
          <p14:tracePt t="22490" x="3400425" y="2827338"/>
          <p14:tracePt t="22572" x="3409950" y="2827338"/>
          <p14:tracePt t="22598" x="3409950" y="2844800"/>
          <p14:tracePt t="22603" x="3409950" y="2863850"/>
          <p14:tracePt t="22610" x="3409950" y="2873375"/>
          <p14:tracePt t="22618" x="3409950" y="2881313"/>
          <p14:tracePt t="22628" x="3390900" y="2900363"/>
          <p14:tracePt t="22644" x="3382963" y="2909888"/>
          <p14:tracePt t="22649" x="3373438" y="2917825"/>
          <p14:tracePt t="22673" x="3363913" y="2917825"/>
          <p14:tracePt t="22681" x="3354388" y="2917825"/>
          <p14:tracePt t="22689" x="3327400" y="2946400"/>
          <p14:tracePt t="22697" x="3290888" y="2973388"/>
          <p14:tracePt t="22705" x="3227388" y="3009900"/>
          <p14:tracePt t="22714" x="3171825" y="3046413"/>
          <p14:tracePt t="22721" x="3127375" y="3082925"/>
          <p14:tracePt t="22729" x="3108325" y="3090863"/>
          <p14:tracePt t="22737" x="3100388" y="3100388"/>
          <p14:tracePt t="22745" x="3081338" y="3100388"/>
          <p14:tracePt t="22941" x="3081338" y="3090863"/>
          <p14:tracePt t="22953" x="3081338" y="3082925"/>
          <p14:tracePt t="22961" x="3081338" y="3054350"/>
          <p14:tracePt t="22977" x="3081338" y="3046413"/>
          <p14:tracePt t="22986" x="3081338" y="3036888"/>
          <p14:tracePt t="23017" x="3081338" y="3017838"/>
          <p14:tracePt t="23033" x="3081338" y="3009900"/>
          <p14:tracePt t="23057" x="3090863" y="2990850"/>
          <p14:tracePt t="23065" x="3117850" y="2954338"/>
          <p14:tracePt t="23073" x="3117850" y="2946400"/>
          <p14:tracePt t="23081" x="3127375" y="2946400"/>
          <p14:tracePt t="23089" x="3136900" y="2917825"/>
          <p14:tracePt t="23105" x="3144838" y="2900363"/>
          <p14:tracePt t="23114" x="3154363" y="2890838"/>
          <p14:tracePt t="23121" x="3154363" y="2881313"/>
          <p14:tracePt t="23355" x="3163888" y="2873375"/>
          <p14:tracePt t="23363" x="3163888" y="2863850"/>
          <p14:tracePt t="23371" x="3163888" y="2844800"/>
          <p14:tracePt t="23387" x="3163888" y="2836863"/>
          <p14:tracePt t="23401" x="3163888" y="2827338"/>
          <p14:tracePt t="23959" x="3171825" y="2817813"/>
          <p14:tracePt t="23969" x="3181350" y="2827338"/>
          <p14:tracePt t="23978" x="3200400" y="2844800"/>
          <p14:tracePt t="23986" x="3208338" y="2854325"/>
          <p14:tracePt t="23998" x="3227388" y="2873375"/>
          <p14:tracePt t="24003" x="3254375" y="2900363"/>
          <p14:tracePt t="24010" x="3273425" y="2936875"/>
          <p14:tracePt t="24018" x="3281363" y="2936875"/>
          <p14:tracePt t="24030" x="3300413" y="2954338"/>
          <p14:tracePt t="24033" x="3317875" y="2990850"/>
          <p14:tracePt t="24041" x="3346450" y="3009900"/>
          <p14:tracePt t="24049" x="3346450" y="3017838"/>
          <p14:tracePt t="24057" x="3354388" y="3027363"/>
          <p14:tracePt t="24068" x="3363913" y="3046413"/>
          <p14:tracePt t="24073" x="3373438" y="3073400"/>
          <p14:tracePt t="24081" x="3382963" y="3073400"/>
          <p14:tracePt t="24090" x="3390900" y="3082925"/>
          <p14:tracePt t="24099" x="3400425" y="3090863"/>
          <p14:tracePt t="24114" x="3409950" y="3100388"/>
          <p14:tracePt t="24131" x="3409950" y="3109913"/>
          <p14:tracePt t="24147" x="3409950" y="3119438"/>
          <p14:tracePt t="24267" x="3409950" y="3127375"/>
          <p14:tracePt t="24282" x="3409950" y="3136900"/>
          <p14:tracePt t="24299" x="3409950" y="3146425"/>
          <p14:tracePt t="24315" x="3409950" y="3155950"/>
          <p14:tracePt t="24330" x="3409950" y="3163888"/>
          <p14:tracePt t="24345" x="3409950" y="3182938"/>
          <p14:tracePt t="24353" x="3409950" y="3192463"/>
          <p14:tracePt t="24393" x="3409950" y="3200400"/>
          <p14:tracePt t="24754" x="3409950" y="3192463"/>
          <p14:tracePt t="24763" x="3409950" y="3182938"/>
          <p14:tracePt t="24772" x="3409950" y="3163888"/>
          <p14:tracePt t="24777" x="3409950" y="3155950"/>
          <p14:tracePt t="24786" x="3409950" y="3136900"/>
          <p14:tracePt t="24801" x="3409950" y="3127375"/>
          <p14:tracePt t="24809" x="3409950" y="3119438"/>
          <p14:tracePt t="24825" x="3409950" y="3109913"/>
          <p14:tracePt t="25398" x="3409950" y="3100388"/>
          <p14:tracePt t="25409" x="3409950" y="3082925"/>
          <p14:tracePt t="25418" x="3409950" y="3073400"/>
          <p14:tracePt t="25433" x="3419475" y="3063875"/>
          <p14:tracePt t="25441" x="3419475" y="3054350"/>
          <p14:tracePt t="25449" x="3419475" y="3046413"/>
          <p14:tracePt t="25457" x="3427413" y="3027363"/>
          <p14:tracePt t="25481" x="3427413" y="3017838"/>
          <p14:tracePt t="25490" x="3427413" y="3009900"/>
          <p14:tracePt t="25497" x="3436938" y="2990850"/>
          <p14:tracePt t="25529" x="3436938" y="2982913"/>
          <p14:tracePt t="25538" x="3436938" y="2963863"/>
          <p14:tracePt t="25546" x="3446463" y="2954338"/>
          <p14:tracePt t="25553" x="3446463" y="2946400"/>
          <p14:tracePt t="25561" x="3446463" y="2936875"/>
          <p14:tracePt t="25569" x="3446463" y="2917825"/>
          <p14:tracePt t="25594" x="3446463" y="2909888"/>
          <p14:tracePt t="25609" x="3446463" y="2900363"/>
          <p14:tracePt t="25633" x="3446463" y="2881313"/>
          <p14:tracePt t="25665" x="3446463" y="2873375"/>
          <p14:tracePt t="25698" x="3446463" y="2863850"/>
          <p14:tracePt t="25713" x="3455988" y="2863850"/>
          <p14:tracePt t="25721" x="3463925" y="2854325"/>
          <p14:tracePt t="25729" x="3463925" y="2844800"/>
          <p14:tracePt t="25737" x="3463925" y="2836863"/>
          <p14:tracePt t="25746" x="3473450" y="2817813"/>
          <p14:tracePt t="25761" x="3473450" y="2808288"/>
          <p14:tracePt t="25769" x="3473450" y="2790825"/>
          <p14:tracePt t="25777" x="3473450" y="2781300"/>
          <p14:tracePt t="25785" x="3473450" y="2763838"/>
          <p14:tracePt t="25793" x="3482975" y="2754313"/>
          <p14:tracePt t="25809" x="3482975" y="2744788"/>
          <p14:tracePt t="25817" x="3482975" y="2735263"/>
          <p14:tracePt t="25825" x="3490913" y="2727325"/>
          <p14:tracePt t="26465" x="3490913" y="2735263"/>
          <p14:tracePt t="26929" x="3490913" y="2744788"/>
          <p14:tracePt t="27059" x="3500438" y="2754313"/>
          <p14:tracePt t="27123" x="3509963" y="2763838"/>
          <p14:tracePt t="28995" x="3519488" y="2763838"/>
          <p14:tracePt t="29074" x="3519488" y="2771775"/>
          <p14:tracePt t="29098" x="3519488" y="2781300"/>
          <p14:tracePt t="29137" x="3527425" y="2800350"/>
          <p14:tracePt t="29201" x="3536950" y="2800350"/>
          <p14:tracePt t="29409" x="3546475" y="2808288"/>
          <p14:tracePt t="29615" x="3546475" y="2800350"/>
          <p14:tracePt t="29619" x="3546475" y="2781300"/>
          <p14:tracePt t="29630" x="3536950" y="2771775"/>
          <p14:tracePt t="29634" x="3509963" y="2763838"/>
          <p14:tracePt t="29651" x="3490913" y="2744788"/>
          <p14:tracePt t="29659" x="3455988" y="2727325"/>
          <p14:tracePt t="29675" x="3436938" y="2717800"/>
          <p14:tracePt t="29681" x="3419475" y="2698750"/>
          <p14:tracePt t="29697" x="3409950" y="2698750"/>
          <p14:tracePt t="29705" x="3390900" y="2690813"/>
          <p14:tracePt t="29713" x="3373438" y="2681288"/>
          <p14:tracePt t="29721" x="3363913" y="2681288"/>
          <p14:tracePt t="29738" x="3354388" y="2671763"/>
          <p14:tracePt t="29751" x="3317875" y="2671763"/>
          <p14:tracePt t="29753" x="3300413" y="2662238"/>
          <p14:tracePt t="29763" x="3281363" y="2654300"/>
          <p14:tracePt t="29769" x="3263900" y="2644775"/>
          <p14:tracePt t="29780" x="3200400" y="2635250"/>
          <p14:tracePt t="29786" x="3171825" y="2635250"/>
          <p14:tracePt t="29797" x="3136900" y="2617788"/>
          <p14:tracePt t="29803" x="3100388" y="2598738"/>
          <p14:tracePt t="29810" x="3044825" y="2589213"/>
          <p14:tracePt t="29819" x="3008313" y="2581275"/>
          <p14:tracePt t="29825" x="2944813" y="2562225"/>
          <p14:tracePt t="29833" x="2898775" y="2535238"/>
          <p14:tracePt t="29841" x="2871788" y="2517775"/>
          <p14:tracePt t="29849" x="2825750" y="2508250"/>
          <p14:tracePt t="29857" x="2781300" y="2489200"/>
          <p14:tracePt t="29865" x="2752725" y="2481263"/>
          <p14:tracePt t="29873" x="2735263" y="2471738"/>
          <p14:tracePt t="29881" x="2698750" y="2471738"/>
          <p14:tracePt t="29889" x="2671763" y="2471738"/>
          <p14:tracePt t="29899" x="2635250" y="2471738"/>
          <p14:tracePt t="29905" x="2625725" y="2462213"/>
          <p14:tracePt t="29913" x="2598738" y="2462213"/>
          <p14:tracePt t="29921" x="2579688" y="2462213"/>
          <p14:tracePt t="29929" x="2562225" y="2462213"/>
          <p14:tracePt t="29938" x="2552700" y="2462213"/>
          <p14:tracePt t="29951" x="2543175" y="2462213"/>
          <p14:tracePt t="29954" x="2533650" y="2452688"/>
          <p14:tracePt t="29966" x="2516188" y="2444750"/>
          <p14:tracePt t="29970" x="2506663" y="2444750"/>
          <p14:tracePt t="29981" x="2498725" y="2444750"/>
          <p14:tracePt t="29986" x="2479675" y="2444750"/>
          <p14:tracePt t="29999" x="2462213" y="2444750"/>
          <p14:tracePt t="30001" x="2452688" y="2444750"/>
          <p14:tracePt t="30010" x="2433638" y="2444750"/>
          <p14:tracePt t="30018" x="2416175" y="2444750"/>
          <p14:tracePt t="30026" x="2397125" y="2452688"/>
          <p14:tracePt t="30035" x="2389188" y="2452688"/>
          <p14:tracePt t="30042" x="2379663" y="2452688"/>
          <p14:tracePt t="30050" x="2370138" y="2462213"/>
          <p14:tracePt t="30058" x="2352675" y="2462213"/>
          <p14:tracePt t="30066" x="2343150" y="2462213"/>
          <p14:tracePt t="30074" x="2333625" y="2471738"/>
          <p14:tracePt t="30081" x="2324100" y="2471738"/>
          <p14:tracePt t="30151" x="2324100" y="2481263"/>
          <p14:tracePt t="30265" x="2316163" y="2481263"/>
          <p14:tracePt t="30300" x="2306638" y="2481263"/>
          <p14:tracePt t="30305" x="2297113" y="2481263"/>
          <p14:tracePt t="30313" x="2287588" y="2481263"/>
          <p14:tracePt t="30321" x="2270125" y="2481263"/>
          <p14:tracePt t="30329" x="2260600" y="2481263"/>
          <p14:tracePt t="30347" x="2243138" y="2489200"/>
          <p14:tracePt t="30353" x="2233613" y="2489200"/>
          <p14:tracePt t="30363" x="2224088" y="2489200"/>
          <p14:tracePt t="30369" x="2214563" y="2489200"/>
          <p14:tracePt t="30385" x="2206625" y="2489200"/>
          <p14:tracePt t="31035" x="2197100" y="2489200"/>
          <p14:tracePt t="31793" x="2197100" y="2481263"/>
          <p14:tracePt t="31818" x="2197100" y="2471738"/>
          <p14:tracePt t="31833" x="2197100" y="2462213"/>
          <p14:tracePt t="31874" x="2197100" y="2452688"/>
          <p14:tracePt t="32186" x="2206625" y="2444750"/>
          <p14:tracePt t="32193" x="2214563" y="2444750"/>
          <p14:tracePt t="32257" x="2224088" y="2435225"/>
          <p14:tracePt t="32467" x="2233613" y="2435225"/>
          <p14:tracePt t="32649" x="2243138" y="2435225"/>
          <p14:tracePt t="32723" x="2243138" y="2444750"/>
          <p14:tracePt t="32762" x="2251075" y="2444750"/>
          <p14:tracePt t="32778" x="2260600" y="2444750"/>
          <p14:tracePt t="32786" x="2270125" y="2444750"/>
          <p14:tracePt t="32794" x="2297113" y="2444750"/>
          <p14:tracePt t="32802" x="2306638" y="2444750"/>
          <p14:tracePt t="32810" x="2333625" y="2444750"/>
          <p14:tracePt t="32817" x="2352675" y="2444750"/>
          <p14:tracePt t="32826" x="2389188" y="2444750"/>
          <p14:tracePt t="32834" x="2433638" y="2444750"/>
          <p14:tracePt t="32843" x="2489200" y="2444750"/>
          <p14:tracePt t="32850" x="2516188" y="2444750"/>
          <p14:tracePt t="32862" x="2552700" y="2444750"/>
          <p14:tracePt t="32865" x="2598738" y="2444750"/>
          <p14:tracePt t="32873" x="2616200" y="2444750"/>
          <p14:tracePt t="32898" x="2698750" y="2425700"/>
          <p14:tracePt t="32906" x="2735263" y="2416175"/>
          <p14:tracePt t="32913" x="2744788" y="2416175"/>
          <p14:tracePt t="32923" x="2752725" y="2416175"/>
          <p14:tracePt t="32929" x="2762250" y="2416175"/>
          <p14:tracePt t="32939" x="2781300" y="2398713"/>
          <p14:tracePt t="32954" x="2789238" y="2398713"/>
          <p14:tracePt t="33018" x="2798763" y="2398713"/>
          <p14:tracePt t="33033" x="2808288" y="2398713"/>
          <p14:tracePt t="33105" x="2808288" y="2416175"/>
          <p14:tracePt t="33382" x="2808288" y="2425700"/>
          <p14:tracePt t="33810" x="2825750" y="2435225"/>
          <p14:tracePt t="33826" x="2835275" y="2435225"/>
          <p14:tracePt t="33842" x="2862263" y="2435225"/>
          <p14:tracePt t="33858" x="2871788" y="2435225"/>
          <p14:tracePt t="33876" x="2881313" y="2435225"/>
          <p14:tracePt t="33881" x="2898775" y="2435225"/>
          <p14:tracePt t="33889" x="2908300" y="2444750"/>
          <p14:tracePt t="33906" x="2917825" y="2444750"/>
          <p14:tracePt t="33914" x="2925763" y="2444750"/>
          <p14:tracePt t="33936" x="2935288" y="2444750"/>
          <p14:tracePt t="33936" x="2944813" y="2444750"/>
          <p14:tracePt t="33953" x="2954338" y="2444750"/>
          <p14:tracePt t="33962" x="2962275" y="2444750"/>
          <p14:tracePt t="33977" x="2981325" y="2444750"/>
          <p14:tracePt t="33985" x="2990850" y="2444750"/>
          <p14:tracePt t="34001" x="2998788" y="2444750"/>
          <p14:tracePt t="34043" x="3017838" y="2444750"/>
          <p14:tracePt t="34241" x="3027363" y="2444750"/>
          <p14:tracePt t="34249" x="3035300" y="2444750"/>
          <p14:tracePt t="34257" x="3044825" y="2444750"/>
          <p14:tracePt t="34265" x="3063875" y="2444750"/>
          <p14:tracePt t="34281" x="3081338" y="2444750"/>
          <p14:tracePt t="34289" x="3100388" y="2435225"/>
          <p14:tracePt t="34305" x="3154363" y="2435225"/>
          <p14:tracePt t="34315" x="3208338" y="2435225"/>
          <p14:tracePt t="34322" x="3263900" y="2435225"/>
          <p14:tracePt t="34329" x="3290888" y="2435225"/>
          <p14:tracePt t="34337" x="3309938" y="2435225"/>
          <p14:tracePt t="34345" x="3317875" y="2435225"/>
          <p14:tracePt t="34365" x="3327400" y="2435225"/>
          <p14:tracePt t="34382" x="3336925" y="2435225"/>
          <p14:tracePt t="34683" x="3354388" y="2435225"/>
          <p14:tracePt t="34699" x="3363913" y="2444750"/>
          <p14:tracePt t="34715" x="3390900" y="2444750"/>
          <p14:tracePt t="34725" x="3400425" y="2444750"/>
          <p14:tracePt t="34729" x="3436938" y="2444750"/>
          <p14:tracePt t="34738" x="3455988" y="2444750"/>
          <p14:tracePt t="34745" x="3482975" y="2471738"/>
          <p14:tracePt t="34753" x="3500438" y="2471738"/>
          <p14:tracePt t="34762" x="3527425" y="2471738"/>
          <p14:tracePt t="34770" x="3546475" y="2471738"/>
          <p14:tracePt t="34778" x="3556000" y="2471738"/>
          <p14:tracePt t="34785" x="3582988" y="2471738"/>
          <p14:tracePt t="34793" x="3592513" y="2471738"/>
          <p14:tracePt t="34801" x="3600450" y="2471738"/>
          <p14:tracePt t="35123" x="3619500" y="2471738"/>
          <p14:tracePt t="35149" x="3629025" y="2471738"/>
          <p14:tracePt t="35154" x="3636963" y="2471738"/>
          <p14:tracePt t="35163" x="3665538" y="2471738"/>
          <p14:tracePt t="35170" x="3673475" y="2471738"/>
          <p14:tracePt t="35179" x="3683000" y="2471738"/>
          <p14:tracePt t="35186" x="3702050" y="2471738"/>
          <p14:tracePt t="35194" x="3702050" y="2462213"/>
          <p14:tracePt t="35217" x="3709988" y="2462213"/>
          <p14:tracePt t="35241" x="3719513" y="2452688"/>
          <p14:tracePt t="35299" x="3738563" y="2452688"/>
          <p14:tracePt t="35305" x="3746500" y="2452688"/>
          <p14:tracePt t="35321" x="3756025" y="2452688"/>
          <p14:tracePt t="35346" x="3775075" y="2452688"/>
          <p14:tracePt t="35363" x="3783013" y="2452688"/>
          <p14:tracePt t="35371" x="3792538" y="2452688"/>
          <p14:tracePt t="35382" x="3802063" y="2452688"/>
          <p14:tracePt t="35401" x="3819525" y="2452688"/>
          <p14:tracePt t="35409" x="3819525" y="2462213"/>
          <p14:tracePt t="35417" x="3829050" y="2471738"/>
          <p14:tracePt t="35433" x="3856038" y="2471738"/>
          <p14:tracePt t="35441" x="3865563" y="2471738"/>
          <p14:tracePt t="35449" x="3883025" y="2471738"/>
          <p14:tracePt t="35457" x="3911600" y="2471738"/>
          <p14:tracePt t="35465" x="3956050" y="2471738"/>
          <p14:tracePt t="35473" x="3984625" y="2471738"/>
          <p14:tracePt t="35481" x="4021138" y="2471738"/>
          <p14:tracePt t="35489" x="4065588" y="2452688"/>
          <p14:tracePt t="35497" x="4111625" y="2444750"/>
          <p14:tracePt t="35505" x="4138613" y="2425700"/>
          <p14:tracePt t="35513" x="4165600" y="2416175"/>
          <p14:tracePt t="35522" x="4175125" y="2408238"/>
          <p14:tracePt t="35529" x="4202113" y="2398713"/>
          <p14:tracePt t="35537" x="4221163" y="2379663"/>
          <p14:tracePt t="35545" x="4230688" y="2371725"/>
          <p14:tracePt t="35634" x="4238625" y="2371725"/>
          <p14:tracePt t="35642" x="4238625" y="2389188"/>
          <p14:tracePt t="35650" x="4238625" y="2398713"/>
          <p14:tracePt t="35659" x="4238625" y="2408238"/>
          <p14:tracePt t="35666" x="4238625" y="2416175"/>
          <p14:tracePt t="35673" x="4238625" y="2435225"/>
          <p14:tracePt t="35681" x="4238625" y="2444750"/>
          <p14:tracePt t="37626" x="4230688" y="2452688"/>
          <p14:tracePt t="37906" x="4221163" y="2452688"/>
          <p14:tracePt t="37915" x="4211638" y="2452688"/>
          <p14:tracePt t="38089" x="4202113" y="2452688"/>
          <p14:tracePt t="38210" x="4194175" y="2452688"/>
          <p14:tracePt t="38218" x="4184650" y="2452688"/>
          <p14:tracePt t="38233" x="4175125" y="2462213"/>
          <p14:tracePt t="38410" x="4165600" y="2462213"/>
          <p14:tracePt t="38457" x="4157663" y="2462213"/>
          <p14:tracePt t="38481" x="4148138" y="2462213"/>
          <p14:tracePt t="38497" x="4138613" y="2471738"/>
          <p14:tracePt t="38570" x="4129088" y="2471738"/>
          <p14:tracePt t="38585" x="4121150" y="2471738"/>
          <p14:tracePt t="38596" x="4111625" y="2471738"/>
          <p14:tracePt t="38633" x="4102100" y="2471738"/>
          <p14:tracePt t="38841" x="4094163" y="2462213"/>
          <p14:tracePt t="39011" x="4084638" y="2452688"/>
          <p14:tracePt t="39042" x="4075113" y="2452688"/>
          <p14:tracePt t="39059" x="4065588" y="2452688"/>
          <p14:tracePt t="39066" x="4057650" y="2452688"/>
          <p14:tracePt t="39082" x="4048125" y="2452688"/>
          <p14:tracePt t="39091" x="4038600" y="2452688"/>
          <p14:tracePt t="39100" x="4029075" y="2452688"/>
          <p14:tracePt t="39107" x="4011613" y="2452688"/>
          <p14:tracePt t="39122" x="3984625" y="2452688"/>
          <p14:tracePt t="39138" x="3975100" y="2452688"/>
          <p14:tracePt t="39154" x="3965575" y="2452688"/>
          <p14:tracePt t="39178" x="3948113" y="2452688"/>
          <p14:tracePt t="39225" x="3938588" y="2452688"/>
          <p14:tracePt t="39273" x="3938588" y="2444750"/>
          <p14:tracePt t="39431" x="3929063" y="2435225"/>
          <p14:tracePt t="39978" x="3911600" y="2435225"/>
          <p14:tracePt t="40106" x="3902075" y="2435225"/>
          <p14:tracePt t="40163" x="3892550" y="2435225"/>
          <p14:tracePt t="40380" x="3883025" y="2435225"/>
          <p14:tracePt t="40386" x="3856038" y="2435225"/>
          <p14:tracePt t="40396" x="3846513" y="2435225"/>
          <p14:tracePt t="40401" x="3810000" y="2435225"/>
          <p14:tracePt t="40409" x="3783013" y="2435225"/>
          <p14:tracePt t="40417" x="3756025" y="2435225"/>
          <p14:tracePt t="40425" x="3709988" y="2435225"/>
          <p14:tracePt t="40433" x="3673475" y="2435225"/>
          <p14:tracePt t="40442" x="3636963" y="2462213"/>
          <p14:tracePt t="40449" x="3582988" y="2462213"/>
          <p14:tracePt t="40457" x="3509963" y="2471738"/>
          <p14:tracePt t="40465" x="3419475" y="2471738"/>
          <p14:tracePt t="40473" x="3346450" y="2481263"/>
          <p14:tracePt t="40481" x="3263900" y="2498725"/>
          <p14:tracePt t="40489" x="3208338" y="2498725"/>
          <p14:tracePt t="40497" x="3144838" y="2517775"/>
          <p14:tracePt t="40505" x="3108325" y="2517775"/>
          <p14:tracePt t="40513" x="3063875" y="2517775"/>
          <p14:tracePt t="40522" x="3044825" y="2517775"/>
          <p14:tracePt t="40529" x="3017838" y="2517775"/>
          <p14:tracePt t="40537" x="2981325" y="2517775"/>
          <p14:tracePt t="40546" x="2962275" y="2517775"/>
          <p14:tracePt t="40553" x="2925763" y="2517775"/>
          <p14:tracePt t="40561" x="2898775" y="2517775"/>
          <p14:tracePt t="40570" x="2871788" y="2517775"/>
          <p14:tracePt t="40580" x="2835275" y="2517775"/>
          <p14:tracePt t="40585" x="2798763" y="2517775"/>
          <p14:tracePt t="40595" x="2762250" y="2517775"/>
          <p14:tracePt t="40601" x="2689225" y="2517775"/>
          <p14:tracePt t="40609" x="2579688" y="2517775"/>
          <p14:tracePt t="40618" x="2525713" y="2517775"/>
          <p14:tracePt t="40630" x="2452688" y="2517775"/>
          <p14:tracePt t="40633" x="2379663" y="2517775"/>
          <p14:tracePt t="40641" x="2324100" y="2517775"/>
          <p14:tracePt t="40649" x="2260600" y="2517775"/>
          <p14:tracePt t="40657" x="2224088" y="2517775"/>
          <p14:tracePt t="40665" x="2179638" y="2517775"/>
          <p14:tracePt t="40673" x="2143125" y="2517775"/>
          <p14:tracePt t="40681" x="2114550" y="2517775"/>
          <p14:tracePt t="40689" x="2087563" y="2517775"/>
          <p14:tracePt t="40697" x="2070100" y="2517775"/>
          <p14:tracePt t="40708" x="2051050" y="2517775"/>
          <p14:tracePt t="40714" x="2041525" y="2517775"/>
          <p14:tracePt t="40722" x="2033588" y="2517775"/>
          <p14:tracePt t="40738" x="2014538" y="2517775"/>
          <p14:tracePt t="40747" x="1997075" y="2517775"/>
          <p14:tracePt t="40755" x="1987550" y="2517775"/>
          <p14:tracePt t="40763" x="1960563" y="2517775"/>
          <p14:tracePt t="40773" x="1951038" y="2517775"/>
          <p14:tracePt t="40777" x="1914525" y="2517775"/>
          <p14:tracePt t="40794" x="1878013" y="2517775"/>
          <p14:tracePt t="40801" x="1841500" y="2517775"/>
          <p14:tracePt t="40809" x="1814513" y="2517775"/>
          <p14:tracePt t="40818" x="1795463" y="2517775"/>
          <p14:tracePt t="40825" x="1768475" y="2517775"/>
          <p14:tracePt t="40833" x="1741488" y="2508250"/>
          <p14:tracePt t="40841" x="1722438" y="2508250"/>
          <p14:tracePt t="40849" x="1704975" y="2498725"/>
          <p14:tracePt t="40857" x="1685925" y="2498725"/>
          <p14:tracePt t="40866" x="1677988" y="2498725"/>
          <p14:tracePt t="40874" x="1668463" y="2498725"/>
          <p14:tracePt t="40882" x="1658938" y="2498725"/>
          <p14:tracePt t="40898" x="1641475" y="2498725"/>
          <p14:tracePt t="40913" x="1631950" y="2498725"/>
          <p14:tracePt t="40938" x="1622425" y="2489200"/>
          <p14:tracePt t="41026" x="1622425" y="2481263"/>
          <p14:tracePt t="41271" x="1622425" y="2471738"/>
          <p14:tracePt t="41273" x="1631950" y="2471738"/>
          <p14:tracePt t="41289" x="1641475" y="2471738"/>
          <p14:tracePt t="41298" x="1658938" y="2471738"/>
          <p14:tracePt t="41305" x="1668463" y="2471738"/>
          <p14:tracePt t="41313" x="1685925" y="2471738"/>
          <p14:tracePt t="41321" x="1704975" y="2471738"/>
          <p14:tracePt t="41329" x="1714500" y="2471738"/>
          <p14:tracePt t="41337" x="1722438" y="2471738"/>
          <p14:tracePt t="41529" x="1741488" y="2471738"/>
          <p14:tracePt t="41611" x="1751013" y="2471738"/>
          <p14:tracePt t="41698" x="1758950" y="2471738"/>
          <p14:tracePt t="41837" x="1768475" y="2471738"/>
          <p14:tracePt t="41923" x="1787525" y="2471738"/>
          <p14:tracePt t="41992" x="1795463" y="2471738"/>
          <p14:tracePt t="42020" x="1795463" y="2481263"/>
          <p14:tracePt t="42067" x="1795463" y="2489200"/>
          <p14:tracePt t="42634" x="1795463" y="2508250"/>
          <p14:tracePt t="42857" x="1795463" y="2517775"/>
          <p14:tracePt t="42907" x="1787525" y="2525713"/>
          <p14:tracePt t="43005" x="1787525" y="2517775"/>
          <p14:tracePt t="43035" x="1787525" y="2508250"/>
          <p14:tracePt t="44491" x="1795463" y="2508250"/>
          <p14:tracePt t="44549" x="1795463" y="2517775"/>
          <p14:tracePt t="44899" x="1804988" y="2517775"/>
          <p14:tracePt t="44907" x="1831975" y="2517775"/>
          <p14:tracePt t="44915" x="1851025" y="2517775"/>
          <p14:tracePt t="44927" x="1895475" y="2508250"/>
          <p14:tracePt t="44931" x="1931988" y="2498725"/>
          <p14:tracePt t="44940" x="1978025" y="2471738"/>
          <p14:tracePt t="44945" x="1997075" y="2462213"/>
          <p14:tracePt t="44954" x="2060575" y="2452688"/>
          <p14:tracePt t="44971" x="2087563" y="2452688"/>
          <p14:tracePt t="44979" x="2133600" y="2444750"/>
          <p14:tracePt t="44987" x="2143125" y="2444750"/>
          <p14:tracePt t="44995" x="2151063" y="2444750"/>
          <p14:tracePt t="45003" x="2179638" y="2444750"/>
          <p14:tracePt t="45017" x="2187575" y="2444750"/>
          <p14:tracePt t="45025" x="2214563" y="2444750"/>
          <p14:tracePt t="45033" x="2251075" y="2462213"/>
          <p14:tracePt t="45049" x="2270125" y="2462213"/>
          <p14:tracePt t="45057" x="2287588" y="2462213"/>
          <p14:tracePt t="45065" x="2316163" y="2462213"/>
          <p14:tracePt t="45074" x="2324100" y="2462213"/>
          <p14:tracePt t="45081" x="2360613" y="2462213"/>
          <p14:tracePt t="45089" x="2379663" y="2462213"/>
          <p14:tracePt t="45097" x="2433638" y="2462213"/>
          <p14:tracePt t="45105" x="2489200" y="2462213"/>
          <p14:tracePt t="45113" x="2543175" y="2462213"/>
          <p14:tracePt t="45121" x="2606675" y="2462213"/>
          <p14:tracePt t="45129" x="2643188" y="2462213"/>
          <p14:tracePt t="45137" x="2698750" y="2462213"/>
          <p14:tracePt t="45145" x="2744788" y="2462213"/>
          <p14:tracePt t="45153" x="2798763" y="2462213"/>
          <p14:tracePt t="45161" x="2808288" y="2462213"/>
          <p14:tracePt t="45169" x="2844800" y="2462213"/>
          <p14:tracePt t="45177" x="2862263" y="2452688"/>
          <p14:tracePt t="45185" x="2881313" y="2444750"/>
          <p14:tracePt t="45201" x="2889250" y="2435225"/>
          <p14:tracePt t="45209" x="2898775" y="2425700"/>
          <p14:tracePt t="45413" x="2898775" y="2416175"/>
          <p14:tracePt t="45426" x="2898775" y="2408238"/>
          <p14:tracePt t="45444" x="2898775" y="2398713"/>
          <p14:tracePt t="45457" x="2898775" y="2379663"/>
          <p14:tracePt t="45465" x="2908300" y="2371725"/>
          <p14:tracePt t="45481" x="2908300" y="2352675"/>
          <p14:tracePt t="45489" x="2917825" y="2335213"/>
          <p14:tracePt t="45497" x="2925763" y="2325688"/>
          <p14:tracePt t="45513" x="2935288" y="2316163"/>
          <p14:tracePt t="45522" x="2935288" y="2298700"/>
          <p14:tracePt t="45529" x="2944813" y="2289175"/>
          <p14:tracePt t="45690" x="2944813" y="2270125"/>
          <p14:tracePt t="47289" x="2954338" y="2262188"/>
          <p14:tracePt t="47387" x="2962275" y="2279650"/>
          <p14:tracePt t="47402" x="2962275" y="2289175"/>
          <p14:tracePt t="47417" x="2971800" y="2289175"/>
          <p14:tracePt t="47433" x="2971800" y="2298700"/>
          <p14:tracePt t="47441" x="2981325" y="2306638"/>
          <p14:tracePt t="47457" x="2981325" y="2325688"/>
          <p14:tracePt t="47465" x="2990850" y="2335213"/>
          <p14:tracePt t="47481" x="2998788" y="2352675"/>
          <p14:tracePt t="47489" x="3008313" y="2362200"/>
          <p14:tracePt t="47497" x="3017838" y="2362200"/>
          <p14:tracePt t="47505" x="3017838" y="2371725"/>
          <p14:tracePt t="47522" x="3027363" y="2379663"/>
          <p14:tracePt t="47538" x="3027363" y="2398713"/>
          <p14:tracePt t="47554" x="3027363" y="2408238"/>
          <p14:tracePt t="47569" x="3044825" y="2425700"/>
          <p14:tracePt t="47610" x="3054350" y="2435225"/>
          <p14:tracePt t="47705" x="3063875" y="2435225"/>
          <p14:tracePt t="48178" x="3063875" y="2444750"/>
          <p14:tracePt t="48210" x="3063875" y="2452688"/>
          <p14:tracePt t="48226" x="3054350" y="2462213"/>
          <p14:tracePt t="48411" x="3054350" y="2452688"/>
          <p14:tracePt t="48434" x="3044825" y="2435225"/>
          <p14:tracePt t="48458" x="3035300" y="2425700"/>
          <p14:tracePt t="48465" x="3035300" y="2416175"/>
          <p14:tracePt t="48473" x="3027363" y="2398713"/>
          <p14:tracePt t="48481" x="3017838" y="2389188"/>
          <p14:tracePt t="48489" x="3008313" y="2379663"/>
          <p14:tracePt t="48505" x="2998788" y="2362200"/>
          <p14:tracePt t="48521" x="2990850" y="2343150"/>
          <p14:tracePt t="48529" x="2990850" y="2335213"/>
          <p14:tracePt t="48545" x="2971800" y="2316163"/>
          <p14:tracePt t="48562" x="2971800" y="2306638"/>
          <p14:tracePt t="48569" x="2971800" y="2298700"/>
          <p14:tracePt t="48585" x="2971800" y="2289175"/>
          <p14:tracePt t="48595" x="2971800" y="2279650"/>
          <p14:tracePt t="48610" x="2971800" y="2252663"/>
          <p14:tracePt t="48628" x="2971800" y="2225675"/>
          <p14:tracePt t="48633" x="2971800" y="2216150"/>
          <p14:tracePt t="48641" x="2971800" y="2197100"/>
          <p14:tracePt t="48649" x="2971800" y="2179638"/>
          <p14:tracePt t="48657" x="2971800" y="2170113"/>
          <p14:tracePt t="48673" x="2971800" y="2160588"/>
          <p14:tracePt t="48681" x="2971800" y="2152650"/>
          <p14:tracePt t="48690" x="2971800" y="2143125"/>
          <p14:tracePt t="48705" x="2981325" y="2133600"/>
          <p14:tracePt t="48721" x="2990850" y="2116138"/>
          <p14:tracePt t="48737" x="3008313" y="2106613"/>
          <p14:tracePt t="48753" x="3027363" y="2089150"/>
          <p14:tracePt t="48761" x="3044825" y="2079625"/>
          <p14:tracePt t="48769" x="3063875" y="2070100"/>
          <p14:tracePt t="48779" x="3090863" y="2070100"/>
          <p14:tracePt t="48786" x="3117850" y="2060575"/>
          <p14:tracePt t="48795" x="3144838" y="2033588"/>
          <p14:tracePt t="48803" x="3171825" y="2033588"/>
          <p14:tracePt t="48809" x="3200400" y="2024063"/>
          <p14:tracePt t="48818" x="3244850" y="2024063"/>
          <p14:tracePt t="48825" x="3263900" y="2024063"/>
          <p14:tracePt t="48833" x="3300413" y="2016125"/>
          <p14:tracePt t="48841" x="3309938" y="2016125"/>
          <p14:tracePt t="48849" x="3336925" y="2016125"/>
          <p14:tracePt t="48857" x="3354388" y="2016125"/>
          <p14:tracePt t="48865" x="3363913" y="2016125"/>
          <p14:tracePt t="48878" x="3382963" y="2016125"/>
          <p14:tracePt t="48881" x="3390900" y="2016125"/>
          <p14:tracePt t="48898" x="3400425" y="2016125"/>
          <p14:tracePt t="48905" x="3419475" y="2016125"/>
          <p14:tracePt t="48913" x="3427413" y="2016125"/>
          <p14:tracePt t="48921" x="3436938" y="2016125"/>
          <p14:tracePt t="48929" x="3463925" y="2016125"/>
          <p14:tracePt t="48937" x="3482975" y="2016125"/>
          <p14:tracePt t="48945" x="3509963" y="2016125"/>
          <p14:tracePt t="48955" x="3527425" y="2016125"/>
          <p14:tracePt t="48961" x="3546475" y="2016125"/>
          <p14:tracePt t="48971" x="3563938" y="2016125"/>
          <p14:tracePt t="48977" x="3592513" y="2024063"/>
          <p14:tracePt t="48987" x="3609975" y="2024063"/>
          <p14:tracePt t="48994" x="3629025" y="2024063"/>
          <p14:tracePt t="49001" x="3665538" y="2043113"/>
          <p14:tracePt t="49009" x="3673475" y="2043113"/>
          <p14:tracePt t="49017" x="3702050" y="2052638"/>
          <p14:tracePt t="49025" x="3719513" y="2060575"/>
          <p14:tracePt t="49033" x="3738563" y="2060575"/>
          <p14:tracePt t="49041" x="3765550" y="2079625"/>
          <p14:tracePt t="49057" x="3775075" y="2089150"/>
          <p14:tracePt t="49090" x="3775075" y="2097088"/>
          <p14:tracePt t="49105" x="3775075" y="2106613"/>
          <p14:tracePt t="49130" x="3775075" y="2116138"/>
          <p14:tracePt t="49138" x="3775075" y="2125663"/>
          <p14:tracePt t="49162" x="3783013" y="2143125"/>
          <p14:tracePt t="49186" x="3792538" y="2152650"/>
          <p14:tracePt t="49194" x="3802063" y="2170113"/>
          <p14:tracePt t="49225" x="3810000" y="2189163"/>
          <p14:tracePt t="49233" x="3810000" y="2206625"/>
          <p14:tracePt t="49250" x="3810000" y="2225675"/>
          <p14:tracePt t="49257" x="3819525" y="2243138"/>
          <p14:tracePt t="49265" x="3838575" y="2262188"/>
          <p14:tracePt t="49289" x="3838575" y="2270125"/>
          <p14:tracePt t="49299" x="3838575" y="2279650"/>
          <p14:tracePt t="49305" x="3838575" y="2289175"/>
          <p14:tracePt t="49313" x="3838575" y="2298700"/>
          <p14:tracePt t="49329" x="3838575" y="2306638"/>
          <p14:tracePt t="49337" x="3838575" y="2325688"/>
          <p14:tracePt t="49354" x="3838575" y="2335213"/>
          <p14:tracePt t="49370" x="3838575" y="2343150"/>
          <p14:tracePt t="49379" x="3838575" y="2352675"/>
          <p14:tracePt t="49386" x="3838575" y="2362200"/>
          <p14:tracePt t="49399" x="3838575" y="2371725"/>
          <p14:tracePt t="49402" x="3838575" y="2379663"/>
          <p14:tracePt t="49412" x="3838575" y="2389188"/>
          <p14:tracePt t="49426" x="3838575" y="2398713"/>
          <p14:tracePt t="49433" x="3838575" y="2408238"/>
          <p14:tracePt t="49444" x="3838575" y="2416175"/>
          <p14:tracePt t="49457" x="3838575" y="2425700"/>
          <p14:tracePt t="49465" x="3838575" y="2435225"/>
          <p14:tracePt t="49473" x="3838575" y="2444750"/>
          <p14:tracePt t="49481" x="3838575" y="2452688"/>
          <p14:tracePt t="49490" x="3829050" y="2462213"/>
          <p14:tracePt t="49506" x="3819525" y="2471738"/>
          <p14:tracePt t="49514" x="3802063" y="2481263"/>
          <p14:tracePt t="49524" x="3792538" y="2489200"/>
          <p14:tracePt t="49529" x="3775075" y="2489200"/>
          <p14:tracePt t="49537" x="3765550" y="2498725"/>
          <p14:tracePt t="49545" x="3746500" y="2498725"/>
          <p14:tracePt t="49553" x="3719513" y="2498725"/>
          <p14:tracePt t="49561" x="3702050" y="2508250"/>
          <p14:tracePt t="49569" x="3683000" y="2508250"/>
          <p14:tracePt t="49579" x="3665538" y="2517775"/>
          <p14:tracePt t="49586" x="3636963" y="2517775"/>
          <p14:tracePt t="49598" x="3609975" y="2517775"/>
          <p14:tracePt t="49602" x="3573463" y="2517775"/>
          <p14:tracePt t="49614" x="3556000" y="2517775"/>
          <p14:tracePt t="49618" x="3519488" y="2517775"/>
          <p14:tracePt t="49629" x="3490913" y="2517775"/>
          <p14:tracePt t="49634" x="3473450" y="2517775"/>
          <p14:tracePt t="49642" x="3446463" y="2517775"/>
          <p14:tracePt t="49649" x="3427413" y="2517775"/>
          <p14:tracePt t="49657" x="3390900" y="2517775"/>
          <p14:tracePt t="49665" x="3382963" y="2517775"/>
          <p14:tracePt t="49675" x="3373438" y="2517775"/>
          <p14:tracePt t="49681" x="3346450" y="2517775"/>
          <p14:tracePt t="49689" x="3327400" y="2517775"/>
          <p14:tracePt t="49705" x="3300413" y="2517775"/>
          <p14:tracePt t="49713" x="3263900" y="2498725"/>
          <p14:tracePt t="49721" x="3254375" y="2498725"/>
          <p14:tracePt t="49729" x="3244850" y="2498725"/>
          <p14:tracePt t="49737" x="3200400" y="2489200"/>
          <p14:tracePt t="49745" x="3190875" y="2489200"/>
          <p14:tracePt t="49753" x="3163888" y="2481263"/>
          <p14:tracePt t="49761" x="3154363" y="2481263"/>
          <p14:tracePt t="49769" x="3136900" y="2481263"/>
          <p14:tracePt t="49777" x="3108325" y="2471738"/>
          <p14:tracePt t="49786" x="3100388" y="2471738"/>
          <p14:tracePt t="49795" x="3081338" y="2452688"/>
          <p14:tracePt t="49802" x="3063875" y="2444750"/>
          <p14:tracePt t="49826" x="3044825" y="2435225"/>
          <p14:tracePt t="49842" x="3035300" y="2425700"/>
          <p14:tracePt t="49858" x="3035300" y="2416175"/>
          <p14:tracePt t="49865" x="3035300" y="2408238"/>
          <p14:tracePt t="49874" x="3027363" y="2398713"/>
          <p14:tracePt t="49898" x="3017838" y="2398713"/>
          <p14:tracePt t="49914" x="3008313" y="2398713"/>
          <p14:tracePt t="49926" x="2990850" y="2398713"/>
          <p14:tracePt t="49937" x="2981325" y="2398713"/>
          <p14:tracePt t="49954" x="2971800" y="2389188"/>
          <p14:tracePt t="49977" x="2954338" y="2389188"/>
          <p14:tracePt t="49993" x="2944813" y="2389188"/>
          <p14:tracePt t="50001" x="2935288" y="2389188"/>
          <p14:tracePt t="50010" x="2925763" y="2379663"/>
          <p14:tracePt t="50017" x="2917825" y="2379663"/>
          <p14:tracePt t="50025" x="2908300" y="2379663"/>
          <p14:tracePt t="50033" x="2898775" y="2379663"/>
          <p14:tracePt t="50041" x="2889250" y="2379663"/>
          <p14:tracePt t="50051" x="2871788" y="2379663"/>
          <p14:tracePt t="50058" x="2862263" y="2379663"/>
          <p14:tracePt t="50068" x="2852738" y="2379663"/>
          <p14:tracePt t="50073" x="2852738" y="2371725"/>
          <p14:tracePt t="50089" x="2844800" y="2362200"/>
          <p14:tracePt t="50123" x="2844800" y="2352675"/>
          <p14:tracePt t="50138" x="2844800" y="2335213"/>
          <p14:tracePt t="50145" x="2844800" y="2316163"/>
          <p14:tracePt t="50161" x="2844800" y="2289175"/>
          <p14:tracePt t="50169" x="2844800" y="2270125"/>
          <p14:tracePt t="50177" x="2844800" y="2262188"/>
          <p14:tracePt t="50185" x="2844800" y="2233613"/>
          <p14:tracePt t="50201" x="2844800" y="2206625"/>
          <p14:tracePt t="50210" x="2844800" y="2197100"/>
          <p14:tracePt t="50217" x="2844800" y="2179638"/>
          <p14:tracePt t="50242" x="2852738" y="2152650"/>
          <p14:tracePt t="50252" x="2862263" y="2143125"/>
          <p14:tracePt t="50281" x="2871788" y="2125663"/>
          <p14:tracePt t="50305" x="2871788" y="2116138"/>
          <p14:tracePt t="50329" x="2881313" y="2106613"/>
          <p14:tracePt t="50337" x="2889250" y="2097088"/>
          <p14:tracePt t="50361" x="2898775" y="2097088"/>
          <p14:tracePt t="50369" x="2917825" y="2089150"/>
          <p14:tracePt t="50377" x="2935288" y="2089150"/>
          <p14:tracePt t="50385" x="2954338" y="2089150"/>
          <p14:tracePt t="50395" x="2971800" y="2079625"/>
          <p14:tracePt t="50401" x="2990850" y="2079625"/>
          <p14:tracePt t="50410" x="3008313" y="2079625"/>
          <p14:tracePt t="50417" x="3035300" y="2079625"/>
          <p14:tracePt t="50425" x="3054350" y="2079625"/>
          <p14:tracePt t="50433" x="3071813" y="2079625"/>
          <p14:tracePt t="50441" x="3090863" y="2079625"/>
          <p14:tracePt t="50457" x="3108325" y="2079625"/>
          <p14:tracePt t="50465" x="3117850" y="2079625"/>
          <p14:tracePt t="50473" x="3127375" y="2079625"/>
          <p14:tracePt t="50481" x="3144838" y="2097088"/>
          <p14:tracePt t="50490" x="3154363" y="2106613"/>
          <p14:tracePt t="50505" x="3163888" y="2106613"/>
          <p14:tracePt t="50513" x="3171825" y="2116138"/>
          <p14:tracePt t="50521" x="3181350" y="2125663"/>
          <p14:tracePt t="50529" x="3200400" y="2133600"/>
          <p14:tracePt t="50537" x="3208338" y="2143125"/>
          <p14:tracePt t="50545" x="3217863" y="2152650"/>
          <p14:tracePt t="50562" x="3236913" y="2152650"/>
          <p14:tracePt t="50569" x="3244850" y="2160588"/>
          <p14:tracePt t="50585" x="3254375" y="2170113"/>
          <p14:tracePt t="50596" x="3263900" y="2179638"/>
          <p14:tracePt t="50617" x="3273425" y="2189163"/>
          <p14:tracePt t="50683" x="3281363" y="2197100"/>
          <p14:tracePt t="50930" x="3290888" y="2206625"/>
          <p14:tracePt t="50971" x="3300413" y="2206625"/>
          <p14:tracePt t="50977" x="3309938" y="2206625"/>
          <p14:tracePt t="50986" x="3317875" y="2206625"/>
          <p14:tracePt t="50993" x="3327400" y="2206625"/>
          <p14:tracePt t="51001" x="3336925" y="2206625"/>
          <p14:tracePt t="51010" x="3354388" y="2206625"/>
          <p14:tracePt t="51017" x="3363913" y="2206625"/>
          <p14:tracePt t="51034" x="3373438" y="2206625"/>
          <p14:tracePt t="51057" x="3400425" y="2216150"/>
          <p14:tracePt t="51355" x="3409950" y="2216150"/>
          <p14:tracePt t="51377" x="3419475" y="2216150"/>
          <p14:tracePt t="51385" x="3436938" y="2216150"/>
          <p14:tracePt t="51394" x="3463925" y="2225675"/>
          <p14:tracePt t="51401" x="3482975" y="2225675"/>
          <p14:tracePt t="51409" x="3509963" y="2225675"/>
          <p14:tracePt t="51417" x="3536950" y="2225675"/>
          <p14:tracePt t="51425" x="3546475" y="2233613"/>
          <p14:tracePt t="51433" x="3556000" y="2233613"/>
          <p14:tracePt t="51444" x="3573463" y="2233613"/>
          <p14:tracePt t="51451" x="3592513" y="2233613"/>
          <p14:tracePt t="51467" x="3600450" y="2233613"/>
          <p14:tracePt t="51500" x="3609975" y="2233613"/>
          <p14:tracePt t="51522" x="3619500" y="2233613"/>
          <p14:tracePt t="51529" x="3629025" y="2233613"/>
          <p14:tracePt t="51537" x="3636963" y="2233613"/>
          <p14:tracePt t="51545" x="3656013" y="2233613"/>
          <p14:tracePt t="51554" x="3673475" y="2233613"/>
          <p14:tracePt t="51562" x="3702050" y="2233613"/>
          <p14:tracePt t="51569" x="3729038" y="2233613"/>
          <p14:tracePt t="51577" x="3775075" y="2233613"/>
          <p14:tracePt t="51585" x="3810000" y="2233613"/>
          <p14:tracePt t="51595" x="3865563" y="2233613"/>
          <p14:tracePt t="51601" x="3883025" y="2233613"/>
          <p14:tracePt t="51611" x="3929063" y="2233613"/>
          <p14:tracePt t="51626" x="3956050" y="2233613"/>
          <p14:tracePt t="51633" x="3965575" y="2233613"/>
          <p14:tracePt t="51641" x="3975100" y="2243138"/>
          <p14:tracePt t="51716" x="3975100" y="2252663"/>
          <p14:tracePt t="51872" x="3975100" y="2262188"/>
          <p14:tracePt t="51883" x="3975100" y="2270125"/>
          <p14:tracePt t="51893" x="3975100" y="2279650"/>
          <p14:tracePt t="51898" x="3975100" y="2289175"/>
          <p14:tracePt t="51906" x="3975100" y="2298700"/>
          <p14:tracePt t="51917" x="3984625" y="2316163"/>
          <p14:tracePt t="51939" x="4002088" y="2335213"/>
          <p14:tracePt t="51964" x="4011613" y="2343150"/>
          <p14:tracePt t="51982" x="4011613" y="2352675"/>
          <p14:tracePt t="51993" x="4021138" y="2362200"/>
          <p14:tracePt t="52025" x="4021138" y="2379663"/>
          <p14:tracePt t="52253" x="4021138" y="2389188"/>
          <p14:tracePt t="52257" x="4011613" y="2389188"/>
          <p14:tracePt t="52265" x="3992563" y="2389188"/>
          <p14:tracePt t="52273" x="3956050" y="2389188"/>
          <p14:tracePt t="52281" x="3929063" y="2389188"/>
          <p14:tracePt t="52290" x="3892550" y="2389188"/>
          <p14:tracePt t="52298" x="3856038" y="2389188"/>
          <p14:tracePt t="52305" x="3829050" y="2389188"/>
          <p14:tracePt t="52313" x="3819525" y="2389188"/>
          <p14:tracePt t="52321" x="3802063" y="2389188"/>
          <p14:tracePt t="52329" x="3783013" y="2389188"/>
          <p14:tracePt t="52345" x="3775075" y="2389188"/>
          <p14:tracePt t="52385" x="3765550" y="2389188"/>
          <p14:tracePt t="52417" x="3765550" y="2379663"/>
          <p14:tracePt t="52441" x="3765550" y="2362200"/>
          <p14:tracePt t="52457" x="3765550" y="2352675"/>
          <p14:tracePt t="52489" x="3765550" y="2343150"/>
          <p14:tracePt t="52521" x="3765550" y="2335213"/>
          <p14:tracePt t="52565" x="3765550" y="2325688"/>
          <p14:tracePt t="52602" x="3765550" y="2316163"/>
          <p14:tracePt t="52660" x="3765550" y="2306638"/>
          <p14:tracePt t="52666" x="3756025" y="2298700"/>
          <p14:tracePt t="52698" x="3746500" y="2289175"/>
          <p14:tracePt t="52715" x="3738563" y="2289175"/>
          <p14:tracePt t="52742" x="3729038" y="2289175"/>
          <p14:tracePt t="52745" x="3709988" y="2279650"/>
          <p14:tracePt t="52762" x="3702050" y="2270125"/>
          <p14:tracePt t="52897" x="3702050" y="2262188"/>
          <p14:tracePt t="52930" x="3702050" y="2243138"/>
          <p14:tracePt t="52947" x="3702050" y="2233613"/>
          <p14:tracePt t="52953" x="3702050" y="2225675"/>
          <p14:tracePt t="52961" x="3702050" y="2216150"/>
          <p14:tracePt t="52979" x="3702050" y="2206625"/>
          <p14:tracePt t="52988" x="3702050" y="2197100"/>
          <p14:tracePt t="53005" x="3702050" y="2189163"/>
          <p14:tracePt t="53011" x="3692525" y="2179638"/>
          <p14:tracePt t="53018" x="3692525" y="2160588"/>
          <p14:tracePt t="53027" x="3683000" y="2152650"/>
          <p14:tracePt t="53041" x="3673475" y="2143125"/>
          <p14:tracePt t="53057" x="3665538" y="2133600"/>
          <p14:tracePt t="53065" x="3646488" y="2125663"/>
          <p14:tracePt t="53073" x="3636963" y="2116138"/>
          <p14:tracePt t="53081" x="3619500" y="2106613"/>
          <p14:tracePt t="53089" x="3619500" y="2097088"/>
          <p14:tracePt t="53097" x="3600450" y="2089150"/>
          <p14:tracePt t="53105" x="3582988" y="2089150"/>
          <p14:tracePt t="53113" x="3563938" y="2070100"/>
          <p14:tracePt t="53121" x="3556000" y="2060575"/>
          <p14:tracePt t="53129" x="3527425" y="2060575"/>
          <p14:tracePt t="53137" x="3519488" y="2052638"/>
          <p14:tracePt t="53146" x="3509963" y="2052638"/>
          <p14:tracePt t="53155" x="3473450" y="2024063"/>
          <p14:tracePt t="53162" x="3463925" y="2024063"/>
          <p14:tracePt t="53171" x="3436938" y="2016125"/>
          <p14:tracePt t="53178" x="3427413" y="2016125"/>
          <p14:tracePt t="53186" x="3409950" y="2006600"/>
          <p14:tracePt t="53198" x="3400425" y="2006600"/>
          <p14:tracePt t="53202" x="3382963" y="2006600"/>
          <p14:tracePt t="53211" x="3336925" y="1979613"/>
          <p14:tracePt t="53220" x="3327400" y="1970088"/>
          <p14:tracePt t="53226" x="3300413" y="1970088"/>
          <p14:tracePt t="53234" x="3273425" y="1960563"/>
          <p14:tracePt t="53241" x="3263900" y="1960563"/>
          <p14:tracePt t="53250" x="3244850" y="1951038"/>
          <p14:tracePt t="53257" x="3217863" y="1951038"/>
          <p14:tracePt t="53265" x="3200400" y="1951038"/>
          <p14:tracePt t="53273" x="3181350" y="1943100"/>
          <p14:tracePt t="53281" x="3163888" y="1933575"/>
          <p14:tracePt t="53289" x="3144838" y="1933575"/>
          <p14:tracePt t="53299" x="3127375" y="1933575"/>
          <p14:tracePt t="53305" x="3108325" y="1933575"/>
          <p14:tracePt t="53313" x="3100388" y="1933575"/>
          <p14:tracePt t="53321" x="3081338" y="1924050"/>
          <p14:tracePt t="53329" x="3063875" y="1924050"/>
          <p14:tracePt t="53337" x="3044825" y="1924050"/>
          <p14:tracePt t="53345" x="3027363" y="1924050"/>
          <p14:tracePt t="53353" x="3008313" y="1914525"/>
          <p14:tracePt t="53361" x="2981325" y="1914525"/>
          <p14:tracePt t="53369" x="2971800" y="1914525"/>
          <p14:tracePt t="53377" x="2944813" y="1906588"/>
          <p14:tracePt t="53385" x="2935288" y="1906588"/>
          <p14:tracePt t="53394" x="2908300" y="1906588"/>
          <p14:tracePt t="53401" x="2898775" y="1906588"/>
          <p14:tracePt t="53410" x="2871788" y="1897063"/>
          <p14:tracePt t="53417" x="2862263" y="1887538"/>
          <p14:tracePt t="53433" x="2852738" y="1887538"/>
          <p14:tracePt t="53443" x="2825750" y="1887538"/>
          <p14:tracePt t="53449" x="2817813" y="1887538"/>
          <p14:tracePt t="53457" x="2798763" y="1887538"/>
          <p14:tracePt t="53465" x="2781300" y="1878013"/>
          <p14:tracePt t="53481" x="2762250" y="1878013"/>
          <p14:tracePt t="53489" x="2744788" y="1878013"/>
          <p14:tracePt t="53497" x="2725738" y="1878013"/>
          <p14:tracePt t="53513" x="2716213" y="1878013"/>
          <p14:tracePt t="53521" x="2698750" y="1878013"/>
          <p14:tracePt t="53537" x="2689225" y="1878013"/>
          <p14:tracePt t="53545" x="2679700" y="1878013"/>
          <p14:tracePt t="53562" x="2671763" y="1878013"/>
          <p14:tracePt t="53569" x="2652713" y="1878013"/>
          <p14:tracePt t="53586" x="2643188" y="1878013"/>
          <p14:tracePt t="53602" x="2635250" y="1878013"/>
          <p14:tracePt t="53618" x="2598738" y="1878013"/>
          <p14:tracePt t="53634" x="2589213" y="1878013"/>
          <p14:tracePt t="53650" x="2570163" y="1878013"/>
          <p14:tracePt t="53666" x="2562225" y="1878013"/>
          <p14:tracePt t="53677" x="2552700" y="1878013"/>
          <p14:tracePt t="53682" x="2533650" y="1878013"/>
          <p14:tracePt t="53691" x="2525713" y="1878013"/>
          <p14:tracePt t="53714" x="2516188" y="1878013"/>
          <p14:tracePt t="53722" x="2506663" y="1887538"/>
          <p14:tracePt t="53761" x="2489200" y="1887538"/>
          <p14:tracePt t="53785" x="2479675" y="1897063"/>
          <p14:tracePt t="53801" x="2470150" y="1906588"/>
          <p14:tracePt t="53817" x="2452688" y="1914525"/>
          <p14:tracePt t="53825" x="2425700" y="1933575"/>
          <p14:tracePt t="53833" x="2416175" y="1943100"/>
          <p14:tracePt t="53849" x="2397125" y="1951038"/>
          <p14:tracePt t="53857" x="2379663" y="1970088"/>
          <p14:tracePt t="53873" x="2370138" y="1979613"/>
          <p14:tracePt t="53881" x="2360613" y="1987550"/>
          <p14:tracePt t="53889" x="2360613" y="1997075"/>
          <p14:tracePt t="53897" x="2343150" y="2016125"/>
          <p14:tracePt t="53907" x="2333625" y="2016125"/>
          <p14:tracePt t="53913" x="2324100" y="2024063"/>
          <p14:tracePt t="53923" x="2316163" y="2033588"/>
          <p14:tracePt t="53929" x="2306638" y="2043113"/>
          <p14:tracePt t="53940" x="2297113" y="2052638"/>
          <p14:tracePt t="53945" x="2287588" y="2070100"/>
          <p14:tracePt t="53953" x="2279650" y="2089150"/>
          <p14:tracePt t="53961" x="2279650" y="2097088"/>
          <p14:tracePt t="53970" x="2270125" y="2116138"/>
          <p14:tracePt t="53977" x="2260600" y="2116138"/>
          <p14:tracePt t="53985" x="2260600" y="2125663"/>
          <p14:tracePt t="53992" x="2251075" y="2143125"/>
          <p14:tracePt t="54010" x="2243138" y="2170113"/>
          <p14:tracePt t="54025" x="2243138" y="2179638"/>
          <p14:tracePt t="54033" x="2233613" y="2197100"/>
          <p14:tracePt t="54050" x="2224088" y="2206625"/>
          <p14:tracePt t="54057" x="2224088" y="2216150"/>
          <p14:tracePt t="54065" x="2214563" y="2233613"/>
          <p14:tracePt t="54114" x="2214563" y="2243138"/>
          <p14:tracePt t="54257" x="2224088" y="2243138"/>
          <p14:tracePt t="54265" x="2233613" y="2243138"/>
          <p14:tracePt t="54273" x="2279650" y="2216150"/>
          <p14:tracePt t="54281" x="2343150" y="2189163"/>
          <p14:tracePt t="54289" x="2452688" y="2160588"/>
          <p14:tracePt t="54297" x="2552700" y="2160588"/>
          <p14:tracePt t="54305" x="2679700" y="2133600"/>
          <p14:tracePt t="54313" x="2825750" y="2133600"/>
          <p14:tracePt t="54321" x="2971800" y="2125663"/>
          <p14:tracePt t="54329" x="3136900" y="2089150"/>
          <p14:tracePt t="54337" x="3317875" y="2089150"/>
          <p14:tracePt t="54345" x="3482975" y="2089150"/>
          <p14:tracePt t="54353" x="3646488" y="2089150"/>
          <p14:tracePt t="54361" x="3792538" y="2089150"/>
          <p14:tracePt t="54369" x="3883025" y="2089150"/>
          <p14:tracePt t="54377" x="3938588" y="2089150"/>
          <p14:tracePt t="54385" x="3965575" y="2089150"/>
          <p14:tracePt t="54394" x="3975100" y="2089150"/>
          <p14:tracePt t="54402" x="3984625" y="2089150"/>
          <p14:tracePt t="54446" x="3984625" y="2097088"/>
          <p14:tracePt t="54459" x="3984625" y="2116138"/>
          <p14:tracePt t="54467" x="3984625" y="2125663"/>
          <p14:tracePt t="54490" x="3984625" y="2133600"/>
          <p14:tracePt t="54498" x="3984625" y="2152650"/>
          <p14:tracePt t="54506" x="3984625" y="2170113"/>
          <p14:tracePt t="54514" x="3975100" y="2189163"/>
          <p14:tracePt t="54521" x="3965575" y="2197100"/>
          <p14:tracePt t="54529" x="3965575" y="2206625"/>
          <p14:tracePt t="54537" x="3965575" y="2216150"/>
          <p14:tracePt t="54553" x="3965575" y="2225675"/>
          <p14:tracePt t="54561" x="3965575" y="2233613"/>
          <p14:tracePt t="54569" x="3965575" y="2243138"/>
          <p14:tracePt t="54595" x="3965575" y="2252663"/>
          <p14:tracePt t="55035" x="3965575" y="2262188"/>
          <p14:tracePt t="55227" x="3965575" y="2279650"/>
          <p14:tracePt t="55257" x="3965575" y="2289175"/>
          <p14:tracePt t="55305" x="3965575" y="2298700"/>
          <p14:tracePt t="55322" x="3965575" y="2316163"/>
          <p14:tracePt t="55338" x="3965575" y="2325688"/>
          <p14:tracePt t="55348" x="3965575" y="2335213"/>
          <p14:tracePt t="55353" x="3965575" y="2343150"/>
          <p14:tracePt t="55361" x="3975100" y="2352675"/>
          <p14:tracePt t="55385" x="3975100" y="2362200"/>
          <p14:tracePt t="55396" x="3975100" y="2371725"/>
          <p14:tracePt t="55402" x="3984625" y="2379663"/>
          <p14:tracePt t="55435" x="3984625" y="2398713"/>
          <p14:tracePt t="55446" x="3984625" y="2408238"/>
          <p14:tracePt t="55465" x="3992563" y="2416175"/>
          <p14:tracePt t="55473" x="3992563" y="2425700"/>
          <p14:tracePt t="55497" x="3992563" y="2435225"/>
          <p14:tracePt t="55667" x="3992563" y="2416175"/>
          <p14:tracePt t="55675" x="4002088" y="2408238"/>
          <p14:tracePt t="55739" x="4002088" y="2398713"/>
          <p14:tracePt t="55833" x="4002088" y="2379663"/>
          <p14:tracePt t="55865" x="4002088" y="2371725"/>
          <p14:tracePt t="55890" x="4002088" y="2362200"/>
          <p14:tracePt t="55938" x="4002088" y="2352675"/>
          <p14:tracePt t="55948" x="4011613" y="2352675"/>
          <p14:tracePt t="55969" x="4011613" y="2343150"/>
          <p14:tracePt t="55985" x="4011613" y="2335213"/>
          <p14:tracePt t="55993" x="4021138" y="2316163"/>
          <p14:tracePt t="56026" x="4038600" y="2298700"/>
          <p14:tracePt t="56042" x="4038600" y="2289175"/>
          <p14:tracePt t="56065" x="4048125" y="2270125"/>
          <p14:tracePt t="56526" x="4075113" y="2270125"/>
          <p14:tracePt t="56531" x="4094163" y="2270125"/>
          <p14:tracePt t="56538" x="4102100" y="2270125"/>
          <p14:tracePt t="56549" x="4129088" y="2270125"/>
          <p14:tracePt t="56553" x="4138613" y="2270125"/>
          <p14:tracePt t="56561" x="4165600" y="2270125"/>
          <p14:tracePt t="56569" x="4175125" y="2270125"/>
          <p14:tracePt t="56577" x="4184650" y="2270125"/>
          <p14:tracePt t="56585" x="4221163" y="2270125"/>
          <p14:tracePt t="56601" x="4230688" y="2279650"/>
          <p14:tracePt t="56617" x="4238625" y="2289175"/>
          <p14:tracePt t="56715" x="4238625" y="2298700"/>
          <p14:tracePt t="56857" x="4248150" y="2298700"/>
          <p14:tracePt t="56913" x="4257675" y="2298700"/>
          <p14:tracePt t="56929" x="4257675" y="2306638"/>
          <p14:tracePt t="56937" x="4257675" y="2316163"/>
          <p14:tracePt t="56945" x="4257675" y="2325688"/>
          <p14:tracePt t="57402" x="4257675" y="2335213"/>
          <p14:tracePt t="57410" x="4257675" y="2352675"/>
          <p14:tracePt t="57651" x="4257675" y="2362200"/>
          <p14:tracePt t="57667" x="4248150" y="2362200"/>
          <p14:tracePt t="57683" x="4230688" y="2362200"/>
          <p14:tracePt t="57696" x="4221163" y="2371725"/>
          <p14:tracePt t="57897" x="4211638" y="2371725"/>
          <p14:tracePt t="57929" x="4194175" y="2371725"/>
          <p14:tracePt t="57937" x="4184650" y="2379663"/>
          <p14:tracePt t="57994" x="4175125" y="2379663"/>
          <p14:tracePt t="58003" x="4165600" y="2379663"/>
          <p14:tracePt t="58009" x="4138613" y="2379663"/>
          <p14:tracePt t="58020" x="4129088" y="2379663"/>
          <p14:tracePt t="58029" x="4084638" y="2379663"/>
          <p14:tracePt t="58035" x="4057650" y="2379663"/>
          <p14:tracePt t="58045" x="4002088" y="2379663"/>
          <p14:tracePt t="58050" x="3975100" y="2379663"/>
          <p14:tracePt t="58057" x="3919538" y="2379663"/>
          <p14:tracePt t="58066" x="3875088" y="2379663"/>
          <p14:tracePt t="58073" x="3838575" y="2379663"/>
          <p14:tracePt t="58081" x="3792538" y="2379663"/>
          <p14:tracePt t="58089" x="3738563" y="2379663"/>
          <p14:tracePt t="58098" x="3683000" y="2379663"/>
          <p14:tracePt t="58105" x="3629025" y="2379663"/>
          <p14:tracePt t="58114" x="3600450" y="2379663"/>
          <p14:tracePt t="58122" x="3546475" y="2379663"/>
          <p14:tracePt t="58130" x="3500438" y="2379663"/>
          <p14:tracePt t="58138" x="3463925" y="2379663"/>
          <p14:tracePt t="58146" x="3419475" y="2379663"/>
          <p14:tracePt t="58154" x="3363913" y="2379663"/>
          <p14:tracePt t="58162" x="3309938" y="2379663"/>
          <p14:tracePt t="58170" x="3273425" y="2379663"/>
          <p14:tracePt t="58178" x="3227388" y="2379663"/>
          <p14:tracePt t="58185" x="3200400" y="2379663"/>
          <p14:tracePt t="58193" x="3154363" y="2379663"/>
          <p14:tracePt t="58201" x="3144838" y="2379663"/>
          <p14:tracePt t="58210" x="3136900" y="2379663"/>
          <p14:tracePt t="58217" x="3117850" y="2379663"/>
          <p14:tracePt t="58226" x="3108325" y="2379663"/>
          <p14:tracePt t="58555" x="3117850" y="2379663"/>
          <p14:tracePt t="58563" x="3144838" y="2379663"/>
          <p14:tracePt t="58571" x="3181350" y="2379663"/>
          <p14:tracePt t="58579" x="3208338" y="2379663"/>
          <p14:tracePt t="58585" x="3236913" y="2379663"/>
          <p14:tracePt t="58596" x="3281363" y="2379663"/>
          <p14:tracePt t="58601" x="3290888" y="2379663"/>
          <p14:tracePt t="58610" x="3309938" y="2379663"/>
          <p14:tracePt t="58617" x="3327400" y="2379663"/>
          <p14:tracePt t="58643" x="3336925" y="2379663"/>
          <p14:tracePt t="58779" x="3346450" y="2379663"/>
          <p14:tracePt t="58811" x="3363913" y="2379663"/>
          <p14:tracePt t="58829" x="3373438" y="2379663"/>
          <p14:tracePt t="58837" x="3390900" y="2379663"/>
          <p14:tracePt t="58842" x="3419475" y="2379663"/>
          <p14:tracePt t="58849" x="3436938" y="2379663"/>
          <p14:tracePt t="58857" x="3463925" y="2379663"/>
          <p14:tracePt t="58865" x="3490913" y="2379663"/>
          <p14:tracePt t="58873" x="3519488" y="2379663"/>
          <p14:tracePt t="58881" x="3556000" y="2379663"/>
          <p14:tracePt t="58894" x="3563938" y="2379663"/>
          <p14:tracePt t="58897" x="3600450" y="2379663"/>
          <p14:tracePt t="58914" x="3609975" y="2379663"/>
          <p14:tracePt t="58927" x="3619500" y="2379663"/>
          <p14:tracePt t="58989" x="3636963" y="2379663"/>
          <p14:tracePt t="59163" x="3656013" y="2379663"/>
          <p14:tracePt t="59178" x="3665538" y="2379663"/>
          <p14:tracePt t="59187" x="3683000" y="2379663"/>
          <p14:tracePt t="59201" x="3692525" y="2379663"/>
          <p14:tracePt t="59209" x="3702050" y="2379663"/>
          <p14:tracePt t="59217" x="3719513" y="2379663"/>
          <p14:tracePt t="59226" x="3729038" y="2379663"/>
          <p14:tracePt t="59233" x="3738563" y="2379663"/>
          <p14:tracePt t="59427" x="3729038" y="2379663"/>
          <p14:tracePt t="59435" x="3719513" y="2379663"/>
          <p14:tracePt t="59443" x="3692525" y="2379663"/>
          <p14:tracePt t="59450" x="3665538" y="2379663"/>
          <p14:tracePt t="59457" x="3636963" y="2379663"/>
          <p14:tracePt t="59465" x="3592513" y="2379663"/>
          <p14:tracePt t="59473" x="3556000" y="2379663"/>
          <p14:tracePt t="59481" x="3527425" y="2379663"/>
          <p14:tracePt t="59489" x="3490913" y="2379663"/>
          <p14:tracePt t="59497" x="3473450" y="2379663"/>
          <p14:tracePt t="59505" x="3446463" y="2379663"/>
          <p14:tracePt t="59513" x="3427413" y="2379663"/>
          <p14:tracePt t="59521" x="3409950" y="2379663"/>
          <p14:tracePt t="59537" x="3400425" y="2379663"/>
          <p14:tracePt t="59553" x="3390900" y="2379663"/>
          <p14:tracePt t="59561" x="3373438" y="2379663"/>
          <p14:tracePt t="59569" x="3354388" y="2371725"/>
          <p14:tracePt t="59577" x="3346450" y="2362200"/>
          <p14:tracePt t="59585" x="3317875" y="2362200"/>
          <p14:tracePt t="59595" x="3309938" y="2352675"/>
          <p14:tracePt t="59602" x="3290888" y="2343150"/>
          <p14:tracePt t="59618" x="3281363" y="2343150"/>
          <p14:tracePt t="59628" x="3263900" y="2343150"/>
          <p14:tracePt t="59634" x="3254375" y="2343150"/>
          <p14:tracePt t="59644" x="3244850" y="2343150"/>
          <p14:tracePt t="59729" x="3236913" y="2335213"/>
          <p14:tracePt t="59923" x="3236913" y="2325688"/>
          <p14:tracePt t="59929" x="3281363" y="2325688"/>
          <p14:tracePt t="59937" x="3346450" y="2325688"/>
          <p14:tracePt t="59945" x="3436938" y="2325688"/>
          <p14:tracePt t="59953" x="3527425" y="2325688"/>
          <p14:tracePt t="59961" x="3582988" y="2325688"/>
          <p14:tracePt t="59969" x="3636963" y="2325688"/>
          <p14:tracePt t="59977" x="3683000" y="2325688"/>
          <p14:tracePt t="59985" x="3702050" y="2325688"/>
          <p14:tracePt t="59993" x="3729038" y="2325688"/>
          <p14:tracePt t="60001" x="3746500" y="2325688"/>
          <p14:tracePt t="60017" x="3756025" y="2325688"/>
          <p14:tracePt t="60049" x="3756025" y="2316163"/>
          <p14:tracePt t="60289" x="3775075" y="2316163"/>
          <p14:tracePt t="60305" x="3783013" y="2306638"/>
          <p14:tracePt t="60321" x="3792538" y="2306638"/>
          <p14:tracePt t="60329" x="3819525" y="2298700"/>
          <p14:tracePt t="60345" x="3838575" y="2298700"/>
          <p14:tracePt t="60355" x="3883025" y="2279650"/>
          <p14:tracePt t="60362" x="3911600" y="2279650"/>
          <p14:tracePt t="60371" x="3938588" y="2279650"/>
          <p14:tracePt t="60380" x="3984625" y="2270125"/>
          <p14:tracePt t="60386" x="4021138" y="2270125"/>
          <p14:tracePt t="60398" x="4065588" y="2270125"/>
          <p14:tracePt t="60401" x="4102100" y="2270125"/>
          <p14:tracePt t="60409" x="4121150" y="2270125"/>
          <p14:tracePt t="60417" x="4138613" y="2270125"/>
          <p14:tracePt t="60457" x="4165600" y="2270125"/>
          <p14:tracePt t="60481" x="4165600" y="2279650"/>
          <p14:tracePt t="60497" x="4165600" y="2289175"/>
          <p14:tracePt t="60513" x="4138613" y="2289175"/>
          <p14:tracePt t="60537" x="4111625" y="2316163"/>
          <p14:tracePt t="60571" x="4102100" y="2316163"/>
          <p14:tracePt t="60601" x="4094163" y="2316163"/>
          <p14:tracePt t="60643" x="4084638" y="2316163"/>
          <p14:tracePt t="60657" x="4075113" y="2325688"/>
          <p14:tracePt t="60705" x="4065588" y="2335213"/>
          <p14:tracePt t="60713" x="4057650" y="2335213"/>
          <p14:tracePt t="60740" x="4048125" y="2352675"/>
          <p14:tracePt t="60913" x="4038600" y="2352675"/>
          <p14:tracePt t="60921" x="4038600" y="2343150"/>
          <p14:tracePt t="60937" x="4038600" y="2325688"/>
          <p14:tracePt t="60945" x="4038600" y="2316163"/>
          <p14:tracePt t="60953" x="4038600" y="2306638"/>
          <p14:tracePt t="60961" x="4048125" y="2298700"/>
          <p14:tracePt t="61131" x="4048125" y="2306638"/>
          <p14:tracePt t="61323" x="4038600" y="2316163"/>
          <p14:tracePt t="61339" x="4038600" y="2325688"/>
          <p14:tracePt t="61353" x="4029075" y="2325688"/>
          <p14:tracePt t="61418" x="4029075" y="2335213"/>
          <p14:tracePt t="61426" x="4038600" y="2335213"/>
          <p14:tracePt t="61434" x="4048125" y="2335213"/>
          <p14:tracePt t="61445" x="4057650" y="2335213"/>
          <p14:tracePt t="61449" x="4075113" y="2335213"/>
          <p14:tracePt t="61458" x="4094163" y="2325688"/>
          <p14:tracePt t="61465" x="4102100" y="2316163"/>
          <p14:tracePt t="61564" x="4111625" y="2316163"/>
          <p14:tracePt t="61577" x="4111625" y="2325688"/>
          <p14:tracePt t="61683" x="4129088" y="2335213"/>
          <p14:tracePt t="61692" x="4138613" y="2335213"/>
          <p14:tracePt t="61698" x="4148138" y="2335213"/>
          <p14:tracePt t="61706" x="4165600" y="2335213"/>
          <p14:tracePt t="61714" x="4175125" y="2335213"/>
          <p14:tracePt t="61723" x="4202113" y="2335213"/>
          <p14:tracePt t="61730" x="4221163" y="2335213"/>
          <p14:tracePt t="61739" x="4230688" y="2335213"/>
          <p14:tracePt t="61746" x="4248150" y="2335213"/>
          <p14:tracePt t="61770" x="4257675" y="2335213"/>
          <p14:tracePt t="61889" x="4267200" y="2335213"/>
          <p14:tracePt t="61939" x="4284663" y="2335213"/>
          <p14:tracePt t="61961" x="4303713" y="2335213"/>
          <p14:tracePt t="62269" x="4294188" y="2335213"/>
          <p14:tracePt t="62306" x="4275138" y="2335213"/>
          <p14:tracePt t="62315" x="4257675" y="2335213"/>
          <p14:tracePt t="62322" x="4238625" y="2335213"/>
          <p14:tracePt t="62331" x="4221163" y="2335213"/>
          <p14:tracePt t="62339" x="4202113" y="2335213"/>
          <p14:tracePt t="62350" x="4175125" y="2335213"/>
          <p14:tracePt t="62353" x="4129088" y="2335213"/>
          <p14:tracePt t="62361" x="4111625" y="2335213"/>
          <p14:tracePt t="62369" x="4084638" y="2335213"/>
          <p14:tracePt t="62377" x="4065588" y="2335213"/>
          <p14:tracePt t="62385" x="4038600" y="2335213"/>
          <p14:tracePt t="62394" x="4029075" y="2335213"/>
          <p14:tracePt t="62401" x="4021138" y="2335213"/>
          <p14:tracePt t="62442" x="4011613" y="2335213"/>
          <p14:tracePt t="62465" x="3992563" y="2316163"/>
          <p14:tracePt t="62490" x="3984625" y="2306638"/>
          <p14:tracePt t="62537" x="3984625" y="2298700"/>
          <p14:tracePt t="62554" x="3984625" y="2289175"/>
          <p14:tracePt t="62570" x="3984625" y="2279650"/>
          <p14:tracePt t="62595" x="3984625" y="2270125"/>
          <p14:tracePt t="62617" x="3984625" y="2262188"/>
          <p14:tracePt t="62809" x="3984625" y="2243138"/>
          <p14:tracePt t="62819" x="3984625" y="2233613"/>
          <p14:tracePt t="62825" x="3975100" y="2233613"/>
          <p14:tracePt t="62849" x="3956050" y="2233613"/>
          <p14:tracePt t="62857" x="3948113" y="2225675"/>
          <p14:tracePt t="62874" x="3938588" y="2216150"/>
          <p14:tracePt t="62897" x="3892550" y="2189163"/>
          <p14:tracePt t="62913" x="3875088" y="2179638"/>
          <p14:tracePt t="62922" x="3865563" y="2170113"/>
          <p14:tracePt t="62929" x="3856038" y="2170113"/>
          <p14:tracePt t="62937" x="3838575" y="2160588"/>
          <p14:tracePt t="62945" x="3819525" y="2143125"/>
          <p14:tracePt t="62961" x="3802063" y="2133600"/>
          <p14:tracePt t="62970" x="3783013" y="2125663"/>
          <p14:tracePt t="62977" x="3775075" y="2125663"/>
          <p14:tracePt t="62985" x="3746500" y="2116138"/>
          <p14:tracePt t="62994" x="3729038" y="2106613"/>
          <p14:tracePt t="63003" x="3719513" y="2097088"/>
          <p14:tracePt t="63011" x="3702050" y="2097088"/>
          <p14:tracePt t="63024" x="3665538" y="2089150"/>
          <p14:tracePt t="63028" x="3636963" y="2089150"/>
          <p14:tracePt t="63036" x="3592513" y="2079625"/>
          <p14:tracePt t="63044" x="3536950" y="2052638"/>
          <p14:tracePt t="63051" x="3500438" y="2043113"/>
          <p14:tracePt t="63058" x="3446463" y="2033588"/>
          <p14:tracePt t="63066" x="3363913" y="1987550"/>
          <p14:tracePt t="63074" x="3327400" y="1987550"/>
          <p14:tracePt t="63081" x="3281363" y="1979613"/>
          <p14:tracePt t="63089" x="3254375" y="1970088"/>
          <p14:tracePt t="63097" x="3227388" y="1960563"/>
          <p14:tracePt t="63105" x="3200400" y="1960563"/>
          <p14:tracePt t="63113" x="3181350" y="1960563"/>
          <p14:tracePt t="63121" x="3144838" y="1943100"/>
          <p14:tracePt t="63129" x="3117850" y="1943100"/>
          <p14:tracePt t="63137" x="3090863" y="1943100"/>
          <p14:tracePt t="63146" x="3063875" y="1943100"/>
          <p14:tracePt t="63153" x="3044825" y="1943100"/>
          <p14:tracePt t="63161" x="3008313" y="1943100"/>
          <p14:tracePt t="63169" x="2998788" y="1943100"/>
          <p14:tracePt t="63177" x="2962275" y="1943100"/>
          <p14:tracePt t="63185" x="2935288" y="1943100"/>
          <p14:tracePt t="63193" x="2917825" y="1943100"/>
          <p14:tracePt t="63203" x="2898775" y="1951038"/>
          <p14:tracePt t="63212" x="2889250" y="1951038"/>
          <p14:tracePt t="63226" x="2862263" y="1960563"/>
          <p14:tracePt t="63238" x="2852738" y="1960563"/>
          <p14:tracePt t="63245" x="2835275" y="1960563"/>
          <p14:tracePt t="63259" x="2817813" y="1960563"/>
          <p14:tracePt t="63266" x="2808288" y="1960563"/>
          <p14:tracePt t="63283" x="2789238" y="1960563"/>
          <p14:tracePt t="63289" x="2781300" y="1960563"/>
          <p14:tracePt t="63305" x="2771775" y="1960563"/>
          <p14:tracePt t="63321" x="2762250" y="1960563"/>
          <p14:tracePt t="63337" x="2752725" y="1960563"/>
          <p14:tracePt t="63345" x="2744788" y="1960563"/>
          <p14:tracePt t="63355" x="2725738" y="1970088"/>
          <p14:tracePt t="63365" x="2716213" y="1979613"/>
          <p14:tracePt t="63371" x="2708275" y="1987550"/>
          <p14:tracePt t="63379" x="2698750" y="1987550"/>
          <p14:tracePt t="63387" x="2689225" y="1987550"/>
          <p14:tracePt t="63403" x="2662238" y="1997075"/>
          <p14:tracePt t="63411" x="2652713" y="2006600"/>
          <p14:tracePt t="63417" x="2643188" y="2016125"/>
          <p14:tracePt t="63425" x="2635250" y="2024063"/>
          <p14:tracePt t="63433" x="2625725" y="2033588"/>
          <p14:tracePt t="63444" x="2616200" y="2043113"/>
          <p14:tracePt t="63459" x="2598738" y="2060575"/>
          <p14:tracePt t="63473" x="2589213" y="2070100"/>
          <p14:tracePt t="63481" x="2579688" y="2079625"/>
          <p14:tracePt t="63497" x="2570163" y="2089150"/>
          <p14:tracePt t="63505" x="2562225" y="2097088"/>
          <p14:tracePt t="63537" x="2552700" y="2106613"/>
          <p14:tracePt t="63694" x="2552700" y="2116138"/>
          <p14:tracePt t="63697" x="2543175" y="2116138"/>
          <p14:tracePt t="63714" x="2533650" y="2125663"/>
          <p14:tracePt t="63722" x="2525713" y="2133600"/>
          <p14:tracePt t="63737" x="2516188" y="2152650"/>
          <p14:tracePt t="63753" x="2506663" y="2160588"/>
          <p14:tracePt t="63761" x="2498725" y="2170113"/>
          <p14:tracePt t="63777" x="2489200" y="2179638"/>
          <p14:tracePt t="63914" x="2498725" y="2179638"/>
          <p14:tracePt t="63929" x="2506663" y="2170113"/>
          <p14:tracePt t="63945" x="2516188" y="2152650"/>
          <p14:tracePt t="63953" x="2533650" y="2133600"/>
          <p14:tracePt t="63969" x="2543175" y="2125663"/>
          <p14:tracePt t="63985" x="2552700" y="2106613"/>
          <p14:tracePt t="64289" x="2552700" y="2097088"/>
          <p14:tracePt t="64361" x="2552700" y="2089150"/>
          <p14:tracePt t="64427" x="2552700" y="2079625"/>
          <p14:tracePt t="64448" x="2552700" y="2070100"/>
          <p14:tracePt t="64459" x="2562225" y="2060575"/>
          <p14:tracePt t="64660" x="2562225" y="2052638"/>
          <p14:tracePt t="64676" x="2562225" y="2043113"/>
          <p14:tracePt t="64682" x="2570163" y="2033588"/>
          <p14:tracePt t="64690" x="2579688" y="2024063"/>
          <p14:tracePt t="64706" x="2579688" y="2016125"/>
          <p14:tracePt t="64730" x="2589213" y="2006600"/>
          <p14:tracePt t="64762" x="2598738" y="1987550"/>
          <p14:tracePt t="64786" x="2598738" y="1979613"/>
          <p14:tracePt t="64922" x="2598738" y="1970088"/>
          <p14:tracePt t="64937" x="2598738" y="1960563"/>
          <p14:tracePt t="64945" x="2598738" y="1943100"/>
          <p14:tracePt t="64961" x="2598738" y="1933575"/>
          <p14:tracePt t="64977" x="2598738" y="1924050"/>
          <p14:tracePt t="64993" x="2598738" y="1914525"/>
          <p14:tracePt t="65001" x="2598738" y="1906588"/>
          <p14:tracePt t="65009" x="2598738" y="1897063"/>
          <p14:tracePt t="65018" x="2598738" y="1887538"/>
          <p14:tracePt t="65027" x="2598738" y="1878013"/>
          <p14:tracePt t="65036" x="2598738" y="1870075"/>
          <p14:tracePt t="65044" x="2598738" y="1860550"/>
          <p14:tracePt t="65050" x="2598738" y="1851025"/>
          <p14:tracePt t="65058" x="2598738" y="1841500"/>
          <p14:tracePt t="65201" x="2598738" y="1851025"/>
          <p14:tracePt t="65209" x="2598738" y="1860550"/>
          <p14:tracePt t="65233" x="2598738" y="1878013"/>
          <p14:tracePt t="65241" x="2598738" y="1897063"/>
          <p14:tracePt t="65250" x="2589213" y="1906588"/>
          <p14:tracePt t="65265" x="2579688" y="1933575"/>
          <p14:tracePt t="65281" x="2570163" y="1943100"/>
          <p14:tracePt t="65289" x="2570163" y="1951038"/>
          <p14:tracePt t="65298" x="2570163" y="1970088"/>
          <p14:tracePt t="65306" x="2562225" y="1970088"/>
          <p14:tracePt t="65314" x="2562225" y="1979613"/>
          <p14:tracePt t="65322" x="2543175" y="1997075"/>
          <p14:tracePt t="65331" x="2543175" y="2006600"/>
          <p14:tracePt t="65349" x="2543175" y="2016125"/>
          <p14:tracePt t="65386" x="2543175" y="2024063"/>
          <p14:tracePt t="65402" x="2533650" y="2043113"/>
          <p14:tracePt t="65537" x="2525713" y="2052638"/>
          <p14:tracePt t="65561" x="2516188" y="2060575"/>
          <p14:tracePt t="65617" x="2516188" y="2070100"/>
          <p14:tracePt t="65625" x="2516188" y="2079625"/>
          <p14:tracePt t="65633" x="2506663" y="2089150"/>
          <p14:tracePt t="65642" x="2506663" y="2106613"/>
          <p14:tracePt t="65665" x="2506663" y="2125663"/>
          <p14:tracePt t="65681" x="2506663" y="2133600"/>
          <p14:tracePt t="65697" x="2506663" y="2143125"/>
          <p14:tracePt t="66065" x="2506663" y="2152650"/>
          <p14:tracePt t="66073" x="2516188" y="2189163"/>
          <p14:tracePt t="66081" x="2516188" y="2197100"/>
          <p14:tracePt t="66089" x="2525713" y="2225675"/>
          <p14:tracePt t="66097" x="2543175" y="2243138"/>
          <p14:tracePt t="66105" x="2562225" y="2262188"/>
          <p14:tracePt t="66113" x="2570163" y="2270125"/>
          <p14:tracePt t="66121" x="2589213" y="2289175"/>
          <p14:tracePt t="66129" x="2606675" y="2306638"/>
          <p14:tracePt t="66145" x="2606675" y="2316163"/>
          <p14:tracePt t="66161" x="2606675" y="2325688"/>
          <p14:tracePt t="66177" x="2606675" y="2335213"/>
          <p14:tracePt t="66186" x="2606675" y="2343150"/>
          <p14:tracePt t="66193" x="2606675" y="2352675"/>
          <p14:tracePt t="66203" x="2606675" y="2371725"/>
          <p14:tracePt t="66209" x="2598738" y="2398713"/>
          <p14:tracePt t="66217" x="2589213" y="2408238"/>
          <p14:tracePt t="66226" x="2579688" y="2435225"/>
          <p14:tracePt t="66234" x="2579688" y="2452688"/>
          <p14:tracePt t="66243" x="2570163" y="2462213"/>
          <p14:tracePt t="66250" x="2570163" y="2489200"/>
          <p14:tracePt t="66261" x="2552700" y="2508250"/>
          <p14:tracePt t="66265" x="2552700" y="2525713"/>
          <p14:tracePt t="66273" x="2552700" y="2535238"/>
          <p14:tracePt t="66281" x="2543175" y="2544763"/>
          <p14:tracePt t="66297" x="2543175" y="2562225"/>
          <p14:tracePt t="66306" x="2533650" y="2581275"/>
          <p14:tracePt t="66318" x="2533650" y="2589213"/>
          <p14:tracePt t="66321" x="2525713" y="2617788"/>
          <p14:tracePt t="66329" x="2525713" y="2635250"/>
          <p14:tracePt t="66337" x="2498725" y="2662238"/>
          <p14:tracePt t="66345" x="2489200" y="2681288"/>
          <p14:tracePt t="66353" x="2489200" y="2717800"/>
          <p14:tracePt t="66361" x="2479675" y="2727325"/>
          <p14:tracePt t="66369" x="2479675" y="2754313"/>
          <p14:tracePt t="66378" x="2462213" y="2790825"/>
          <p14:tracePt t="66385" x="2462213" y="2800350"/>
          <p14:tracePt t="66397" x="2462213" y="2808288"/>
          <p14:tracePt t="66401" x="2462213" y="2844800"/>
          <p14:tracePt t="66409" x="2462213" y="2854325"/>
          <p14:tracePt t="66417" x="2452688" y="2863850"/>
          <p14:tracePt t="66433" x="2452688" y="2881313"/>
          <p14:tracePt t="66442" x="2452688" y="2890838"/>
          <p14:tracePt t="66449" x="2443163" y="2900363"/>
          <p14:tracePt t="66457" x="2443163" y="2909888"/>
          <p14:tracePt t="66483" x="2443163" y="2927350"/>
          <p14:tracePt t="66578" x="2443163" y="2936875"/>
          <p14:tracePt t="66611" x="2452688" y="2936875"/>
          <p14:tracePt t="66630" x="2470150" y="2936875"/>
          <p14:tracePt t="66642" x="2479675" y="2936875"/>
          <p14:tracePt t="66675" x="2498725" y="2927350"/>
          <p14:tracePt t="66729" x="2506663" y="2927350"/>
          <p14:tracePt t="66745" x="2516188" y="2927350"/>
          <p14:tracePt t="66841" x="2525713" y="2927350"/>
          <p14:tracePt t="66969" x="2533650" y="2927350"/>
          <p14:tracePt t="66993" x="2552700" y="2917825"/>
          <p14:tracePt t="67009" x="2562225" y="2917825"/>
          <p14:tracePt t="67017" x="2570163" y="2917825"/>
          <p14:tracePt t="67033" x="2579688" y="2917825"/>
          <p14:tracePt t="67065" x="2589213" y="2909888"/>
          <p14:tracePt t="67073" x="2598738" y="2900363"/>
          <p14:tracePt t="67089" x="2606675" y="2890838"/>
          <p14:tracePt t="67105" x="2616200" y="2881313"/>
          <p14:tracePt t="67123" x="2625725" y="2873375"/>
          <p14:tracePt t="67177" x="2635250" y="2873375"/>
          <p14:tracePt t="67399" x="2643188" y="2881313"/>
          <p14:tracePt t="68009" x="2652713" y="2900363"/>
          <p14:tracePt t="68017" x="2662238" y="2909888"/>
          <p14:tracePt t="68033" x="2689225" y="2909888"/>
          <p14:tracePt t="68042" x="2708275" y="2909888"/>
          <p14:tracePt t="68049" x="2735263" y="2909888"/>
          <p14:tracePt t="68059" x="2744788" y="2909888"/>
          <p14:tracePt t="68065" x="2771775" y="2909888"/>
          <p14:tracePt t="68081" x="2781300" y="2909888"/>
          <p14:tracePt t="68090" x="2789238" y="2909888"/>
          <p14:tracePt t="68121" x="2808288" y="2909888"/>
          <p14:tracePt t="68241" x="2817813" y="2909888"/>
          <p14:tracePt t="68275" x="2825750" y="2909888"/>
          <p14:tracePt t="68303" x="2835275" y="2917825"/>
          <p14:tracePt t="68305" x="2862263" y="2917825"/>
          <p14:tracePt t="68323" x="2881313" y="2917825"/>
          <p14:tracePt t="68334" x="2889250" y="2917825"/>
          <p14:tracePt t="68338" x="2908300" y="2917825"/>
          <p14:tracePt t="68346" x="2935288" y="2936875"/>
          <p14:tracePt t="68361" x="2944813" y="2936875"/>
          <p14:tracePt t="68369" x="2954338" y="2936875"/>
          <p14:tracePt t="68377" x="2962275" y="2936875"/>
          <p14:tracePt t="68396" x="2971800" y="2946400"/>
          <p14:tracePt t="68401" x="2981325" y="2946400"/>
          <p14:tracePt t="68442" x="2990850" y="2954338"/>
          <p14:tracePt t="68699" x="2990850" y="2963863"/>
          <p14:tracePt t="68729" x="2990850" y="2973388"/>
          <p14:tracePt t="68777" x="2990850" y="2982913"/>
          <p14:tracePt t="68826" x="2990850" y="2990850"/>
          <p14:tracePt t="68850" x="2990850" y="3000375"/>
          <p14:tracePt t="68858" x="2990850" y="3009900"/>
          <p14:tracePt t="68866" x="2981325" y="3009900"/>
          <p14:tracePt t="68898" x="2962275" y="3009900"/>
          <p14:tracePt t="68914" x="2954338" y="3009900"/>
          <p14:tracePt t="68930" x="2935288" y="3009900"/>
          <p14:tracePt t="68946" x="2917825" y="3000375"/>
          <p14:tracePt t="68955" x="2898775" y="2982913"/>
          <p14:tracePt t="68961" x="2889250" y="2973388"/>
          <p14:tracePt t="68969" x="2881313" y="2963863"/>
          <p14:tracePt t="68977" x="2881313" y="2954338"/>
          <p14:tracePt t="68985" x="2871788" y="2946400"/>
          <p14:tracePt t="68993" x="2862263" y="2917825"/>
          <p14:tracePt t="69009" x="2862263" y="2890838"/>
          <p14:tracePt t="69017" x="2852738" y="2863850"/>
          <p14:tracePt t="69027" x="2852738" y="2854325"/>
          <p14:tracePt t="69037" x="2852738" y="2836863"/>
          <p14:tracePt t="69044" x="2852738" y="2808288"/>
          <p14:tracePt t="69050" x="2852738" y="2800350"/>
          <p14:tracePt t="69059" x="2852738" y="2781300"/>
          <p14:tracePt t="69068" x="2852738" y="2763838"/>
          <p14:tracePt t="69074" x="2852738" y="2744788"/>
          <p14:tracePt t="69082" x="2852738" y="2727325"/>
          <p14:tracePt t="69089" x="2852738" y="2708275"/>
          <p14:tracePt t="69105" x="2852738" y="2681288"/>
          <p14:tracePt t="69113" x="2852738" y="2671763"/>
          <p14:tracePt t="69121" x="2852738" y="2662238"/>
          <p14:tracePt t="69129" x="2852738" y="2654300"/>
          <p14:tracePt t="69138" x="2852738" y="2625725"/>
          <p14:tracePt t="69148" x="2852738" y="2617788"/>
          <p14:tracePt t="69153" x="2862263" y="2617788"/>
          <p14:tracePt t="69161" x="2871788" y="2598738"/>
          <p14:tracePt t="69169" x="2881313" y="2581275"/>
          <p14:tracePt t="69185" x="2898775" y="2554288"/>
          <p14:tracePt t="69193" x="2908300" y="2554288"/>
          <p14:tracePt t="69201" x="2917825" y="2544763"/>
          <p14:tracePt t="69217" x="2935288" y="2525713"/>
          <p14:tracePt t="69226" x="2944813" y="2517775"/>
          <p14:tracePt t="69233" x="2954338" y="2508250"/>
          <p14:tracePt t="69241" x="2962275" y="2498725"/>
          <p14:tracePt t="69250" x="2962275" y="2489200"/>
          <p14:tracePt t="69258" x="2971800" y="2489200"/>
          <p14:tracePt t="69266" x="2981325" y="2489200"/>
          <p14:tracePt t="69281" x="2998788" y="2489200"/>
          <p14:tracePt t="69298" x="3017838" y="2489200"/>
          <p14:tracePt t="69305" x="3027363" y="2489200"/>
          <p14:tracePt t="69330" x="3035300" y="2489200"/>
          <p14:tracePt t="69345" x="3063875" y="2508250"/>
          <p14:tracePt t="69353" x="3071813" y="2508250"/>
          <p14:tracePt t="69362" x="3081338" y="2517775"/>
          <p14:tracePt t="69369" x="3090863" y="2525713"/>
          <p14:tracePt t="69377" x="3117850" y="2554288"/>
          <p14:tracePt t="69385" x="3127375" y="2562225"/>
          <p14:tracePt t="69395" x="3136900" y="2571750"/>
          <p14:tracePt t="69401" x="3154363" y="2589213"/>
          <p14:tracePt t="69417" x="3154363" y="2598738"/>
          <p14:tracePt t="69442" x="3163888" y="2625725"/>
          <p14:tracePt t="69466" x="3163888" y="2635250"/>
          <p14:tracePt t="69475" x="3163888" y="2662238"/>
          <p14:tracePt t="69482" x="3163888" y="2671763"/>
          <p14:tracePt t="69491" x="3163888" y="2698750"/>
          <p14:tracePt t="69498" x="3163888" y="2708275"/>
          <p14:tracePt t="69509" x="3163888" y="2717800"/>
          <p14:tracePt t="69522" x="3163888" y="2735263"/>
          <p14:tracePt t="69530" x="3163888" y="2744788"/>
          <p14:tracePt t="69538" x="3163888" y="2754313"/>
          <p14:tracePt t="69548" x="3163888" y="2771775"/>
          <p14:tracePt t="69561" x="3163888" y="2781300"/>
          <p14:tracePt t="69570" x="3154363" y="2790825"/>
          <p14:tracePt t="69586" x="3154363" y="2800350"/>
          <p14:tracePt t="69595" x="3144838" y="2817813"/>
          <p14:tracePt t="69602" x="3144838" y="2827338"/>
          <p14:tracePt t="69611" x="3136900" y="2836863"/>
          <p14:tracePt t="69618" x="3136900" y="2844800"/>
          <p14:tracePt t="69645" x="3136900" y="2863850"/>
          <p14:tracePt t="69649" x="3117850" y="2881313"/>
          <p14:tracePt t="69665" x="3108325" y="2890838"/>
          <p14:tracePt t="69681" x="3100388" y="2890838"/>
          <p14:tracePt t="69698" x="3090863" y="2900363"/>
          <p14:tracePt t="69714" x="3081338" y="2909888"/>
          <p14:tracePt t="69721" x="3071813" y="2917825"/>
          <p14:tracePt t="69777" x="3063875" y="2917825"/>
          <p14:tracePt t="69833" x="3054350" y="2917825"/>
          <p14:tracePt t="69841" x="3044825" y="2917825"/>
          <p14:tracePt t="69857" x="3035300" y="2909888"/>
          <p14:tracePt t="69962" x="3035300" y="2900363"/>
          <p14:tracePt t="69978" x="3035300" y="2890838"/>
          <p14:tracePt t="69986" x="3035300" y="2881313"/>
          <p14:tracePt t="69994" x="3035300" y="2863850"/>
          <p14:tracePt t="70002" x="3054350" y="2827338"/>
          <p14:tracePt t="70010" x="3081338" y="2808288"/>
          <p14:tracePt t="70017" x="3090863" y="2790825"/>
          <p14:tracePt t="70025" x="3108325" y="2763838"/>
          <p14:tracePt t="70034" x="3136900" y="2727325"/>
          <p14:tracePt t="70044" x="3144838" y="2708275"/>
          <p14:tracePt t="70052" x="3154363" y="2681288"/>
          <p14:tracePt t="70059" x="3181350" y="2654300"/>
          <p14:tracePt t="70070" x="3181350" y="2635250"/>
          <p14:tracePt t="70074" x="3181350" y="2617788"/>
          <p14:tracePt t="70085" x="3181350" y="2589213"/>
          <p14:tracePt t="70089" x="3181350" y="2571750"/>
          <p14:tracePt t="70097" x="3181350" y="2554288"/>
          <p14:tracePt t="70106" x="3181350" y="2535238"/>
          <p14:tracePt t="70116" x="3181350" y="2525713"/>
          <p14:tracePt t="70122" x="3181350" y="2508250"/>
          <p14:tracePt t="70131" x="3181350" y="2498725"/>
          <p14:tracePt t="70145" x="3181350" y="2481263"/>
          <p14:tracePt t="70153" x="3171825" y="2471738"/>
          <p14:tracePt t="70170" x="3163888" y="2462213"/>
          <p14:tracePt t="70178" x="3154363" y="2452688"/>
          <p14:tracePt t="70186" x="3144838" y="2444750"/>
          <p14:tracePt t="70195" x="3127375" y="2435225"/>
          <p14:tracePt t="70209" x="3100388" y="2425700"/>
          <p14:tracePt t="70231" x="3090863" y="2416175"/>
          <p14:tracePt t="70271" x="3081338" y="2416175"/>
          <p14:tracePt t="70305" x="3063875" y="2416175"/>
          <p14:tracePt t="70321" x="3054350" y="2416175"/>
          <p14:tracePt t="70329" x="3035300" y="2416175"/>
          <p14:tracePt t="70337" x="3027363" y="2425700"/>
          <p14:tracePt t="70345" x="3017838" y="2435225"/>
          <p14:tracePt t="70353" x="3008313" y="2444750"/>
          <p14:tracePt t="70361" x="3008313" y="2452688"/>
          <p14:tracePt t="70377" x="3008313" y="2462213"/>
          <p14:tracePt t="70385" x="2998788" y="2462213"/>
          <p14:tracePt t="70409" x="2998788" y="2481263"/>
          <p14:tracePt t="70444" x="2998788" y="2489200"/>
          <p14:tracePt t="70483" x="2998788" y="2498725"/>
          <p14:tracePt t="70499" x="3017838" y="2498725"/>
          <p14:tracePt t="70510" x="3063875" y="2498725"/>
          <p14:tracePt t="70514" x="3071813" y="2498725"/>
          <p14:tracePt t="70522" x="3090863" y="2498725"/>
          <p14:tracePt t="70530" x="3100388" y="2498725"/>
          <p14:tracePt t="70538" x="3117850" y="2498725"/>
          <p14:tracePt t="70545" x="3127375" y="2489200"/>
          <p14:tracePt t="70569" x="3136900" y="2481263"/>
          <p14:tracePt t="70690" x="3144838" y="2481263"/>
          <p14:tracePt t="70721" x="3154363" y="2481263"/>
          <p14:tracePt t="70737" x="3171825" y="2489200"/>
          <p14:tracePt t="70745" x="3181350" y="2498725"/>
          <p14:tracePt t="70753" x="3190875" y="2508250"/>
          <p14:tracePt t="70761" x="3208338" y="2517775"/>
          <p14:tracePt t="70769" x="3227388" y="2517775"/>
          <p14:tracePt t="70777" x="3254375" y="2535238"/>
          <p14:tracePt t="70785" x="3263900" y="2535238"/>
          <p14:tracePt t="70793" x="3281363" y="2535238"/>
          <p14:tracePt t="70801" x="3290888" y="2535238"/>
          <p14:tracePt t="70810" x="3317875" y="2535238"/>
          <p14:tracePt t="70817" x="3327400" y="2535238"/>
          <p14:tracePt t="70835" x="3354388" y="2535238"/>
          <p14:tracePt t="70848" x="3363913" y="2535238"/>
          <p14:tracePt t="70851" x="3373438" y="2535238"/>
          <p14:tracePt t="70863" x="3400425" y="2535238"/>
          <p14:tracePt t="70877" x="3419475" y="2525713"/>
          <p14:tracePt t="70929" x="3427413" y="2517775"/>
          <p14:tracePt t="71098" x="3446463" y="2517775"/>
          <p14:tracePt t="71106" x="3463925" y="2535238"/>
          <p14:tracePt t="71114" x="3482975" y="2535238"/>
          <p14:tracePt t="71121" x="3500438" y="2535238"/>
          <p14:tracePt t="71129" x="3509963" y="2535238"/>
          <p14:tracePt t="71147" x="3519488" y="2535238"/>
          <p14:tracePt t="71178" x="3527425" y="2535238"/>
          <p14:tracePt t="71217" x="3536950" y="2535238"/>
          <p14:tracePt t="71250" x="3546475" y="2535238"/>
          <p14:tracePt t="71283" x="3556000" y="2517775"/>
          <p14:tracePt t="71290" x="3573463" y="2508250"/>
          <p14:tracePt t="71303" x="3582988" y="2498725"/>
          <p14:tracePt t="71307" x="3592513" y="2489200"/>
          <p14:tracePt t="71316" x="3609975" y="2462213"/>
          <p14:tracePt t="71321" x="3609975" y="2452688"/>
          <p14:tracePt t="71330" x="3619500" y="2444750"/>
          <p14:tracePt t="71337" x="3646488" y="2435225"/>
          <p14:tracePt t="71345" x="3665538" y="2416175"/>
          <p14:tracePt t="71353" x="3673475" y="2408238"/>
          <p14:tracePt t="71361" x="3692525" y="2398713"/>
          <p14:tracePt t="71369" x="3702050" y="2398713"/>
          <p14:tracePt t="71393" x="3709988" y="2398713"/>
          <p14:tracePt t="71451" x="3719513" y="2398713"/>
          <p14:tracePt t="71458" x="3719513" y="2408238"/>
          <p14:tracePt t="71466" x="3719513" y="2425700"/>
          <p14:tracePt t="71475" x="3719513" y="2471738"/>
          <p14:tracePt t="71482" x="3719513" y="2498725"/>
          <p14:tracePt t="71490" x="3719513" y="2508250"/>
          <p14:tracePt t="71498" x="3719513" y="2525713"/>
          <p14:tracePt t="71507" x="3719513" y="2544763"/>
          <p14:tracePt t="71603" x="3719513" y="2554288"/>
          <p14:tracePt t="71611" x="3729038" y="2554288"/>
          <p14:tracePt t="71620" x="3746500" y="2554288"/>
          <p14:tracePt t="71633" x="3756025" y="2544763"/>
          <p14:tracePt t="71644" x="3765550" y="2544763"/>
          <p14:tracePt t="71649" x="3765550" y="2525713"/>
          <p14:tracePt t="71658" x="3775075" y="2517775"/>
          <p14:tracePt t="71665" x="3783013" y="2508250"/>
          <p14:tracePt t="71681" x="3792538" y="2489200"/>
          <p14:tracePt t="71787" x="3783013" y="2525713"/>
          <p14:tracePt t="71794" x="3783013" y="2535238"/>
          <p14:tracePt t="71802" x="3765550" y="2562225"/>
          <p14:tracePt t="71811" x="3729038" y="2589213"/>
          <p14:tracePt t="71817" x="3709988" y="2617788"/>
          <p14:tracePt t="71826" x="3673475" y="2654300"/>
          <p14:tracePt t="71834" x="3656013" y="2681288"/>
          <p14:tracePt t="71847" x="3629025" y="2717800"/>
          <p14:tracePt t="71849" x="3592513" y="2735263"/>
          <p14:tracePt t="71858" x="3563938" y="2744788"/>
          <p14:tracePt t="71865" x="3536950" y="2754313"/>
          <p14:tracePt t="71873" x="3527425" y="2763838"/>
          <p14:tracePt t="71894" x="3519488" y="2771775"/>
          <p14:tracePt t="71897" x="3500438" y="2771775"/>
          <p14:tracePt t="71914" x="3490913" y="2771775"/>
          <p14:tracePt t="71961" x="3482975" y="2771775"/>
          <p14:tracePt t="71977" x="3463925" y="2771775"/>
          <p14:tracePt t="71985" x="3455988" y="2781300"/>
          <p14:tracePt t="72019" x="3446463" y="2781300"/>
          <p14:tracePt t="72049" x="3436938" y="2781300"/>
          <p14:tracePt t="72475" x="3427413" y="2781300"/>
          <p14:tracePt t="72493" x="3419475" y="2781300"/>
          <p14:tracePt t="72515" x="3409950" y="2781300"/>
          <p14:tracePt t="72522" x="3400425" y="2790825"/>
          <p14:tracePt t="72537" x="3382963" y="2790825"/>
          <p14:tracePt t="72555" x="3373438" y="2790825"/>
          <p14:tracePt t="72562" x="3363913" y="2790825"/>
          <p14:tracePt t="72570" x="3346450" y="2790825"/>
          <p14:tracePt t="72582" x="3327400" y="2790825"/>
          <p14:tracePt t="72585" x="3290888" y="2808288"/>
          <p14:tracePt t="72593" x="3281363" y="2808288"/>
          <p14:tracePt t="72601" x="3273425" y="2808288"/>
          <p14:tracePt t="72610" x="3236913" y="2808288"/>
          <p14:tracePt t="72617" x="3217863" y="2817813"/>
          <p14:tracePt t="72626" x="3200400" y="2817813"/>
          <p14:tracePt t="72633" x="3190875" y="2817813"/>
          <p14:tracePt t="72643" x="3181350" y="2817813"/>
          <p14:tracePt t="72649" x="3163888" y="2817813"/>
          <p14:tracePt t="72658" x="3154363" y="2817813"/>
          <p14:tracePt t="72665" x="3144838" y="2817813"/>
          <p14:tracePt t="72681" x="3136900" y="2817813"/>
          <p14:tracePt t="72692" x="3117850" y="2817813"/>
          <p14:tracePt t="72707" x="3108325" y="2817813"/>
          <p14:tracePt t="72713" x="3100388" y="2817813"/>
          <p14:tracePt t="72721" x="3081338" y="2817813"/>
          <p14:tracePt t="72729" x="3071813" y="2817813"/>
          <p14:tracePt t="72738" x="3063875" y="2817813"/>
          <p14:tracePt t="72753" x="3035300" y="2817813"/>
          <p14:tracePt t="72761" x="3027363" y="2817813"/>
          <p14:tracePt t="72769" x="3017838" y="2817813"/>
          <p14:tracePt t="72777" x="2998788" y="2817813"/>
          <p14:tracePt t="72785" x="2990850" y="2817813"/>
          <p14:tracePt t="73937" x="2990850" y="2808288"/>
          <p14:tracePt t="73945" x="2990850" y="2800350"/>
          <p14:tracePt t="73953" x="2981325" y="2781300"/>
          <p14:tracePt t="73961" x="2971800" y="2771775"/>
          <p14:tracePt t="73977" x="2962275" y="2754313"/>
          <p14:tracePt t="73985" x="2954338" y="2744788"/>
          <p14:tracePt t="73993" x="2944813" y="2735263"/>
          <p14:tracePt t="74001" x="2935288" y="2727325"/>
          <p14:tracePt t="74009" x="2925763" y="2717800"/>
          <p14:tracePt t="74017" x="2898775" y="2690813"/>
          <p14:tracePt t="74029" x="2889250" y="2681288"/>
          <p14:tracePt t="74043" x="2862263" y="2671763"/>
          <p14:tracePt t="74060" x="2835275" y="2654300"/>
          <p14:tracePt t="74073" x="2825750" y="2654300"/>
          <p14:tracePt t="74081" x="2817813" y="2654300"/>
          <p14:tracePt t="74089" x="2808288" y="2644775"/>
          <p14:tracePt t="74097" x="2789238" y="2644775"/>
          <p14:tracePt t="74105" x="2781300" y="2644775"/>
          <p14:tracePt t="74121" x="2752725" y="2635250"/>
          <p14:tracePt t="74129" x="2744788" y="2635250"/>
          <p14:tracePt t="74137" x="2735263" y="2635250"/>
          <p14:tracePt t="74145" x="2708275" y="2635250"/>
          <p14:tracePt t="74153" x="2698750" y="2635250"/>
          <p14:tracePt t="74161" x="2679700" y="2625725"/>
          <p14:tracePt t="74177" x="2662238" y="2625725"/>
          <p14:tracePt t="74193" x="2652713" y="2625725"/>
          <p14:tracePt t="74201" x="2643188" y="2625725"/>
          <p14:tracePt t="74217" x="2625725" y="2625725"/>
          <p14:tracePt t="74225" x="2606675" y="2608263"/>
          <p14:tracePt t="74261" x="2598738" y="2608263"/>
          <p14:tracePt t="74273" x="2579688" y="2608263"/>
          <p14:tracePt t="74289" x="2570163" y="2608263"/>
          <p14:tracePt t="74314" x="2562225" y="2608263"/>
          <p14:tracePt t="74321" x="2543175" y="2608263"/>
          <p14:tracePt t="74330" x="2533650" y="2608263"/>
          <p14:tracePt t="74337" x="2525713" y="2608263"/>
          <p14:tracePt t="74345" x="2506663" y="2608263"/>
          <p14:tracePt t="74353" x="2498725" y="2608263"/>
          <p14:tracePt t="74369" x="2489200" y="2617788"/>
          <p14:tracePt t="74385" x="2479675" y="2625725"/>
          <p14:tracePt t="74393" x="2470150" y="2635250"/>
          <p14:tracePt t="74409" x="2452688" y="2644775"/>
          <p14:tracePt t="74425" x="2443163" y="2654300"/>
          <p14:tracePt t="74457" x="2433638" y="2662238"/>
          <p14:tracePt t="74481" x="2425700" y="2671763"/>
          <p14:tracePt t="74489" x="2416175" y="2681288"/>
          <p14:tracePt t="74505" x="2406650" y="2681288"/>
          <p14:tracePt t="74513" x="2397125" y="2690813"/>
          <p14:tracePt t="74537" x="2370138" y="2698750"/>
          <p14:tracePt t="74562" x="2352675" y="2717800"/>
          <p14:tracePt t="74585" x="2343150" y="2727325"/>
          <p14:tracePt t="74594" x="2333625" y="2727325"/>
          <p14:tracePt t="74633" x="2333625" y="2735263"/>
          <p14:tracePt t="75155" x="2324100" y="2735263"/>
          <p14:tracePt t="75171" x="2324100" y="2727325"/>
          <p14:tracePt t="75186" x="2324100" y="2717800"/>
          <p14:tracePt t="75202" x="2316163" y="2708275"/>
          <p14:tracePt t="75306" x="2306638" y="2717800"/>
          <p14:tracePt t="75322" x="2306638" y="2727325"/>
          <p14:tracePt t="75338" x="2306638" y="2735263"/>
          <p14:tracePt t="75354" x="2306638" y="2754313"/>
          <p14:tracePt t="75426" x="2316163" y="2754313"/>
          <p14:tracePt t="75449" x="2324100" y="2754313"/>
          <p14:tracePt t="75651" x="2333625" y="2754313"/>
          <p14:tracePt t="75731" x="2343150" y="2763838"/>
          <p14:tracePt t="75739" x="2343150" y="2771775"/>
          <p14:tracePt t="75747" x="2343150" y="2790825"/>
          <p14:tracePt t="75754" x="2343150" y="2800350"/>
          <p14:tracePt t="75761" x="2343150" y="2808288"/>
          <p14:tracePt t="75769" x="2343150" y="2817813"/>
          <p14:tracePt t="75785" x="2343150" y="2827338"/>
          <p14:tracePt t="75818" x="2343150" y="2836863"/>
          <p14:tracePt t="75825" x="2352675" y="2844800"/>
          <p14:tracePt t="75833" x="2360613" y="2844800"/>
          <p14:tracePt t="75841" x="2370138" y="2844800"/>
          <p14:tracePt t="75849" x="2406650" y="2854325"/>
          <p14:tracePt t="75865" x="2425700" y="2854325"/>
          <p14:tracePt t="75875" x="2452688" y="2854325"/>
          <p14:tracePt t="75882" x="2462213" y="2863850"/>
          <p14:tracePt t="75890" x="2489200" y="2863850"/>
          <p14:tracePt t="75897" x="2498725" y="2863850"/>
          <p14:tracePt t="75914" x="2516188" y="2873375"/>
          <p14:tracePt t="75930" x="2525713" y="2881313"/>
          <p14:tracePt t="75955" x="2533650" y="2890838"/>
          <p14:tracePt t="75979" x="2543175" y="2900363"/>
          <p14:tracePt t="76002" x="2543175" y="2909888"/>
          <p14:tracePt t="76018" x="2543175" y="2917825"/>
          <p14:tracePt t="76025" x="2543175" y="2927350"/>
          <p14:tracePt t="76033" x="2543175" y="2936875"/>
          <p14:tracePt t="76041" x="2533650" y="2946400"/>
          <p14:tracePt t="76049" x="2533650" y="2954338"/>
          <p14:tracePt t="76058" x="2525713" y="2954338"/>
          <p14:tracePt t="76074" x="2525713" y="2963863"/>
          <p14:tracePt t="76089" x="2498725" y="2982913"/>
          <p14:tracePt t="76097" x="2489200" y="3000375"/>
          <p14:tracePt t="76113" x="2452688" y="3009900"/>
          <p14:tracePt t="76121" x="2443163" y="3017838"/>
          <p14:tracePt t="76137" x="2443163" y="3027363"/>
          <p14:tracePt t="76145" x="2425700" y="3046413"/>
          <p14:tracePt t="76153" x="2406650" y="3054350"/>
          <p14:tracePt t="76169" x="2397125" y="3054350"/>
          <p14:tracePt t="76177" x="2389188" y="3063875"/>
          <p14:tracePt t="76185" x="2379663" y="3063875"/>
          <p14:tracePt t="76194" x="2370138" y="3063875"/>
          <p14:tracePt t="76201" x="2352675" y="3063875"/>
          <p14:tracePt t="76209" x="2316163" y="3073400"/>
          <p14:tracePt t="76217" x="2306638" y="3073400"/>
          <p14:tracePt t="76226" x="2279650" y="3073400"/>
          <p14:tracePt t="76233" x="2260600" y="3073400"/>
          <p14:tracePt t="76241" x="2243138" y="3073400"/>
          <p14:tracePt t="76250" x="2224088" y="3073400"/>
          <p14:tracePt t="76268" x="2197100" y="3073400"/>
          <p14:tracePt t="76275" x="2187575" y="3073400"/>
          <p14:tracePt t="76281" x="2179638" y="3073400"/>
          <p14:tracePt t="76289" x="2160588" y="3073400"/>
          <p14:tracePt t="76298" x="2151063" y="3073400"/>
          <p14:tracePt t="76305" x="2133600" y="3054350"/>
          <p14:tracePt t="76313" x="2133600" y="3046413"/>
          <p14:tracePt t="76322" x="2124075" y="3046413"/>
          <p14:tracePt t="76334" x="2114550" y="3027363"/>
          <p14:tracePt t="76337" x="2114550" y="3017838"/>
          <p14:tracePt t="76345" x="2114550" y="3000375"/>
          <p14:tracePt t="76353" x="2114550" y="2982913"/>
          <p14:tracePt t="76361" x="2114550" y="2963863"/>
          <p14:tracePt t="76369" x="2114550" y="2954338"/>
          <p14:tracePt t="76377" x="2114550" y="2927350"/>
          <p14:tracePt t="76385" x="2114550" y="2917825"/>
          <p14:tracePt t="76393" x="2114550" y="2881313"/>
          <p14:tracePt t="76401" x="2114550" y="2863850"/>
          <p14:tracePt t="76409" x="2114550" y="2836863"/>
          <p14:tracePt t="76417" x="2114550" y="2817813"/>
          <p14:tracePt t="76425" x="2124075" y="2781300"/>
          <p14:tracePt t="76442" x="2160588" y="2717800"/>
          <p14:tracePt t="76458" x="2170113" y="2681288"/>
          <p14:tracePt t="76465" x="2179638" y="2671763"/>
          <p14:tracePt t="76473" x="2187575" y="2654300"/>
          <p14:tracePt t="76481" x="2187575" y="2644775"/>
          <p14:tracePt t="76489" x="2197100" y="2635250"/>
          <p14:tracePt t="76497" x="2206625" y="2625725"/>
          <p14:tracePt t="76505" x="2214563" y="2617788"/>
          <p14:tracePt t="76521" x="2243138" y="2608263"/>
          <p14:tracePt t="76545" x="2260600" y="2608263"/>
          <p14:tracePt t="76553" x="2279650" y="2608263"/>
          <p14:tracePt t="76561" x="2306638" y="2589213"/>
          <p14:tracePt t="76577" x="2343150" y="2589213"/>
          <p14:tracePt t="76585" x="2352675" y="2589213"/>
          <p14:tracePt t="76602" x="2370138" y="2589213"/>
          <p14:tracePt t="76610" x="2379663" y="2589213"/>
          <p14:tracePt t="76618" x="2389188" y="2589213"/>
          <p14:tracePt t="76629" x="2397125" y="2589213"/>
          <p14:tracePt t="76644" x="2406650" y="2608263"/>
          <p14:tracePt t="76649" x="2406650" y="2617788"/>
          <p14:tracePt t="76657" x="2406650" y="2625725"/>
          <p14:tracePt t="76665" x="2416175" y="2635250"/>
          <p14:tracePt t="76674" x="2416175" y="2644775"/>
          <p14:tracePt t="76681" x="2416175" y="2654300"/>
          <p14:tracePt t="76697" x="2416175" y="2662238"/>
          <p14:tracePt t="76705" x="2416175" y="2671763"/>
          <p14:tracePt t="76714" x="2416175" y="2690813"/>
          <p14:tracePt t="76723" x="2416175" y="2698750"/>
          <p14:tracePt t="76729" x="2416175" y="2708275"/>
          <p14:tracePt t="76737" x="2416175" y="2717800"/>
          <p14:tracePt t="76745" x="2416175" y="2727325"/>
          <p14:tracePt t="76753" x="2416175" y="2735263"/>
          <p14:tracePt t="76761" x="2416175" y="2744788"/>
          <p14:tracePt t="76769" x="2416175" y="2754313"/>
          <p14:tracePt t="76785" x="2416175" y="2781300"/>
          <p14:tracePt t="76801" x="2416175" y="2800350"/>
          <p14:tracePt t="76825" x="2406650" y="2817813"/>
          <p14:tracePt t="76841" x="2406650" y="2827338"/>
          <p14:tracePt t="76849" x="2389188" y="2844800"/>
          <p14:tracePt t="76866" x="2379663" y="2854325"/>
          <p14:tracePt t="76882" x="2370138" y="2854325"/>
          <p14:tracePt t="76899" x="2360613" y="2863850"/>
          <p14:tracePt t="76906" x="2352675" y="2873375"/>
          <p14:tracePt t="76930" x="2333625" y="2881313"/>
          <p14:tracePt t="76957" x="2324100" y="2890838"/>
          <p14:tracePt t="76978" x="2316163" y="2890838"/>
          <p14:tracePt t="76986" x="2287588" y="2909888"/>
          <p14:tracePt t="77025" x="2270125" y="2909888"/>
          <p14:tracePt t="77033" x="2260600" y="2909888"/>
          <p14:tracePt t="77041" x="2251075" y="2909888"/>
          <p14:tracePt t="77049" x="2243138" y="2909888"/>
          <p14:tracePt t="77058" x="2224088" y="2909888"/>
          <p14:tracePt t="77074" x="2206625" y="2909888"/>
          <p14:tracePt t="77082" x="2187575" y="2909888"/>
          <p14:tracePt t="77089" x="2170113" y="2909888"/>
          <p14:tracePt t="77105" x="2160588" y="2900363"/>
          <p14:tracePt t="77121" x="2143125" y="2900363"/>
          <p14:tracePt t="77129" x="2133600" y="2890838"/>
          <p14:tracePt t="77153" x="2124075" y="2881313"/>
          <p14:tracePt t="77201" x="2124075" y="2873375"/>
          <p14:tracePt t="77209" x="2124075" y="2863850"/>
          <p14:tracePt t="77227" x="2124075" y="2844800"/>
          <p14:tracePt t="77235" x="2124075" y="2836863"/>
          <p14:tracePt t="77242" x="2124075" y="2827338"/>
          <p14:tracePt t="77273" x="2124075" y="2800350"/>
          <p14:tracePt t="77281" x="2124075" y="2781300"/>
          <p14:tracePt t="77289" x="2124075" y="2763838"/>
          <p14:tracePt t="77298" x="2124075" y="2754313"/>
          <p14:tracePt t="77308" x="2124075" y="2744788"/>
          <p14:tracePt t="77315" x="2124075" y="2727325"/>
          <p14:tracePt t="77322" x="2124075" y="2717800"/>
          <p14:tracePt t="77337" x="2124075" y="2681288"/>
          <p14:tracePt t="77345" x="2124075" y="2654300"/>
          <p14:tracePt t="77361" x="2124075" y="2625725"/>
          <p14:tracePt t="77369" x="2124075" y="2598738"/>
          <p14:tracePt t="77385" x="2133600" y="2589213"/>
          <p14:tracePt t="77393" x="2143125" y="2571750"/>
          <p14:tracePt t="77417" x="2151063" y="2562225"/>
          <p14:tracePt t="77444" x="2160588" y="2554288"/>
          <p14:tracePt t="77475" x="2170113" y="2554288"/>
          <p14:tracePt t="77490" x="2179638" y="2554288"/>
          <p14:tracePt t="77513" x="2187575" y="2554288"/>
          <p14:tracePt t="77521" x="2187575" y="2562225"/>
          <p14:tracePt t="77529" x="2187575" y="2571750"/>
          <p14:tracePt t="77538" x="2197100" y="2589213"/>
          <p14:tracePt t="77545" x="2206625" y="2589213"/>
          <p14:tracePt t="77553" x="2206625" y="2608263"/>
          <p14:tracePt t="77561" x="2214563" y="2617788"/>
          <p14:tracePt t="77569" x="2214563" y="2625725"/>
          <p14:tracePt t="77577" x="2214563" y="2644775"/>
          <p14:tracePt t="77585" x="2214563" y="2654300"/>
          <p14:tracePt t="77594" x="2224088" y="2671763"/>
          <p14:tracePt t="77609" x="2224088" y="2681288"/>
          <p14:tracePt t="77617" x="2233613" y="2690813"/>
          <p14:tracePt t="77626" x="2233613" y="2698750"/>
          <p14:tracePt t="77633" x="2251075" y="2717800"/>
          <p14:tracePt t="77642" x="2251075" y="2735263"/>
          <p14:tracePt t="77660" x="2251075" y="2754313"/>
          <p14:tracePt t="77679" x="2260600" y="2781300"/>
          <p14:tracePt t="77723" x="2260600" y="2790825"/>
          <p14:tracePt t="77895" x="2270125" y="2800350"/>
          <p14:tracePt t="78058" x="2287588" y="2800350"/>
          <p14:tracePt t="78659" x="2297113" y="2800350"/>
          <p14:tracePt t="78667" x="2306638" y="2800350"/>
          <p14:tracePt t="78676" x="2316163" y="2790825"/>
          <p14:tracePt t="78693" x="2333625" y="2771775"/>
          <p14:tracePt t="78699" x="2343150" y="2763838"/>
          <p14:tracePt t="78712" x="2352675" y="2754313"/>
          <p14:tracePt t="78721" x="2352675" y="2744788"/>
          <p14:tracePt t="78745" x="2360613" y="2735263"/>
          <p14:tracePt t="79036" x="2370138" y="2735263"/>
          <p14:tracePt t="79051" x="2370138" y="2744788"/>
          <p14:tracePt t="79070" x="2370138" y="2754313"/>
          <p14:tracePt t="79075" x="2370138" y="2771775"/>
          <p14:tracePt t="79091" x="2370138" y="2781300"/>
          <p14:tracePt t="79098" x="2370138" y="2790825"/>
          <p14:tracePt t="79122" x="2352675" y="2817813"/>
          <p14:tracePt t="79597" x="2352675" y="2800350"/>
          <p14:tracePt t="79647" x="2352675" y="2790825"/>
          <p14:tracePt t="79665" x="2352675" y="2781300"/>
          <p14:tracePt t="79697" x="2352675" y="2763838"/>
          <p14:tracePt t="79713" x="2352675" y="2744788"/>
          <p14:tracePt t="79738" x="2352675" y="2735263"/>
          <p14:tracePt t="79745" x="2360613" y="2727325"/>
          <p14:tracePt t="79761" x="2370138" y="2717800"/>
          <p14:tracePt t="79794" x="2370138" y="2708275"/>
          <p14:tracePt t="79961" x="2370138" y="2717800"/>
          <p14:tracePt t="79970" x="2370138" y="2735263"/>
          <p14:tracePt t="79977" x="2370138" y="2763838"/>
          <p14:tracePt t="79985" x="2370138" y="2781300"/>
          <p14:tracePt t="79993" x="2370138" y="2800350"/>
          <p14:tracePt t="80001" x="2370138" y="2827338"/>
          <p14:tracePt t="80009" x="2370138" y="2844800"/>
          <p14:tracePt t="80017" x="2370138" y="2890838"/>
          <p14:tracePt t="80025" x="2370138" y="2927350"/>
          <p14:tracePt t="80033" x="2370138" y="2954338"/>
          <p14:tracePt t="80041" x="2370138" y="2990850"/>
          <p14:tracePt t="80049" x="2370138" y="3027363"/>
          <p14:tracePt t="80058" x="2370138" y="3046413"/>
          <p14:tracePt t="80066" x="2370138" y="3054350"/>
          <p14:tracePt t="80074" x="2379663" y="3090863"/>
          <p14:tracePt t="80081" x="2389188" y="3100388"/>
          <p14:tracePt t="80089" x="2397125" y="3119438"/>
          <p14:tracePt t="80098" x="2416175" y="3136900"/>
          <p14:tracePt t="80108" x="2433638" y="3155950"/>
          <p14:tracePt t="80114" x="2470150" y="3182938"/>
          <p14:tracePt t="80122" x="2470150" y="3192463"/>
          <p14:tracePt t="80131" x="2479675" y="3200400"/>
          <p14:tracePt t="80137" x="2489200" y="3209925"/>
          <p14:tracePt t="80145" x="2489200" y="3228975"/>
          <p14:tracePt t="80153" x="2498725" y="3236913"/>
          <p14:tracePt t="80161" x="2506663" y="3236913"/>
          <p14:tracePt t="80169" x="2506663" y="3246438"/>
          <p14:tracePt t="80185" x="2506663" y="3255963"/>
          <p14:tracePt t="80201" x="2506663" y="3265488"/>
          <p14:tracePt t="80217" x="2506663" y="3273425"/>
          <p14:tracePt t="80225" x="2516188" y="3282950"/>
          <p14:tracePt t="80241" x="2516188" y="3292475"/>
          <p14:tracePt t="80259" x="2525713" y="3302000"/>
          <p14:tracePt t="81074" x="2525713" y="3309938"/>
          <p14:tracePt t="81086" x="2533650" y="3309938"/>
          <p14:tracePt t="81098" x="2543175" y="3309938"/>
          <p14:tracePt t="81116" x="2570163" y="3302000"/>
          <p14:tracePt t="81129" x="2579688" y="3302000"/>
          <p14:tracePt t="81137" x="2589213" y="3292475"/>
          <p14:tracePt t="81942" x="2579688" y="3302000"/>
          <p14:tracePt t="81970" x="2570163" y="3319463"/>
          <p14:tracePt t="81986" x="2562225" y="3338513"/>
          <p14:tracePt t="82002" x="2552700" y="3346450"/>
          <p14:tracePt t="82018" x="2543175" y="3355975"/>
          <p14:tracePt t="82081" x="2543175" y="3365500"/>
          <p14:tracePt t="82113" x="2533650" y="3375025"/>
          <p14:tracePt t="82473" x="2533650" y="3382963"/>
          <p14:tracePt t="82489" x="2543175" y="3382963"/>
          <p14:tracePt t="82497" x="2562225" y="3382963"/>
          <p14:tracePt t="82505" x="2589213" y="3382963"/>
          <p14:tracePt t="82513" x="2598738" y="3382963"/>
          <p14:tracePt t="82521" x="2606675" y="3382963"/>
          <p14:tracePt t="82529" x="2625725" y="3382963"/>
          <p14:tracePt t="82537" x="2635250" y="3382963"/>
          <p14:tracePt t="82545" x="2643188" y="3382963"/>
          <p14:tracePt t="82553" x="2652713" y="3375025"/>
          <p14:tracePt t="82561" x="2662238" y="3375025"/>
          <p14:tracePt t="82569" x="2679700" y="3365500"/>
          <p14:tracePt t="82578" x="2689225" y="3365500"/>
          <p14:tracePt t="82585" x="2708275" y="3365500"/>
          <p14:tracePt t="82595" x="2716213" y="3355975"/>
          <p14:tracePt t="82601" x="2725738" y="3355975"/>
          <p14:tracePt t="82609" x="2744788" y="3355975"/>
          <p14:tracePt t="82617" x="2752725" y="3355975"/>
          <p14:tracePt t="82627" x="2762250" y="3355975"/>
          <p14:tracePt t="82633" x="2771775" y="3355975"/>
          <p14:tracePt t="82649" x="2789238" y="3355975"/>
          <p14:tracePt t="82665" x="2798763" y="3355975"/>
          <p14:tracePt t="82706" x="2808288" y="3355975"/>
          <p14:tracePt t="82721" x="2825750" y="3355975"/>
          <p14:tracePt t="82745" x="2835275" y="3355975"/>
          <p14:tracePt t="82769" x="2844800" y="3355975"/>
          <p14:tracePt t="82786" x="2852738" y="3355975"/>
          <p14:tracePt t="82802" x="2871788" y="3355975"/>
          <p14:tracePt t="82819" x="2881313" y="3355975"/>
          <p14:tracePt t="82825" x="2889250" y="3355975"/>
          <p14:tracePt t="82833" x="2908300" y="3355975"/>
          <p14:tracePt t="82841" x="2917825" y="3355975"/>
          <p14:tracePt t="82873" x="2935288" y="3346450"/>
          <p14:tracePt t="83165" x="2944813" y="3346450"/>
          <p14:tracePt t="83198" x="2954338" y="3346450"/>
          <p14:tracePt t="83251" x="2962275" y="3346450"/>
          <p14:tracePt t="83267" x="2971800" y="3346450"/>
          <p14:tracePt t="83283" x="2990850" y="3346450"/>
          <p14:tracePt t="83290" x="2998788" y="3346450"/>
          <p14:tracePt t="83306" x="3027363" y="3346450"/>
          <p14:tracePt t="83318" x="3044825" y="3346450"/>
          <p14:tracePt t="83321" x="3090863" y="3346450"/>
          <p14:tracePt t="83329" x="3100388" y="3346450"/>
          <p14:tracePt t="83347" x="3117850" y="3346450"/>
          <p14:tracePt t="83362" x="3127375" y="3346450"/>
          <p14:tracePt t="83380" x="3136900" y="3346450"/>
          <p14:tracePt t="83397" x="3144838" y="3346450"/>
          <p14:tracePt t="83401" x="3163888" y="3346450"/>
          <p14:tracePt t="83417" x="3171825" y="3346450"/>
          <p14:tracePt t="83425" x="3181350" y="3346450"/>
          <p14:tracePt t="83433" x="3200400" y="3338513"/>
          <p14:tracePt t="83442" x="3208338" y="3338513"/>
          <p14:tracePt t="83449" x="3227388" y="3338513"/>
          <p14:tracePt t="83457" x="3244850" y="3338513"/>
          <p14:tracePt t="83465" x="3263900" y="3338513"/>
          <p14:tracePt t="83474" x="3290888" y="3338513"/>
          <p14:tracePt t="83481" x="3309938" y="3338513"/>
          <p14:tracePt t="83490" x="3346450" y="3338513"/>
          <p14:tracePt t="83497" x="3363913" y="3338513"/>
          <p14:tracePt t="83507" x="3390900" y="3338513"/>
          <p14:tracePt t="83514" x="3400425" y="3338513"/>
          <p14:tracePt t="83522" x="3427413" y="3338513"/>
          <p14:tracePt t="83538" x="3436938" y="3338513"/>
          <p14:tracePt t="83554" x="3446463" y="3338513"/>
          <p14:tracePt t="83571" x="3455988" y="3328988"/>
          <p14:tracePt t="83987" x="3455988" y="3338513"/>
          <p14:tracePt t="84018" x="3455988" y="3346450"/>
          <p14:tracePt t="84433" x="3455988" y="3338513"/>
          <p14:tracePt t="84457" x="3463925" y="3328988"/>
          <p14:tracePt t="84979" x="3463925" y="3319463"/>
          <p14:tracePt t="85011" x="3463925" y="3309938"/>
          <p14:tracePt t="85043" x="3463925" y="3302000"/>
          <p14:tracePt t="85083" x="3463925" y="3292475"/>
          <p14:tracePt t="85255" x="3463925" y="3282950"/>
          <p14:tracePt t="85345" x="3463925" y="3273425"/>
          <p14:tracePt t="85581" x="3455988" y="3265488"/>
          <p14:tracePt t="85795" x="3446463" y="3265488"/>
          <p14:tracePt t="85899" x="3427413" y="3255963"/>
          <p14:tracePt t="85943" x="3419475" y="3246438"/>
          <p14:tracePt t="85953" x="3409950" y="3246438"/>
          <p14:tracePt t="85977" x="3409950" y="3236913"/>
          <p14:tracePt t="86001" x="3400425" y="3236913"/>
          <p14:tracePt t="86169" x="3390900" y="3236913"/>
          <p14:tracePt t="88209" x="3400425" y="3236913"/>
          <p14:tracePt t="88217" x="3409950" y="3236913"/>
          <p14:tracePt t="88225" x="3446463" y="3236913"/>
          <p14:tracePt t="88233" x="3455988" y="3236913"/>
          <p14:tracePt t="88241" x="3490913" y="3236913"/>
          <p14:tracePt t="88249" x="3527425" y="3236913"/>
          <p14:tracePt t="88257" x="3546475" y="3236913"/>
          <p14:tracePt t="88265" x="3573463" y="3236913"/>
          <p14:tracePt t="88273" x="3592513" y="3236913"/>
          <p14:tracePt t="88281" x="3619500" y="3236913"/>
          <p14:tracePt t="88290" x="3636963" y="3236913"/>
          <p14:tracePt t="88298" x="3673475" y="3236913"/>
          <p14:tracePt t="88305" x="3683000" y="3236913"/>
          <p14:tracePt t="88313" x="3719513" y="3236913"/>
          <p14:tracePt t="88322" x="3756025" y="3236913"/>
          <p14:tracePt t="88330" x="3810000" y="3236913"/>
          <p14:tracePt t="88337" x="3865563" y="3236913"/>
          <p14:tracePt t="88345" x="3938588" y="3236913"/>
          <p14:tracePt t="88354" x="4021138" y="3236913"/>
          <p14:tracePt t="88362" x="4111625" y="3236913"/>
          <p14:tracePt t="88370" x="4202113" y="3236913"/>
          <p14:tracePt t="88379" x="4294188" y="3236913"/>
          <p14:tracePt t="88386" x="4367213" y="3236913"/>
          <p14:tracePt t="88396" x="4457700" y="3236913"/>
          <p14:tracePt t="88401" x="4549775" y="3236913"/>
          <p14:tracePt t="88409" x="4603750" y="3236913"/>
          <p14:tracePt t="88417" x="4667250" y="3236913"/>
          <p14:tracePt t="88425" x="4703763" y="3236913"/>
          <p14:tracePt t="88433" x="4740275" y="3236913"/>
          <p14:tracePt t="88442" x="4759325" y="3236913"/>
          <p14:tracePt t="88449" x="4795838" y="3236913"/>
          <p14:tracePt t="88481" x="4803775" y="3236913"/>
          <p14:tracePt t="88490" x="4813300" y="3236913"/>
          <p14:tracePt t="88507" x="4832350" y="3236913"/>
          <p14:tracePt t="88514" x="4840288" y="3236913"/>
          <p14:tracePt t="88522" x="4849813" y="3236913"/>
          <p14:tracePt t="88533" x="4886325" y="3236913"/>
          <p14:tracePt t="88548" x="4913313" y="3255963"/>
          <p14:tracePt t="88554" x="4932363" y="3255963"/>
          <p14:tracePt t="88562" x="4968875" y="3255963"/>
          <p14:tracePt t="88570" x="4986338" y="3265488"/>
          <p14:tracePt t="88578" x="5014913" y="3265488"/>
          <p14:tracePt t="88586" x="5032375" y="3265488"/>
          <p14:tracePt t="88597" x="5041900" y="3265488"/>
          <p14:tracePt t="88601" x="5059363" y="3265488"/>
          <p14:tracePt t="88609" x="5068888" y="3265488"/>
          <p14:tracePt t="88617" x="5078413" y="3273425"/>
          <p14:tracePt t="88626" x="5095875" y="3273425"/>
          <p14:tracePt t="88633" x="5105400" y="3273425"/>
          <p14:tracePt t="88649" x="5114925" y="3273425"/>
          <p14:tracePt t="88665" x="5122863" y="3282950"/>
          <p14:tracePt t="88841" x="5122863" y="3292475"/>
          <p14:tracePt t="88865" x="5122863" y="3302000"/>
          <p14:tracePt t="88907" x="5122863" y="3309938"/>
          <p14:tracePt t="89194" x="5122863" y="3328988"/>
          <p14:tracePt t="89258" x="5122863" y="3338513"/>
          <p14:tracePt t="89283" x="5122863" y="3346450"/>
          <p14:tracePt t="89314" x="5122863" y="3365500"/>
          <p14:tracePt t="89337" x="5122863" y="3375025"/>
          <p14:tracePt t="89353" x="5132388" y="3382963"/>
          <p14:tracePt t="89427" x="5141913" y="3382963"/>
          <p14:tracePt t="89498" x="5151438" y="3382963"/>
          <p14:tracePt t="91059" x="5122863" y="3411538"/>
          <p14:tracePt t="91067" x="5041900" y="3438525"/>
          <p14:tracePt t="91073" x="4968875" y="3446463"/>
          <p14:tracePt t="91081" x="4868863" y="3465513"/>
          <p14:tracePt t="91090" x="4759325" y="3492500"/>
          <p14:tracePt t="91097" x="4667250" y="3502025"/>
          <p14:tracePt t="91106" x="4549775" y="3502025"/>
          <p14:tracePt t="91113" x="4494213" y="3502025"/>
          <p14:tracePt t="91123" x="4457700" y="3502025"/>
          <p14:tracePt t="91129" x="4440238" y="3502025"/>
          <p14:tracePt t="91138" x="4413250" y="3502025"/>
          <p14:tracePt t="91145" x="4376738" y="3492500"/>
          <p14:tracePt t="91154" x="4321175" y="3482975"/>
          <p14:tracePt t="91162" x="4267200" y="3475038"/>
          <p14:tracePt t="91170" x="4202113" y="3446463"/>
          <p14:tracePt t="91178" x="4138613" y="3438525"/>
          <p14:tracePt t="91185" x="4102100" y="3429000"/>
          <p14:tracePt t="91193" x="4011613" y="3429000"/>
          <p14:tracePt t="91201" x="3911600" y="3411538"/>
          <p14:tracePt t="91209" x="3783013" y="3382963"/>
          <p14:tracePt t="91217" x="3673475" y="3365500"/>
          <p14:tracePt t="91226" x="3573463" y="3355975"/>
          <p14:tracePt t="91235" x="3500438" y="3355975"/>
          <p14:tracePt t="91241" x="3473450" y="3346450"/>
          <p14:tracePt t="91252" x="3446463" y="3346450"/>
          <p14:tracePt t="91257" x="3427413" y="3346450"/>
          <p14:tracePt t="91266" x="3390900" y="3328988"/>
          <p14:tracePt t="91385" x="3373438" y="3328988"/>
          <p14:tracePt t="91401" x="3363913" y="3328988"/>
          <p14:tracePt t="91425" x="3354388" y="3328988"/>
          <p14:tracePt t="91449" x="3346450" y="3328988"/>
          <p14:tracePt t="91550" x="3336925" y="3328988"/>
          <p14:tracePt t="91587" x="3327400" y="3328988"/>
          <p14:tracePt t="91600" x="3317875" y="3328988"/>
          <p14:tracePt t="91601" x="3300413" y="3328988"/>
          <p14:tracePt t="91613" x="3281363" y="3328988"/>
          <p14:tracePt t="91617" x="3273425" y="3328988"/>
          <p14:tracePt t="91626" x="3263900" y="3328988"/>
          <p14:tracePt t="91633" x="3227388" y="3338513"/>
          <p14:tracePt t="91649" x="3217863" y="3338513"/>
          <p14:tracePt t="91657" x="3200400" y="3338513"/>
          <p14:tracePt t="91665" x="3190875" y="3338513"/>
          <p14:tracePt t="91673" x="3181350" y="3338513"/>
          <p14:tracePt t="91681" x="3163888" y="3338513"/>
          <p14:tracePt t="91691" x="3144838" y="3338513"/>
          <p14:tracePt t="91697" x="3117850" y="3338513"/>
          <p14:tracePt t="91706" x="3100388" y="3338513"/>
          <p14:tracePt t="91713" x="3071813" y="3338513"/>
          <p14:tracePt t="91721" x="3035300" y="3346450"/>
          <p14:tracePt t="91729" x="2998788" y="3346450"/>
          <p14:tracePt t="91738" x="2954338" y="3346450"/>
          <p14:tracePt t="91749" x="2917825" y="3346450"/>
          <p14:tracePt t="91753" x="2881313" y="3346450"/>
          <p14:tracePt t="91763" x="2835275" y="3346450"/>
          <p14:tracePt t="91769" x="2781300" y="3346450"/>
          <p14:tracePt t="91779" x="2744788" y="3346450"/>
          <p14:tracePt t="91785" x="2708275" y="3346450"/>
          <p14:tracePt t="91801" x="2689225" y="3346450"/>
          <p14:tracePt t="91809" x="2671763" y="3346450"/>
          <p14:tracePt t="91818" x="2662238" y="3346450"/>
          <p14:tracePt t="91841" x="2652713" y="3346450"/>
          <p14:tracePt t="91865" x="2643188" y="3346450"/>
          <p14:tracePt t="91881" x="2625725" y="3346450"/>
          <p14:tracePt t="91913" x="2616200" y="3346450"/>
          <p14:tracePt t="91929" x="2606675" y="3346450"/>
          <p14:tracePt t="91939" x="2589213" y="3346450"/>
          <p14:tracePt t="91951" x="2579688" y="3346450"/>
          <p14:tracePt t="91953" x="2570163" y="3346450"/>
          <p14:tracePt t="91969" x="2562225" y="3346450"/>
          <p14:tracePt t="91979" x="2552700" y="3346450"/>
          <p14:tracePt t="91985" x="2543175" y="3346450"/>
          <p14:tracePt t="91994" x="2525713" y="3346450"/>
          <p14:tracePt t="92001" x="2498725" y="3346450"/>
          <p14:tracePt t="92010" x="2489200" y="3346450"/>
          <p14:tracePt t="92018" x="2462213" y="3346450"/>
          <p14:tracePt t="92027" x="2443163" y="3346450"/>
          <p14:tracePt t="92034" x="2416175" y="3346450"/>
          <p14:tracePt t="92041" x="2397125" y="3346450"/>
          <p14:tracePt t="92049" x="2370138" y="3346450"/>
          <p14:tracePt t="92057" x="2352675" y="3346450"/>
          <p14:tracePt t="92065" x="2343150" y="3346450"/>
          <p14:tracePt t="92075" x="2316163" y="3346450"/>
          <p14:tracePt t="92082" x="2287588" y="3346450"/>
          <p14:tracePt t="92092" x="2260600" y="3346450"/>
          <p14:tracePt t="92098" x="2214563" y="3346450"/>
          <p14:tracePt t="92108" x="2179638" y="3346450"/>
          <p14:tracePt t="92114" x="2160588" y="3346450"/>
          <p14:tracePt t="92122" x="2114550" y="3346450"/>
          <p14:tracePt t="92130" x="2097088" y="3346450"/>
          <p14:tracePt t="92138" x="2060575" y="3346450"/>
          <p14:tracePt t="92148" x="2033588" y="3346450"/>
          <p14:tracePt t="92153" x="2014538" y="3346450"/>
          <p14:tracePt t="92161" x="1997075" y="3346450"/>
          <p14:tracePt t="92169" x="1978025" y="3346450"/>
          <p14:tracePt t="92177" x="1968500" y="3346450"/>
          <p14:tracePt t="92185" x="1960563" y="3346450"/>
          <p14:tracePt t="92194" x="1941513" y="3346450"/>
          <p14:tracePt t="92257" x="1931988" y="3338513"/>
          <p14:tracePt t="92281" x="1931988" y="3328988"/>
          <p14:tracePt t="92565" x="1931988" y="3309938"/>
          <p14:tracePt t="92577" x="1968500" y="3302000"/>
          <p14:tracePt t="92585" x="2014538" y="3302000"/>
          <p14:tracePt t="92594" x="2041525" y="3282950"/>
          <p14:tracePt t="92602" x="2097088" y="3282950"/>
          <p14:tracePt t="92612" x="2143125" y="3273425"/>
          <p14:tracePt t="92617" x="2197100" y="3273425"/>
          <p14:tracePt t="92627" x="2251075" y="3273425"/>
          <p14:tracePt t="92633" x="2297113" y="3273425"/>
          <p14:tracePt t="92641" x="2333625" y="3273425"/>
          <p14:tracePt t="92650" x="2352675" y="3265488"/>
          <p14:tracePt t="92664" x="2389188" y="3265488"/>
          <p14:tracePt t="92678" x="2397125" y="3265488"/>
          <p14:tracePt t="92683" x="2406650" y="3265488"/>
          <p14:tracePt t="92693" x="2425700" y="3265488"/>
          <p14:tracePt t="92697" x="2443163" y="3265488"/>
          <p14:tracePt t="92706" x="2452688" y="3265488"/>
          <p14:tracePt t="92713" x="2479675" y="3265488"/>
          <p14:tracePt t="92721" x="2489200" y="3265488"/>
          <p14:tracePt t="92729" x="2533650" y="3265488"/>
          <p14:tracePt t="92737" x="2570163" y="3265488"/>
          <p14:tracePt t="92745" x="2643188" y="3265488"/>
          <p14:tracePt t="92753" x="2752725" y="3265488"/>
          <p14:tracePt t="92761" x="2844800" y="3265488"/>
          <p14:tracePt t="92770" x="2917825" y="3265488"/>
          <p14:tracePt t="92777" x="3027363" y="3265488"/>
          <p14:tracePt t="92786" x="3090863" y="3265488"/>
          <p14:tracePt t="92793" x="3144838" y="3265488"/>
          <p14:tracePt t="92801" x="3163888" y="3265488"/>
          <p14:tracePt t="92810" x="3190875" y="3265488"/>
          <p14:tracePt t="92819" x="3200400" y="3265488"/>
          <p14:tracePt t="92866" x="3208338" y="3265488"/>
          <p14:tracePt t="93497" x="3208338" y="3255963"/>
          <p14:tracePt t="93777" x="3208338" y="3246438"/>
          <p14:tracePt t="93785" x="3217863" y="3236913"/>
          <p14:tracePt t="93859" x="3227388" y="3236913"/>
          <p14:tracePt t="93931" x="3236913" y="3236913"/>
          <p14:tracePt t="93963" x="3244850" y="3236913"/>
          <p14:tracePt t="93993" x="3263900" y="3236913"/>
          <p14:tracePt t="94025" x="3273425" y="3236913"/>
          <p14:tracePt t="94041" x="3281363" y="3236913"/>
          <p14:tracePt t="94066" x="3300413" y="3236913"/>
          <p14:tracePt t="94089" x="3309938" y="3236913"/>
          <p14:tracePt t="94195" x="3317875" y="3236913"/>
          <p14:tracePt t="94247" x="3327400" y="3236913"/>
          <p14:tracePt t="94361" x="3336925" y="3236913"/>
          <p14:tracePt t="94430" x="3346450" y="3236913"/>
          <p14:tracePt t="95951" x="3354388" y="3236913"/>
          <p14:tracePt t="97100" x="3363913" y="3236913"/>
          <p14:tracePt t="98642" x="3373438" y="3236913"/>
          <p14:tracePt t="98657" x="3373438" y="3228975"/>
          <p14:tracePt t="98665" x="3363913" y="3209925"/>
          <p14:tracePt t="98673" x="3346450" y="3192463"/>
          <p14:tracePt t="98681" x="3281363" y="3173413"/>
          <p14:tracePt t="98692" x="3244850" y="3155950"/>
          <p14:tracePt t="98697" x="3200400" y="3136900"/>
          <p14:tracePt t="98705" x="3163888" y="3119438"/>
          <p14:tracePt t="98713" x="3136900" y="3109913"/>
          <p14:tracePt t="98722" x="3090863" y="3082925"/>
          <p14:tracePt t="98729" x="3090863" y="3073400"/>
          <p14:tracePt t="98737" x="3081338" y="3073400"/>
          <p14:tracePt t="98745" x="3071813" y="3063875"/>
          <p14:tracePt t="98753" x="3054350" y="3063875"/>
          <p14:tracePt t="98769" x="3044825" y="3054350"/>
          <p14:tracePt t="98777" x="3035300" y="3046413"/>
          <p14:tracePt t="98785" x="3027363" y="3036888"/>
          <p14:tracePt t="98801" x="3027363" y="3027363"/>
          <p14:tracePt t="98809" x="3017838" y="3017838"/>
          <p14:tracePt t="98825" x="2998788" y="3000375"/>
          <p14:tracePt t="98833" x="2990850" y="3000375"/>
          <p14:tracePt t="98849" x="2962275" y="2982913"/>
          <p14:tracePt t="98857" x="2944813" y="2954338"/>
          <p14:tracePt t="98874" x="2925763" y="2946400"/>
          <p14:tracePt t="98881" x="2917825" y="2946400"/>
          <p14:tracePt t="98894" x="2908300" y="2936875"/>
          <p14:tracePt t="98897" x="2889250" y="2917825"/>
          <p14:tracePt t="98905" x="2871788" y="2909888"/>
          <p14:tracePt t="98923" x="2862263" y="2900363"/>
          <p14:tracePt t="98929" x="2852738" y="2881313"/>
          <p14:tracePt t="98945" x="2852738" y="2873375"/>
          <p14:tracePt t="98961" x="2844800" y="2863850"/>
          <p14:tracePt t="99139" x="2844800" y="2873375"/>
          <p14:tracePt t="99241" x="2844800" y="2881313"/>
          <p14:tracePt t="99273" x="2844800" y="2900363"/>
          <p14:tracePt t="99281" x="2844800" y="2909888"/>
          <p14:tracePt t="99298" x="2835275" y="2909888"/>
          <p14:tracePt t="99313" x="2825750" y="2909888"/>
          <p14:tracePt t="99329" x="2817813" y="2909888"/>
          <p14:tracePt t="99353" x="2798763" y="2909888"/>
          <p14:tracePt t="99369" x="2789238" y="2909888"/>
          <p14:tracePt t="99385" x="2781300" y="2909888"/>
          <p14:tracePt t="99627" x="2781300" y="2900363"/>
          <p14:tracePt t="99793" x="2781300" y="2890838"/>
          <p14:tracePt t="99939" x="2781300" y="2881313"/>
          <p14:tracePt t="99946" x="2781300" y="2873375"/>
          <p14:tracePt t="100010" x="2781300" y="2863850"/>
          <p14:tracePt t="100234" x="2789238" y="2863850"/>
          <p14:tracePt t="100991" x="2789238" y="2844800"/>
          <p14:tracePt t="100995" x="2789238" y="2836863"/>
          <p14:tracePt t="101011" x="2789238" y="2827338"/>
          <p14:tracePt t="101018" x="2789238" y="2817813"/>
          <p14:tracePt t="101027" x="2789238" y="2790825"/>
          <p14:tracePt t="101036" x="2789238" y="2781300"/>
          <p14:tracePt t="101043" x="2781300" y="2744788"/>
          <p14:tracePt t="101066" x="2771775" y="2727325"/>
          <p14:tracePt t="101073" x="2771775" y="2708275"/>
          <p14:tracePt t="101081" x="2762250" y="2708275"/>
          <p14:tracePt t="101089" x="2762250" y="2698750"/>
          <p14:tracePt t="101097" x="2744788" y="2671763"/>
          <p14:tracePt t="101105" x="2735263" y="2654300"/>
          <p14:tracePt t="101113" x="2735263" y="2644775"/>
          <p14:tracePt t="101122" x="2735263" y="2625725"/>
          <p14:tracePt t="101129" x="2725738" y="2608263"/>
          <p14:tracePt t="101137" x="2716213" y="2589213"/>
          <p14:tracePt t="101146" x="2708275" y="2571750"/>
          <p14:tracePt t="101153" x="2698750" y="2562225"/>
          <p14:tracePt t="101161" x="2689225" y="2544763"/>
          <p14:tracePt t="101169" x="2689225" y="2535238"/>
          <p14:tracePt t="101179" x="2689225" y="2525713"/>
          <p14:tracePt t="101186" x="2679700" y="2525713"/>
          <p14:tracePt t="101202" x="2671763" y="2517775"/>
          <p14:tracePt t="101220" x="2662238" y="2508250"/>
          <p14:tracePt t="101233" x="2652713" y="2508250"/>
          <p14:tracePt t="101242" x="2643188" y="2508250"/>
          <p14:tracePt t="101249" x="2635250" y="2508250"/>
          <p14:tracePt t="101258" x="2625725" y="2498725"/>
          <p14:tracePt t="101266" x="2616200" y="2489200"/>
          <p14:tracePt t="101282" x="2598738" y="2481263"/>
          <p14:tracePt t="101290" x="2589213" y="2481263"/>
          <p14:tracePt t="101298" x="2579688" y="2481263"/>
          <p14:tracePt t="101322" x="2570163" y="2481263"/>
          <p14:tracePt t="101329" x="2543175" y="2481263"/>
          <p14:tracePt t="101337" x="2533650" y="2481263"/>
          <p14:tracePt t="101354" x="2525713" y="2481263"/>
          <p14:tracePt t="101361" x="2506663" y="2481263"/>
          <p14:tracePt t="101379" x="2489200" y="2481263"/>
          <p14:tracePt t="101401" x="2479675" y="2481263"/>
          <p14:tracePt t="101409" x="2479675" y="2489200"/>
          <p14:tracePt t="101418" x="2470150" y="2489200"/>
          <p14:tracePt t="101425" x="2462213" y="2489200"/>
          <p14:tracePt t="101433" x="2452688" y="2498725"/>
          <p14:tracePt t="101457" x="2433638" y="2508250"/>
          <p14:tracePt t="101465" x="2425700" y="2508250"/>
          <p14:tracePt t="101481" x="2416175" y="2508250"/>
          <p14:tracePt t="101489" x="2397125" y="2525713"/>
          <p14:tracePt t="101506" x="2397125" y="2535238"/>
          <p14:tracePt t="101513" x="2389188" y="2535238"/>
          <p14:tracePt t="101522" x="2379663" y="2535238"/>
          <p14:tracePt t="101529" x="2370138" y="2535238"/>
          <p14:tracePt t="101545" x="2360613" y="2535238"/>
          <p14:tracePt t="101553" x="2352675" y="2544763"/>
          <p14:tracePt t="101561" x="2343150" y="2544763"/>
          <p14:tracePt t="101569" x="2333625" y="2544763"/>
          <p14:tracePt t="101577" x="2324100" y="2544763"/>
          <p14:tracePt t="101595" x="2306638" y="2544763"/>
          <p14:tracePt t="101602" x="2297113" y="2544763"/>
          <p14:tracePt t="101610" x="2287588" y="2554288"/>
          <p14:tracePt t="101618" x="2279650" y="2562225"/>
          <p14:tracePt t="101646" x="2279650" y="2571750"/>
          <p14:tracePt t="101657" x="2270125" y="2571750"/>
          <p14:tracePt t="101665" x="2260600" y="2581275"/>
          <p14:tracePt t="101673" x="2251075" y="2589213"/>
          <p14:tracePt t="101691" x="2243138" y="2608263"/>
          <p14:tracePt t="101706" x="2233613" y="2608263"/>
          <p14:tracePt t="101713" x="2224088" y="2617788"/>
          <p14:tracePt t="101722" x="2224088" y="2625725"/>
          <p14:tracePt t="101729" x="2224088" y="2635250"/>
          <p14:tracePt t="101737" x="2214563" y="2644775"/>
          <p14:tracePt t="101753" x="2214563" y="2654300"/>
          <p14:tracePt t="101769" x="2214563" y="2662238"/>
          <p14:tracePt t="101787" x="2214563" y="2671763"/>
          <p14:tracePt t="101795" x="2214563" y="2681288"/>
          <p14:tracePt t="101819" x="2214563" y="2690813"/>
          <p14:tracePt t="101835" x="2214563" y="2698750"/>
          <p14:tracePt t="101979" x="2214563" y="2708275"/>
          <p14:tracePt t="101996" x="2214563" y="2698750"/>
          <p14:tracePt t="102005" x="2214563" y="2690813"/>
          <p14:tracePt t="102009" x="2214563" y="2681288"/>
          <p14:tracePt t="102023" x="2214563" y="2671763"/>
          <p14:tracePt t="102028" x="2214563" y="2654300"/>
          <p14:tracePt t="102034" x="2214563" y="2644775"/>
          <p14:tracePt t="102041" x="2214563" y="2635250"/>
          <p14:tracePt t="102049" x="2214563" y="2608263"/>
          <p14:tracePt t="102057" x="2214563" y="2589213"/>
          <p14:tracePt t="102065" x="2214563" y="2562225"/>
          <p14:tracePt t="102073" x="2214563" y="2544763"/>
          <p14:tracePt t="102081" x="2214563" y="2498725"/>
          <p14:tracePt t="102097" x="2214563" y="2481263"/>
          <p14:tracePt t="102106" x="2224088" y="2462213"/>
          <p14:tracePt t="102199" x="2224088" y="2471738"/>
          <p14:tracePt t="102201" x="2224088" y="2498725"/>
          <p14:tracePt t="102209" x="2224088" y="2517775"/>
          <p14:tracePt t="102217" x="2224088" y="2544763"/>
          <p14:tracePt t="102225" x="2224088" y="2562225"/>
          <p14:tracePt t="102233" x="2224088" y="2581275"/>
          <p14:tracePt t="102241" x="2224088" y="2598738"/>
          <p14:tracePt t="102257" x="2224088" y="2608263"/>
          <p14:tracePt t="102305" x="2224088" y="2625725"/>
          <p14:tracePt t="102314" x="2224088" y="2635250"/>
          <p14:tracePt t="102337" x="2224088" y="2644775"/>
          <p14:tracePt t="102377" x="2224088" y="2654300"/>
          <p14:tracePt t="102385" x="2233613" y="2662238"/>
          <p14:tracePt t="102394" x="2243138" y="2662238"/>
          <p14:tracePt t="102402" x="2260600" y="2681288"/>
          <p14:tracePt t="102417" x="2287588" y="2690813"/>
          <p14:tracePt t="102425" x="2297113" y="2690813"/>
          <p14:tracePt t="102433" x="2324100" y="2698750"/>
          <p14:tracePt t="102441" x="2343150" y="2698750"/>
          <p14:tracePt t="102449" x="2360613" y="2708275"/>
          <p14:tracePt t="102457" x="2389188" y="2708275"/>
          <p14:tracePt t="102465" x="2397125" y="2708275"/>
          <p14:tracePt t="102473" x="2406650" y="2708275"/>
          <p14:tracePt t="102481" x="2425700" y="2708275"/>
          <p14:tracePt t="102497" x="2433638" y="2708275"/>
          <p14:tracePt t="102538" x="2443163" y="2708275"/>
          <p14:tracePt t="102554" x="2462213" y="2708275"/>
          <p14:tracePt t="102570" x="2470150" y="2708275"/>
          <p14:tracePt t="102602" x="2479675" y="2708275"/>
          <p14:tracePt t="102618" x="2489200" y="2708275"/>
          <p14:tracePt t="102634" x="2506663" y="2708275"/>
          <p14:tracePt t="102666" x="2516188" y="2708275"/>
          <p14:tracePt t="102676" x="2543175" y="2708275"/>
          <p14:tracePt t="102681" x="2562225" y="2708275"/>
          <p14:tracePt t="102690" x="2589213" y="2708275"/>
          <p14:tracePt t="102697" x="2635250" y="2727325"/>
          <p14:tracePt t="102705" x="2662238" y="2735263"/>
          <p14:tracePt t="102713" x="2698750" y="2754313"/>
          <p14:tracePt t="102722" x="2752725" y="2781300"/>
          <p14:tracePt t="102729" x="2781300" y="2800350"/>
          <p14:tracePt t="102739" x="2844800" y="2836863"/>
          <p14:tracePt t="102745" x="2889250" y="2854325"/>
          <p14:tracePt t="102753" x="2954338" y="2900363"/>
          <p14:tracePt t="102761" x="2998788" y="2936875"/>
          <p14:tracePt t="102775" x="3027363" y="2954338"/>
          <p14:tracePt t="102779" x="3063875" y="2963863"/>
          <p14:tracePt t="102786" x="3090863" y="2982913"/>
          <p14:tracePt t="102794" x="3117850" y="3000375"/>
          <p14:tracePt t="102803" x="3154363" y="3027363"/>
          <p14:tracePt t="102810" x="3163888" y="3036888"/>
          <p14:tracePt t="102818" x="3200400" y="3063875"/>
          <p14:tracePt t="102826" x="3208338" y="3073400"/>
          <p14:tracePt t="102834" x="3217863" y="3073400"/>
          <p14:tracePt t="102842" x="3244850" y="3100388"/>
          <p14:tracePt t="102849" x="3263900" y="3119438"/>
          <p14:tracePt t="102865" x="3290888" y="3127375"/>
          <p14:tracePt t="102873" x="3300413" y="3127375"/>
          <p14:tracePt t="102882" x="3317875" y="3146425"/>
          <p14:tracePt t="102899" x="3327400" y="3146425"/>
          <p14:tracePt t="102908" x="3336925" y="3155950"/>
          <p14:tracePt t="102914" x="3346450" y="3163888"/>
          <p14:tracePt t="102925" x="3363913" y="3163888"/>
          <p14:tracePt t="102930" x="3382963" y="3163888"/>
          <p14:tracePt t="102945" x="3400425" y="3173413"/>
          <p14:tracePt t="102961" x="3409950" y="3182938"/>
          <p14:tracePt t="102985" x="3419475" y="3182938"/>
          <p14:tracePt t="103042" x="3427413" y="3192463"/>
          <p14:tracePt t="103082" x="3427413" y="3200400"/>
          <p14:tracePt t="103337" x="3427413" y="3192463"/>
          <p14:tracePt t="103345" x="3427413" y="3173413"/>
          <p14:tracePt t="103355" x="3427413" y="3163888"/>
          <p14:tracePt t="103362" x="3427413" y="3146425"/>
          <p14:tracePt t="103386" x="3427413" y="3136900"/>
          <p14:tracePt t="103401" x="3419475" y="3119438"/>
          <p14:tracePt t="103426" x="3419475" y="3109913"/>
          <p14:tracePt t="103449" x="3409950" y="3100388"/>
          <p14:tracePt t="103473" x="3400425" y="3090863"/>
          <p14:tracePt t="103481" x="3390900" y="3090863"/>
          <p14:tracePt t="103497" x="3382963" y="3090863"/>
          <p14:tracePt t="103522" x="3373438" y="3090863"/>
          <p14:tracePt t="103537" x="3354388" y="3090863"/>
          <p14:tracePt t="103554" x="3346450" y="3090863"/>
          <p14:tracePt t="103570" x="3336925" y="3090863"/>
          <p14:tracePt t="103586" x="3327400" y="3090863"/>
          <p14:tracePt t="103601" x="3309938" y="3090863"/>
          <p14:tracePt t="103809" x="3300413" y="3090863"/>
          <p14:tracePt t="103825" x="3300413" y="3100388"/>
          <p14:tracePt t="105722" x="3300413" y="3109913"/>
          <p14:tracePt t="106387" x="3300413" y="3127375"/>
          <p14:tracePt t="106396" x="3281363" y="3146425"/>
          <p14:tracePt t="106410" x="3281363" y="3155950"/>
          <p14:tracePt t="106419" x="3263900" y="3163888"/>
          <p14:tracePt t="106430" x="3254375" y="3163888"/>
          <p14:tracePt t="106596" x="3254375" y="3182938"/>
          <p14:tracePt t="106601" x="3254375" y="3192463"/>
          <p14:tracePt t="106609" x="3254375" y="3209925"/>
          <p14:tracePt t="106617" x="3254375" y="3228975"/>
          <p14:tracePt t="106627" x="3254375" y="3236913"/>
          <p14:tracePt t="106673" x="3254375" y="3246438"/>
          <p14:tracePt t="106705" x="3263900" y="3246438"/>
          <p14:tracePt t="106721" x="3273425" y="3236913"/>
          <p14:tracePt t="106755" x="3281363" y="3228975"/>
          <p14:tracePt t="106825" x="3290888" y="3228975"/>
          <p14:tracePt t="106833" x="3290888" y="3236913"/>
          <p14:tracePt t="106841" x="3290888" y="3246438"/>
          <p14:tracePt t="106849" x="3290888" y="3255963"/>
          <p14:tracePt t="107769" x="3290888" y="3246438"/>
          <p14:tracePt t="107793" x="3281363" y="3236913"/>
          <p14:tracePt t="107801" x="3254375" y="3236913"/>
          <p14:tracePt t="107810" x="3217863" y="3236913"/>
          <p14:tracePt t="107818" x="3163888" y="3236913"/>
          <p14:tracePt t="107825" x="3108325" y="3236913"/>
          <p14:tracePt t="107834" x="3081338" y="3236913"/>
          <p14:tracePt t="107842" x="3027363" y="3236913"/>
          <p14:tracePt t="107850" x="2944813" y="3236913"/>
          <p14:tracePt t="107858" x="2908300" y="3246438"/>
          <p14:tracePt t="107866" x="2862263" y="3246438"/>
          <p14:tracePt t="107875" x="2789238" y="3246438"/>
          <p14:tracePt t="107882" x="2735263" y="3246438"/>
          <p14:tracePt t="107894" x="2679700" y="3246438"/>
          <p14:tracePt t="107898" x="2589213" y="3246438"/>
          <p14:tracePt t="107906" x="2552700" y="3246438"/>
          <p14:tracePt t="107913" x="2479675" y="3246438"/>
          <p14:tracePt t="107922" x="2452688" y="3246438"/>
          <p14:tracePt t="107929" x="2406650" y="3246438"/>
          <p14:tracePt t="107938" x="2370138" y="3246438"/>
          <p14:tracePt t="107945" x="2352675" y="3246438"/>
          <p14:tracePt t="107953" x="2324100" y="3246438"/>
          <p14:tracePt t="107961" x="2306638" y="3246438"/>
          <p14:tracePt t="107969" x="2287588" y="3246438"/>
          <p14:tracePt t="107978" x="2270125" y="3246438"/>
          <p14:tracePt t="107985" x="2260600" y="3246438"/>
          <p14:tracePt t="107993" x="2243138" y="3246438"/>
          <p14:tracePt t="108001" x="2233613" y="3246438"/>
          <p14:tracePt t="108009" x="2224088" y="3246438"/>
          <p14:tracePt t="108017" x="2214563" y="3246438"/>
          <p14:tracePt t="108025" x="2197100" y="3246438"/>
          <p14:tracePt t="108033" x="2187575" y="3246438"/>
          <p14:tracePt t="108041" x="2179638" y="3246438"/>
          <p14:tracePt t="108049" x="2170113" y="3246438"/>
          <p14:tracePt t="108057" x="2160588" y="3246438"/>
          <p14:tracePt t="108081" x="2151063" y="3246438"/>
          <p14:tracePt t="108129" x="2143125" y="3246438"/>
          <p14:tracePt t="108138" x="2124075" y="3246438"/>
          <p14:tracePt t="108145" x="2114550" y="3246438"/>
          <p14:tracePt t="108154" x="2106613" y="3246438"/>
          <p14:tracePt t="108162" x="2097088" y="3246438"/>
          <p14:tracePt t="108170" x="2070100" y="3255963"/>
          <p14:tracePt t="108185" x="2051050" y="3265488"/>
          <p14:tracePt t="108193" x="2041525" y="3265488"/>
          <p14:tracePt t="108201" x="2033588" y="3265488"/>
          <p14:tracePt t="108209" x="2014538" y="3273425"/>
          <p14:tracePt t="108249" x="2005013" y="3282950"/>
          <p14:tracePt t="108257" x="1997075" y="3282950"/>
          <p14:tracePt t="108265" x="1987550" y="3292475"/>
          <p14:tracePt t="108289" x="1978025" y="3302000"/>
          <p14:tracePt t="108305" x="1968500" y="3309938"/>
          <p14:tracePt t="108329" x="1968500" y="3319463"/>
          <p14:tracePt t="108411" x="1960563" y="3328988"/>
          <p14:tracePt t="108430" x="1951038" y="3328988"/>
          <p14:tracePt t="108553" x="1941513" y="3338513"/>
          <p14:tracePt t="108667" x="1951038" y="3338513"/>
          <p14:tracePt t="108677" x="1968500" y="3328988"/>
          <p14:tracePt t="108683" x="1978025" y="3328988"/>
          <p14:tracePt t="108691" x="1987550" y="3319463"/>
          <p14:tracePt t="108697" x="2005013" y="3309938"/>
          <p14:tracePt t="108705" x="2014538" y="3309938"/>
          <p14:tracePt t="108713" x="2024063" y="3309938"/>
          <p14:tracePt t="108721" x="2033588" y="3302000"/>
          <p14:tracePt t="108731" x="2041525" y="3302000"/>
          <p14:tracePt t="108742" x="2060575" y="3302000"/>
          <p14:tracePt t="108757" x="2070100" y="3302000"/>
          <p14:tracePt t="108779" x="2078038" y="3302000"/>
          <p14:tracePt t="108795" x="2097088" y="3302000"/>
          <p14:tracePt t="108811" x="2106613" y="3302000"/>
          <p14:tracePt t="108825" x="2114550" y="3302000"/>
          <p14:tracePt t="108826" x="2124075" y="3302000"/>
          <p14:tracePt t="108837" x="2133600" y="3302000"/>
          <p14:tracePt t="108842" x="2143125" y="3302000"/>
          <p14:tracePt t="108858" x="2151063" y="3302000"/>
          <p14:tracePt t="108866" x="2160588" y="3302000"/>
          <p14:tracePt t="108876" x="2170113" y="3302000"/>
          <p14:tracePt t="108881" x="2179638" y="3302000"/>
          <p14:tracePt t="108893" x="2187575" y="3302000"/>
          <p14:tracePt t="108922" x="2197100" y="3302000"/>
          <p14:tracePt t="108973" x="2214563" y="3302000"/>
          <p14:tracePt t="109099" x="2224088" y="3302000"/>
          <p14:tracePt t="109131" x="2224088" y="3309938"/>
          <p14:tracePt t="109224" x="2224088" y="3319463"/>
          <p14:tracePt t="109321" x="2233613" y="3328988"/>
          <p14:tracePt t="109385" x="2233613" y="3346450"/>
          <p14:tracePt t="109433" x="2233613" y="3355975"/>
          <p14:tracePt t="109449" x="2243138" y="3365500"/>
          <p14:tracePt t="109649" x="2251075" y="3375025"/>
          <p14:tracePt t="109665" x="2260600" y="3382963"/>
          <p14:tracePt t="109682" x="2260600" y="3392488"/>
          <p14:tracePt t="109693" x="2270125" y="3402013"/>
          <p14:tracePt t="109754" x="2279650" y="3402013"/>
          <p14:tracePt t="109802" x="2297113" y="3402013"/>
          <p14:tracePt t="109878" x="2306638" y="3402013"/>
          <p14:tracePt t="109978" x="2324100" y="3402013"/>
          <p14:tracePt t="110002" x="2333625" y="3402013"/>
          <p14:tracePt t="110042" x="2343150" y="3402013"/>
          <p14:tracePt t="110065" x="2352675" y="3402013"/>
          <p14:tracePt t="110076" x="2360613" y="3402013"/>
          <p14:tracePt t="110084" x="2379663" y="3392488"/>
          <p14:tracePt t="110090" x="2397125" y="3382963"/>
          <p14:tracePt t="110105" x="2397125" y="3375025"/>
          <p14:tracePt t="110117" x="2416175" y="3375025"/>
          <p14:tracePt t="110121" x="2425700" y="3365500"/>
          <p14:tracePt t="110130" x="2433638" y="3355975"/>
          <p14:tracePt t="110363" x="2443163" y="3355975"/>
          <p14:tracePt t="110801" x="2425700" y="3355975"/>
          <p14:tracePt t="110809" x="2397125" y="3355975"/>
          <p14:tracePt t="110818" x="2370138" y="3365500"/>
          <p14:tracePt t="110825" x="2324100" y="3365500"/>
          <p14:tracePt t="110833" x="2270125" y="3365500"/>
          <p14:tracePt t="110841" x="2197100" y="3365500"/>
          <p14:tracePt t="110849" x="2160588" y="3365500"/>
          <p14:tracePt t="110857" x="2087563" y="3365500"/>
          <p14:tracePt t="110865" x="2033588" y="3365500"/>
          <p14:tracePt t="110873" x="1978025" y="3365500"/>
          <p14:tracePt t="110881" x="1914525" y="3365500"/>
          <p14:tracePt t="110892" x="1878013" y="3365500"/>
          <p14:tracePt t="110897" x="1851025" y="3365500"/>
          <p14:tracePt t="110905" x="1831975" y="3365500"/>
          <p14:tracePt t="110913" x="1804988" y="3365500"/>
          <p14:tracePt t="110922" x="1795463" y="3365500"/>
          <p14:tracePt t="110947" x="1787525" y="3365500"/>
          <p14:tracePt t="110993" x="1768475" y="3365500"/>
          <p14:tracePt t="111515" x="1768475" y="3338513"/>
          <p14:tracePt t="111523" x="1778000" y="3338513"/>
          <p14:tracePt t="111532" x="1787525" y="3338513"/>
          <p14:tracePt t="111550" x="1824038" y="3338513"/>
          <p14:tracePt t="111553" x="1841500" y="3338513"/>
          <p14:tracePt t="111561" x="1878013" y="3309938"/>
          <p14:tracePt t="111569" x="1895475" y="3309938"/>
          <p14:tracePt t="111577" x="1931988" y="3302000"/>
          <p14:tracePt t="111585" x="1978025" y="3302000"/>
          <p14:tracePt t="111595" x="2033588" y="3302000"/>
          <p14:tracePt t="111602" x="2106613" y="3292475"/>
          <p14:tracePt t="111611" x="2187575" y="3273425"/>
          <p14:tracePt t="111617" x="2243138" y="3273425"/>
          <p14:tracePt t="111625" x="2306638" y="3255963"/>
          <p14:tracePt t="111633" x="2360613" y="3236913"/>
          <p14:tracePt t="111641" x="2389188" y="3236913"/>
          <p14:tracePt t="111649" x="2433638" y="3236913"/>
          <p14:tracePt t="111657" x="2443163" y="3236913"/>
          <p14:tracePt t="111665" x="2452688" y="3236913"/>
          <p14:tracePt t="111675" x="2470150" y="3236913"/>
          <p14:tracePt t="111682" x="2479675" y="3236913"/>
          <p14:tracePt t="111692" x="2489200" y="3236913"/>
          <p14:tracePt t="111730" x="2498725" y="3236913"/>
          <p14:tracePt t="111778" x="2506663" y="3236913"/>
          <p14:tracePt t="111842" x="2506663" y="3246438"/>
          <p14:tracePt t="111858" x="2498725" y="3246438"/>
          <p14:tracePt t="111866" x="2489200" y="3255963"/>
          <p14:tracePt t="111898" x="2470150" y="3255963"/>
          <p14:tracePt t="111906" x="2443163" y="3255963"/>
          <p14:tracePt t="111915" x="2425700" y="3255963"/>
          <p14:tracePt t="111927" x="2397125" y="3265488"/>
          <p14:tracePt t="111929" x="2352675" y="3265488"/>
          <p14:tracePt t="111939" x="2324100" y="3265488"/>
          <p14:tracePt t="111945" x="2270125" y="3292475"/>
          <p14:tracePt t="111954" x="2206625" y="3302000"/>
          <p14:tracePt t="111961" x="2114550" y="3302000"/>
          <p14:tracePt t="111969" x="2024063" y="3302000"/>
          <p14:tracePt t="111977" x="1968500" y="3302000"/>
          <p14:tracePt t="111985" x="1895475" y="3302000"/>
          <p14:tracePt t="111993" x="1841500" y="3302000"/>
          <p14:tracePt t="112001" x="1795463" y="3302000"/>
          <p14:tracePt t="112009" x="1768475" y="3302000"/>
          <p14:tracePt t="112019" x="1758950" y="3302000"/>
          <p14:tracePt t="112025" x="1751013" y="3302000"/>
          <p14:tracePt t="112033" x="1741488" y="3302000"/>
          <p14:tracePt t="112066" x="1731963" y="3302000"/>
          <p14:tracePt t="112089" x="1722438" y="3302000"/>
          <p14:tracePt t="112266" x="1714500" y="3302000"/>
          <p14:tracePt t="112283" x="1722438" y="3292475"/>
          <p14:tracePt t="112291" x="1731963" y="3292475"/>
          <p14:tracePt t="112306" x="1814513" y="3292475"/>
          <p14:tracePt t="112313" x="1868488" y="3292475"/>
          <p14:tracePt t="112321" x="1931988" y="3292475"/>
          <p14:tracePt t="112330" x="2005013" y="3292475"/>
          <p14:tracePt t="112337" x="2097088" y="3292475"/>
          <p14:tracePt t="112345" x="2170113" y="3292475"/>
          <p14:tracePt t="112354" x="2243138" y="3292475"/>
          <p14:tracePt t="112361" x="2297113" y="3292475"/>
          <p14:tracePt t="112370" x="2352675" y="3292475"/>
          <p14:tracePt t="112378" x="2397125" y="3292475"/>
          <p14:tracePt t="112387" x="2416175" y="3292475"/>
          <p14:tracePt t="112398" x="2433638" y="3292475"/>
          <p14:tracePt t="112401" x="2443163" y="3292475"/>
          <p14:tracePt t="112441" x="2452688" y="3292475"/>
          <p14:tracePt t="112457" x="2470150" y="3292475"/>
          <p14:tracePt t="112473" x="2479675" y="3292475"/>
          <p14:tracePt t="112481" x="2489200" y="3292475"/>
          <p14:tracePt t="112489" x="2498725" y="3292475"/>
          <p14:tracePt t="112497" x="2506663" y="3292475"/>
          <p14:tracePt t="112505" x="2516188" y="3292475"/>
          <p14:tracePt t="112513" x="2525713" y="3292475"/>
          <p14:tracePt t="112529" x="2533650" y="3292475"/>
          <p14:tracePt t="112545" x="2552700" y="3292475"/>
          <p14:tracePt t="112562" x="2562225" y="3292475"/>
          <p14:tracePt t="112646" x="2570163" y="3292475"/>
          <p14:tracePt t="112698" x="2570163" y="3302000"/>
          <p14:tracePt t="112787" x="2570163" y="3309938"/>
          <p14:tracePt t="112795" x="2589213" y="3309938"/>
          <p14:tracePt t="112802" x="2625725" y="3309938"/>
          <p14:tracePt t="112810" x="2662238" y="3309938"/>
          <p14:tracePt t="112819" x="2716213" y="3309938"/>
          <p14:tracePt t="112826" x="2762250" y="3292475"/>
          <p14:tracePt t="112834" x="2808288" y="3292475"/>
          <p14:tracePt t="112843" x="2817813" y="3292475"/>
          <p14:tracePt t="112849" x="2825750" y="3292475"/>
          <p14:tracePt t="112857" x="2852738" y="3292475"/>
          <p14:tracePt t="112890" x="2862263" y="3292475"/>
          <p14:tracePt t="112941" x="2871788" y="3292475"/>
          <p14:tracePt t="112961" x="2871788" y="3302000"/>
          <p14:tracePt t="112969" x="2871788" y="3319463"/>
          <p14:tracePt t="112977" x="2871788" y="3328988"/>
          <p14:tracePt t="113281" x="2908300" y="3328988"/>
          <p14:tracePt t="113290" x="2944813" y="3328988"/>
          <p14:tracePt t="113303" x="2990850" y="3328988"/>
          <p14:tracePt t="113305" x="3017838" y="3328988"/>
          <p14:tracePt t="113313" x="3044825" y="3328988"/>
          <p14:tracePt t="113321" x="3090863" y="3328988"/>
          <p14:tracePt t="113329" x="3108325" y="3328988"/>
          <p14:tracePt t="113337" x="3117850" y="3328988"/>
          <p14:tracePt t="113345" x="3127375" y="3328988"/>
          <p14:tracePt t="113354" x="3136900" y="3328988"/>
          <p14:tracePt t="113361" x="3144838" y="3328988"/>
          <p14:tracePt t="113549" x="3136900" y="3328988"/>
          <p14:tracePt t="113769" x="3127375" y="3328988"/>
          <p14:tracePt t="114083" x="3108325" y="3346450"/>
          <p14:tracePt t="114090" x="3081338" y="3355975"/>
          <p14:tracePt t="114099" x="3054350" y="3355975"/>
          <p14:tracePt t="114106" x="3035300" y="3355975"/>
          <p14:tracePt t="114114" x="3008313" y="3355975"/>
          <p14:tracePt t="114121" x="2990850" y="3355975"/>
          <p14:tracePt t="114129" x="2971800" y="3375025"/>
          <p14:tracePt t="114138" x="2962275" y="3375025"/>
          <p14:tracePt t="114145" x="2954338" y="3375025"/>
          <p14:tracePt t="114194" x="2944813" y="3375025"/>
          <p14:tracePt t="114202" x="2935288" y="3375025"/>
          <p14:tracePt t="114211" x="2925763" y="3375025"/>
          <p14:tracePt t="114218" x="2917825" y="3375025"/>
          <p14:tracePt t="114230" x="2908300" y="3365500"/>
          <p14:tracePt t="114244" x="2881313" y="3355975"/>
          <p14:tracePt t="114261" x="2852738" y="3338513"/>
          <p14:tracePt t="114266" x="2844800" y="3328988"/>
          <p14:tracePt t="114277" x="2835275" y="3319463"/>
          <p14:tracePt t="114282" x="2825750" y="3319463"/>
          <p14:tracePt t="114292" x="2825750" y="3309938"/>
          <p14:tracePt t="114299" x="2798763" y="3302000"/>
          <p14:tracePt t="114305" x="2789238" y="3292475"/>
          <p14:tracePt t="114313" x="2781300" y="3292475"/>
          <p14:tracePt t="114329" x="2771775" y="3282950"/>
          <p14:tracePt t="114337" x="2762250" y="3282950"/>
          <p14:tracePt t="114345" x="2752725" y="3282950"/>
          <p14:tracePt t="114355" x="2735263" y="3273425"/>
          <p14:tracePt t="114377" x="2725738" y="3273425"/>
          <p14:tracePt t="114386" x="2708275" y="3273425"/>
          <p14:tracePt t="114394" x="2698750" y="3273425"/>
          <p14:tracePt t="114402" x="2679700" y="3255963"/>
          <p14:tracePt t="114410" x="2671763" y="3255963"/>
          <p14:tracePt t="114418" x="2662238" y="3255963"/>
          <p14:tracePt t="114425" x="2652713" y="3255963"/>
          <p14:tracePt t="114434" x="2635250" y="3255963"/>
          <p14:tracePt t="114449" x="2625725" y="3255963"/>
          <p14:tracePt t="114457" x="2616200" y="3246438"/>
          <p14:tracePt t="114529" x="2606675" y="3236913"/>
          <p14:tracePt t="114570" x="2606675" y="3219450"/>
          <p14:tracePt t="114578" x="2606675" y="3209925"/>
          <p14:tracePt t="114585" x="2606675" y="3200400"/>
          <p14:tracePt t="114594" x="2625725" y="3192463"/>
          <p14:tracePt t="114601" x="2643188" y="3163888"/>
          <p14:tracePt t="114609" x="2671763" y="3155950"/>
          <p14:tracePt t="114618" x="2698750" y="3146425"/>
          <p14:tracePt t="114628" x="2725738" y="3136900"/>
          <p14:tracePt t="114633" x="2744788" y="3136900"/>
          <p14:tracePt t="114641" x="2798763" y="3119438"/>
          <p14:tracePt t="114649" x="2817813" y="3119438"/>
          <p14:tracePt t="114657" x="2835275" y="3119438"/>
          <p14:tracePt t="114665" x="2862263" y="3119438"/>
          <p14:tracePt t="114673" x="2871788" y="3119438"/>
          <p14:tracePt t="114681" x="2889250" y="3119438"/>
          <p14:tracePt t="114689" x="2925763" y="3119438"/>
          <p14:tracePt t="114697" x="2944813" y="3119438"/>
          <p14:tracePt t="114705" x="2962275" y="3119438"/>
          <p14:tracePt t="114713" x="2981325" y="3119438"/>
          <p14:tracePt t="114721" x="3008313" y="3119438"/>
          <p14:tracePt t="114729" x="3027363" y="3119438"/>
          <p14:tracePt t="114737" x="3044825" y="3119438"/>
          <p14:tracePt t="114745" x="3054350" y="3119438"/>
          <p14:tracePt t="114754" x="3063875" y="3119438"/>
          <p14:tracePt t="114772" x="3071813" y="3119438"/>
          <p14:tracePt t="114802" x="3081338" y="3119438"/>
          <p14:tracePt t="114826" x="3090863" y="3127375"/>
          <p14:tracePt t="114843" x="3090863" y="3136900"/>
          <p14:tracePt t="114850" x="3090863" y="3146425"/>
          <p14:tracePt t="114866" x="3100388" y="3155950"/>
          <p14:tracePt t="114896" x="3100388" y="3173413"/>
          <p14:tracePt t="114899" x="3100388" y="3182938"/>
          <p14:tracePt t="114906" x="3100388" y="3192463"/>
          <p14:tracePt t="114913" x="3100388" y="3200400"/>
          <p14:tracePt t="114931" x="3100388" y="3219450"/>
          <p14:tracePt t="114946" x="3100388" y="3236913"/>
          <p14:tracePt t="114961" x="3100388" y="3255963"/>
          <p14:tracePt t="114977" x="3100388" y="3265488"/>
          <p14:tracePt t="114989" x="3100388" y="3273425"/>
          <p14:tracePt t="115006" x="3100388" y="3282950"/>
          <p14:tracePt t="115011" x="3100388" y="3292475"/>
          <p14:tracePt t="115035" x="3090863" y="3302000"/>
          <p14:tracePt t="115054" x="3081338" y="3309938"/>
          <p14:tracePt t="115066" x="3081338" y="3319463"/>
          <p14:tracePt t="115073" x="3071813" y="3328988"/>
          <p14:tracePt t="115090" x="3054350" y="3338513"/>
          <p14:tracePt t="115098" x="3044825" y="3346450"/>
          <p14:tracePt t="115114" x="3027363" y="3346450"/>
          <p14:tracePt t="115123" x="3017838" y="3355975"/>
          <p14:tracePt t="115171" x="3008313" y="3355975"/>
          <p14:tracePt t="115186" x="2990850" y="3355975"/>
          <p14:tracePt t="115370" x="2998788" y="3346450"/>
          <p14:tracePt t="115394" x="2998788" y="3338513"/>
          <p14:tracePt t="115417" x="3008313" y="3328988"/>
          <p14:tracePt t="115778" x="3017838" y="3328988"/>
          <p14:tracePt t="115787" x="3027363" y="3328988"/>
          <p14:tracePt t="115795" x="3035300" y="3319463"/>
          <p14:tracePt t="115802" x="3044825" y="3309938"/>
          <p14:tracePt t="115810" x="3054350" y="3309938"/>
          <p14:tracePt t="115820" x="3063875" y="3302000"/>
          <p14:tracePt t="115833" x="3081338" y="3302000"/>
          <p14:tracePt t="115841" x="3100388" y="3292475"/>
          <p14:tracePt t="115889" x="3108325" y="3292475"/>
          <p14:tracePt t="115921" x="3127375" y="3292475"/>
          <p14:tracePt t="116021" x="3136900" y="3292475"/>
          <p14:tracePt t="116025" x="3144838" y="3292475"/>
          <p14:tracePt t="116107" x="3144838" y="3302000"/>
          <p14:tracePt t="116162" x="3144838" y="3309938"/>
          <p14:tracePt t="116185" x="3144838" y="3319463"/>
          <p14:tracePt t="116505" x="3144838" y="3338513"/>
          <p14:tracePt t="116553" x="3154363" y="3346450"/>
          <p14:tracePt t="116585" x="3181350" y="3346450"/>
          <p14:tracePt t="116610" x="3190875" y="3346450"/>
          <p14:tracePt t="116617" x="3217863" y="3338513"/>
          <p14:tracePt t="116625" x="3227388" y="3338513"/>
          <p14:tracePt t="116634" x="3254375" y="3338513"/>
          <p14:tracePt t="116642" x="3263900" y="3328988"/>
          <p14:tracePt t="116675" x="3273425" y="3328988"/>
          <p14:tracePt t="116706" x="3290888" y="3328988"/>
          <p14:tracePt t="116713" x="3309938" y="3309938"/>
          <p14:tracePt t="116729" x="3317875" y="3302000"/>
          <p14:tracePt t="116746" x="3336925" y="3302000"/>
          <p14:tracePt t="116755" x="3346450" y="3292475"/>
          <p14:tracePt t="116762" x="3354388" y="3292475"/>
          <p14:tracePt t="116774" x="3363913" y="3292475"/>
          <p14:tracePt t="116778" x="3373438" y="3282950"/>
          <p14:tracePt t="116990" x="3382963" y="3273425"/>
          <p14:tracePt t="117043" x="3382963" y="3265488"/>
          <p14:tracePt t="117073" x="3382963" y="3255963"/>
          <p14:tracePt t="117097" x="3382963" y="3236913"/>
          <p14:tracePt t="117105" x="3390900" y="3228975"/>
          <p14:tracePt t="117121" x="3390900" y="3219450"/>
          <p14:tracePt t="117138" x="3390900" y="3209925"/>
          <p14:tracePt t="117145" x="3390900" y="3192463"/>
          <p14:tracePt t="117161" x="3400425" y="3173413"/>
          <p14:tracePt t="117353" x="3400425" y="3182938"/>
          <p14:tracePt t="117362" x="3400425" y="3192463"/>
          <p14:tracePt t="117370" x="3400425" y="3219450"/>
          <p14:tracePt t="117378" x="3400425" y="3228975"/>
          <p14:tracePt t="117386" x="3400425" y="3265488"/>
          <p14:tracePt t="117397" x="3390900" y="3273425"/>
          <p14:tracePt t="117401" x="3390900" y="3292475"/>
          <p14:tracePt t="117409" x="3390900" y="3309938"/>
          <p14:tracePt t="117417" x="3390900" y="3319463"/>
          <p14:tracePt t="117425" x="3390900" y="3346450"/>
          <p14:tracePt t="117435" x="3390900" y="3355975"/>
          <p14:tracePt t="117445" x="3390900" y="3365500"/>
          <p14:tracePt t="117449" x="3390900" y="3392488"/>
          <p14:tracePt t="117465" x="3390900" y="3402013"/>
          <p14:tracePt t="118097" x="3390900" y="3411538"/>
          <p14:tracePt t="118380" x="3390900" y="3402013"/>
          <p14:tracePt t="118745" x="3400425" y="3411538"/>
          <p14:tracePt t="118761" x="3400425" y="3419475"/>
          <p14:tracePt t="118777" x="3400425" y="3429000"/>
          <p14:tracePt t="118801" x="3409950" y="3438525"/>
          <p14:tracePt t="118817" x="3409950" y="3446463"/>
          <p14:tracePt t="118833" x="3419475" y="3446463"/>
          <p14:tracePt t="118865" x="3427413" y="3455988"/>
          <p14:tracePt t="118922" x="3427413" y="3465513"/>
          <p14:tracePt t="118939" x="3427413" y="3475038"/>
          <p14:tracePt t="119042" x="3436938" y="3475038"/>
          <p14:tracePt t="119065" x="3436938" y="3465513"/>
          <p14:tracePt t="119073" x="3436938" y="3455988"/>
          <p14:tracePt t="119089" x="3446463" y="3446463"/>
          <p14:tracePt t="119114" x="3446463" y="3438525"/>
          <p14:tracePt t="119130" x="3446463" y="3429000"/>
          <p14:tracePt t="119138" x="3446463" y="3419475"/>
          <p14:tracePt t="119148" x="3446463" y="3402013"/>
          <p14:tracePt t="119162" x="3446463" y="3392488"/>
          <p14:tracePt t="119174" x="3455988" y="3382963"/>
          <p14:tracePt t="119587" x="3436938" y="3392488"/>
          <p14:tracePt t="119705" x="3427413" y="3392488"/>
          <p14:tracePt t="120365" x="3427413" y="3382963"/>
          <p14:tracePt t="120410" x="3436938" y="3375025"/>
          <p14:tracePt t="120418" x="3446463" y="3365500"/>
          <p14:tracePt t="120451" x="3446463" y="3355975"/>
          <p14:tracePt t="120498" x="3463925" y="3338513"/>
          <p14:tracePt t="120577" x="3463925" y="3319463"/>
          <p14:tracePt t="120713" x="3463925" y="3328988"/>
          <p14:tracePt t="120747" x="3463925" y="3338513"/>
          <p14:tracePt t="120761" x="3455988" y="3346450"/>
          <p14:tracePt t="123386" x="3463925" y="3346450"/>
          <p14:tracePt t="123771" x="3463925" y="3355975"/>
          <p14:tracePt t="123809" x="3455988" y="3365500"/>
          <p14:tracePt t="123825" x="3446463" y="3375025"/>
          <p14:tracePt t="123833" x="3436938" y="3375025"/>
          <p14:tracePt t="123841" x="3427413" y="3375025"/>
          <p14:tracePt t="123849" x="3427413" y="3382963"/>
          <p14:tracePt t="123873" x="3419475" y="3392488"/>
          <p14:tracePt t="124002" x="3409950" y="3392488"/>
          <p14:tracePt t="124017" x="3409950" y="3382963"/>
          <p14:tracePt t="124041" x="3409950" y="3365500"/>
          <p14:tracePt t="124193" x="3400425" y="3375025"/>
          <p14:tracePt t="124209" x="3382963" y="3382963"/>
          <p14:tracePt t="124225" x="3373438" y="3392488"/>
          <p14:tracePt t="124242" x="3363913" y="3402013"/>
          <p14:tracePt t="124266" x="3354388" y="3402013"/>
          <p14:tracePt t="124321" x="3346450" y="3402013"/>
          <p14:tracePt t="124651" x="3336925" y="3402013"/>
          <p14:tracePt t="124660" x="3317875" y="3402013"/>
          <p14:tracePt t="124667" x="3309938" y="3402013"/>
          <p14:tracePt t="124676" x="3300413" y="3402013"/>
          <p14:tracePt t="124682" x="3273425" y="3402013"/>
          <p14:tracePt t="124691" x="3254375" y="3411538"/>
          <p14:tracePt t="124707" x="3236913" y="3438525"/>
          <p14:tracePt t="124714" x="3227388" y="3438525"/>
          <p14:tracePt t="124722" x="3217863" y="3438525"/>
          <p14:tracePt t="124833" x="3208338" y="3438525"/>
          <p14:tracePt t="124882" x="3200400" y="3438525"/>
          <p14:tracePt t="124896" x="3190875" y="3438525"/>
          <p14:tracePt t="124929" x="3181350" y="3438525"/>
          <p14:tracePt t="124977" x="3171825" y="3438525"/>
          <p14:tracePt t="125035" x="3163888" y="3438525"/>
          <p14:tracePt t="125073" x="3154363" y="3438525"/>
          <p14:tracePt t="125098" x="3144838" y="3429000"/>
          <p14:tracePt t="125145" x="3136900" y="3419475"/>
          <p14:tracePt t="125169" x="3136900" y="3411538"/>
          <p14:tracePt t="125210" x="3136900" y="3402013"/>
          <p14:tracePt t="125253" x="3127375" y="3392488"/>
          <p14:tracePt t="125282" x="3090863" y="3392488"/>
          <p14:tracePt t="125290" x="3063875" y="3392488"/>
          <p14:tracePt t="125302" x="3035300" y="3392488"/>
          <p14:tracePt t="125305" x="2990850" y="3402013"/>
          <p14:tracePt t="125316" x="2954338" y="3402013"/>
          <p14:tracePt t="125321" x="2908300" y="3402013"/>
          <p14:tracePt t="125329" x="2881313" y="3402013"/>
          <p14:tracePt t="125337" x="2825750" y="3402013"/>
          <p14:tracePt t="125345" x="2771775" y="3402013"/>
          <p14:tracePt t="125353" x="2725738" y="3402013"/>
          <p14:tracePt t="125361" x="2671763" y="3402013"/>
          <p14:tracePt t="125372" x="2616200" y="3402013"/>
          <p14:tracePt t="125378" x="2579688" y="3402013"/>
          <p14:tracePt t="125388" x="2562225" y="3402013"/>
          <p14:tracePt t="125397" x="2533650" y="3402013"/>
          <p14:tracePt t="125401" x="2525713" y="3402013"/>
          <p14:tracePt t="125409" x="2489200" y="3402013"/>
          <p14:tracePt t="125417" x="2462213" y="3411538"/>
          <p14:tracePt t="125425" x="2443163" y="3411538"/>
          <p14:tracePt t="125433" x="2425700" y="3411538"/>
          <p14:tracePt t="125441" x="2379663" y="3419475"/>
          <p14:tracePt t="125449" x="2370138" y="3419475"/>
          <p14:tracePt t="125457" x="2352675" y="3419475"/>
          <p14:tracePt t="125473" x="2343150" y="3419475"/>
          <p14:tracePt t="125497" x="2333625" y="3419475"/>
          <p14:tracePt t="125610" x="2324100" y="3419475"/>
          <p14:tracePt t="125618" x="2316163" y="3419475"/>
          <p14:tracePt t="125673" x="2306638" y="3419475"/>
          <p14:tracePt t="125681" x="2306638" y="3411538"/>
          <p14:tracePt t="125697" x="2306638" y="3402013"/>
          <p14:tracePt t="125793" x="2306638" y="3392488"/>
          <p14:tracePt t="125825" x="2297113" y="3392488"/>
          <p14:tracePt t="125849" x="2279650" y="3392488"/>
          <p14:tracePt t="125866" x="2270125" y="3392488"/>
          <p14:tracePt t="125881" x="2260600" y="3392488"/>
          <p14:tracePt t="125962" x="2251075" y="3392488"/>
          <p14:tracePt t="126113" x="2233613" y="3392488"/>
          <p14:tracePt t="126153" x="2224088" y="3392488"/>
          <p14:tracePt t="126281" x="2233613" y="3382963"/>
          <p14:tracePt t="126289" x="2233613" y="3375025"/>
          <p14:tracePt t="126297" x="2243138" y="3365500"/>
          <p14:tracePt t="126313" x="2251075" y="3365500"/>
          <p14:tracePt t="126345" x="2260600" y="3365500"/>
          <p14:tracePt t="126361" x="2270125" y="3365500"/>
          <p14:tracePt t="126489" x="2279650" y="3365500"/>
          <p14:tracePt t="126617" x="2287588" y="3365500"/>
          <p14:tracePt t="126633" x="2287588" y="3375025"/>
          <p14:tracePt t="126650" x="2279650" y="3392488"/>
          <p14:tracePt t="126658" x="2260600" y="3411538"/>
          <p14:tracePt t="126673" x="2251075" y="3429000"/>
          <p14:tracePt t="126697" x="2251075" y="3446463"/>
          <p14:tracePt t="126706" x="2243138" y="3446463"/>
          <p14:tracePt t="126915" x="2243138" y="3455988"/>
          <p14:tracePt t="126925" x="2251075" y="3455988"/>
          <p14:tracePt t="126929" x="2270125" y="3455988"/>
          <p14:tracePt t="126937" x="2316163" y="3455988"/>
          <p14:tracePt t="126945" x="2343150" y="3455988"/>
          <p14:tracePt t="126953" x="2360613" y="3455988"/>
          <p14:tracePt t="126961" x="2389188" y="3455988"/>
          <p14:tracePt t="126970" x="2397125" y="3455988"/>
          <p14:tracePt t="126977" x="2406650" y="3455988"/>
          <p14:tracePt t="126987" x="2416175" y="3455988"/>
          <p14:tracePt t="127481" x="2425700" y="3455988"/>
          <p14:tracePt t="127530" x="2433638" y="3446463"/>
          <p14:tracePt t="127594" x="2443163" y="3446463"/>
          <p14:tracePt t="127618" x="2452688" y="3438525"/>
          <p14:tracePt t="127660" x="2470150" y="3438525"/>
          <p14:tracePt t="127754" x="2479675" y="3429000"/>
          <p14:tracePt t="127833" x="2489200" y="3419475"/>
          <p14:tracePt t="127865" x="2498725" y="3419475"/>
          <p14:tracePt t="127873" x="2506663" y="3411538"/>
          <p14:tracePt t="127899" x="2516188" y="3411538"/>
          <p14:tracePt t="127914" x="2525713" y="3402013"/>
          <p14:tracePt t="128041" x="2533650" y="3402013"/>
          <p14:tracePt t="128116" x="2552700" y="3402013"/>
          <p14:tracePt t="128307" x="2570163" y="3402013"/>
          <p14:tracePt t="128362" x="2579688" y="3411538"/>
          <p14:tracePt t="128810" x="2579688" y="3429000"/>
          <p14:tracePt t="128817" x="2570163" y="3429000"/>
          <p14:tracePt t="128833" x="2562225" y="3429000"/>
          <p14:tracePt t="128841" x="2543175" y="3429000"/>
          <p14:tracePt t="128849" x="2525713" y="3429000"/>
          <p14:tracePt t="128857" x="2506663" y="3429000"/>
          <p14:tracePt t="128865" x="2489200" y="3429000"/>
          <p14:tracePt t="128873" x="2479675" y="3429000"/>
          <p14:tracePt t="128881" x="2470150" y="3429000"/>
          <p14:tracePt t="128889" x="2443163" y="3429000"/>
          <p14:tracePt t="128897" x="2397125" y="3429000"/>
          <p14:tracePt t="128905" x="2379663" y="3429000"/>
          <p14:tracePt t="128913" x="2352675" y="3429000"/>
          <p14:tracePt t="128922" x="2324100" y="3429000"/>
          <p14:tracePt t="128929" x="2279650" y="3429000"/>
          <p14:tracePt t="128937" x="2251075" y="3429000"/>
          <p14:tracePt t="128945" x="2224088" y="3429000"/>
          <p14:tracePt t="128954" x="2197100" y="3429000"/>
          <p14:tracePt t="128961" x="2151063" y="3419475"/>
          <p14:tracePt t="128970" x="2143125" y="3419475"/>
          <p14:tracePt t="128977" x="2106613" y="3411538"/>
          <p14:tracePt t="128989" x="2087563" y="3402013"/>
          <p14:tracePt t="128994" x="2070100" y="3402013"/>
          <p14:tracePt t="129005" x="2051050" y="3402013"/>
          <p14:tracePt t="129010" x="2033588" y="3402013"/>
          <p14:tracePt t="129020" x="2005013" y="3402013"/>
          <p14:tracePt t="129026" x="1997075" y="3392488"/>
          <p14:tracePt t="129035" x="1968500" y="3392488"/>
          <p14:tracePt t="129042" x="1960563" y="3392488"/>
          <p14:tracePt t="129049" x="1951038" y="3392488"/>
          <p14:tracePt t="129057" x="1924050" y="3382963"/>
          <p14:tracePt t="129065" x="1914525" y="3375025"/>
          <p14:tracePt t="129089" x="1905000" y="3375025"/>
          <p14:tracePt t="129106" x="1878013" y="3375025"/>
          <p14:tracePt t="129122" x="1868488" y="3375025"/>
          <p14:tracePt t="129138" x="1860550" y="3375025"/>
          <p14:tracePt t="129162" x="1851025" y="3375025"/>
          <p14:tracePt t="129203" x="1841500" y="3375025"/>
          <p14:tracePt t="129330" x="1841500" y="3365500"/>
          <p14:tracePt t="129337" x="1851025" y="3365500"/>
          <p14:tracePt t="129346" x="1868488" y="3355975"/>
          <p14:tracePt t="129354" x="1924050" y="3355975"/>
          <p14:tracePt t="129362" x="2005013" y="3346450"/>
          <p14:tracePt t="129371" x="2078038" y="3346450"/>
          <p14:tracePt t="129378" x="2187575" y="3346450"/>
          <p14:tracePt t="129388" x="2279650" y="3346450"/>
          <p14:tracePt t="129393" x="2406650" y="3346450"/>
          <p14:tracePt t="129401" x="2498725" y="3346450"/>
          <p14:tracePt t="129409" x="2589213" y="3346450"/>
          <p14:tracePt t="129417" x="2662238" y="3346450"/>
          <p14:tracePt t="129425" x="2744788" y="3346450"/>
          <p14:tracePt t="129433" x="2781300" y="3346450"/>
          <p14:tracePt t="129441" x="2825750" y="3346450"/>
          <p14:tracePt t="129449" x="2835275" y="3346450"/>
          <p14:tracePt t="129457" x="2852738" y="3346450"/>
          <p14:tracePt t="129465" x="2862263" y="3346450"/>
          <p14:tracePt t="129473" x="2871788" y="3346450"/>
          <p14:tracePt t="129489" x="2881313" y="3346450"/>
          <p14:tracePt t="129505" x="2898775" y="3346450"/>
          <p14:tracePt t="129521" x="2908300" y="3346450"/>
          <p14:tracePt t="129537" x="2917825" y="3346450"/>
          <p14:tracePt t="129545" x="2944813" y="3346450"/>
          <p14:tracePt t="129553" x="2962275" y="3346450"/>
          <p14:tracePt t="129561" x="2981325" y="3346450"/>
          <p14:tracePt t="129569" x="2998788" y="3346450"/>
          <p14:tracePt t="129577" x="3008313" y="3346450"/>
          <p14:tracePt t="129588" x="3035300" y="3346450"/>
          <p14:tracePt t="129598" x="3044825" y="3346450"/>
          <p14:tracePt t="129609" x="3063875" y="3346450"/>
          <p14:tracePt t="129626" x="3071813" y="3346450"/>
          <p14:tracePt t="129633" x="3081338" y="3346450"/>
          <p14:tracePt t="129643" x="3090863" y="3346450"/>
          <p14:tracePt t="129649" x="3108325" y="3346450"/>
          <p14:tracePt t="129657" x="3127375" y="3346450"/>
          <p14:tracePt t="129665" x="3136900" y="3346450"/>
          <p14:tracePt t="129673" x="3154363" y="3346450"/>
          <p14:tracePt t="129681" x="3171825" y="3346450"/>
          <p14:tracePt t="129689" x="3190875" y="3346450"/>
          <p14:tracePt t="129697" x="3208338" y="3346450"/>
          <p14:tracePt t="129705" x="3236913" y="3346450"/>
          <p14:tracePt t="129713" x="3254375" y="3346450"/>
          <p14:tracePt t="129721" x="3290888" y="3346450"/>
          <p14:tracePt t="129730" x="3317875" y="3346450"/>
          <p14:tracePt t="129738" x="3346450" y="3346450"/>
          <p14:tracePt t="129745" x="3363913" y="3346450"/>
          <p14:tracePt t="129753" x="3400425" y="3346450"/>
          <p14:tracePt t="129761" x="3436938" y="3346450"/>
          <p14:tracePt t="129770" x="3446463" y="3346450"/>
          <p14:tracePt t="129777" x="3490913" y="3346450"/>
          <p14:tracePt t="129788" x="3509963" y="3346450"/>
          <p14:tracePt t="129803" x="3527425" y="3346450"/>
          <p14:tracePt t="129818" x="3536950" y="3346450"/>
          <p14:tracePt t="130613" x="3536950" y="3355975"/>
          <p14:tracePt t="130634" x="3546475" y="3355975"/>
          <p14:tracePt t="130646" x="3563938" y="3355975"/>
          <p14:tracePt t="130657" x="3573463" y="3355975"/>
          <p14:tracePt t="130665" x="3582988" y="3355975"/>
          <p14:tracePt t="130681" x="3592513" y="3355975"/>
          <p14:tracePt t="130689" x="3609975" y="3355975"/>
          <p14:tracePt t="130740" x="3619500" y="3355975"/>
          <p14:tracePt t="130754" x="3629025" y="3355975"/>
          <p14:tracePt t="130977" x="3636963" y="3355975"/>
          <p14:tracePt t="131210" x="3646488" y="3355975"/>
          <p14:tracePt t="131218" x="3656013" y="3355975"/>
          <p14:tracePt t="131267" x="3665538" y="3346450"/>
          <p14:tracePt t="131281" x="3683000" y="3346450"/>
          <p14:tracePt t="131314" x="3692525" y="3346450"/>
          <p14:tracePt t="131329" x="3702050" y="3338513"/>
          <p14:tracePt t="131337" x="3709988" y="3328988"/>
          <p14:tracePt t="131579" x="3709988" y="3338513"/>
          <p14:tracePt t="131722" x="3702050" y="3338513"/>
          <p14:tracePt t="131739" x="3702050" y="3328988"/>
          <p14:tracePt t="131747" x="3702050" y="3319463"/>
          <p14:tracePt t="131809" x="3709988" y="3309938"/>
          <p14:tracePt t="132067" x="3702050" y="3309938"/>
          <p14:tracePt t="132091" x="3692525" y="3309938"/>
          <p14:tracePt t="132099" x="3683000" y="3309938"/>
          <p14:tracePt t="132152" x="3673475" y="3319463"/>
          <p14:tracePt t="132339" x="3673475" y="3328988"/>
          <p14:tracePt t="132658" x="3683000" y="3328988"/>
          <p14:tracePt t="132787" x="3692525" y="3328988"/>
          <p14:tracePt t="132801" x="3692525" y="3338513"/>
          <p14:tracePt t="132818" x="3692525" y="3355975"/>
          <p14:tracePt t="132825" x="3692525" y="3375025"/>
          <p14:tracePt t="133586" x="3702050" y="3375025"/>
          <p14:tracePt t="133595" x="3709988" y="3365500"/>
          <p14:tracePt t="133603" x="3729038" y="3365500"/>
          <p14:tracePt t="133613" x="3746500" y="3346450"/>
          <p14:tracePt t="133625" x="3756025" y="3338513"/>
          <p14:tracePt t="133634" x="3765550" y="3328988"/>
          <p14:tracePt t="133642" x="3775075" y="3309938"/>
          <p14:tracePt t="133681" x="3783013" y="3302000"/>
          <p14:tracePt t="133697" x="3783013" y="3292475"/>
          <p14:tracePt t="133834" x="3783013" y="3282950"/>
          <p14:tracePt t="134145" x="3775075" y="3292475"/>
          <p14:tracePt t="134154" x="3765550" y="3309938"/>
          <p14:tracePt t="134170" x="3746500" y="3328988"/>
          <p14:tracePt t="134178" x="3738563" y="3338513"/>
          <p14:tracePt t="134199" x="3719513" y="3355975"/>
          <p14:tracePt t="134211" x="3719513" y="3365500"/>
          <p14:tracePt t="134218" x="3702050" y="3382963"/>
          <p14:tracePt t="134244" x="3692525" y="3392488"/>
          <p14:tracePt t="134369" x="3692525" y="3402013"/>
          <p14:tracePt t="134409" x="3702050" y="3402013"/>
          <p14:tracePt t="134425" x="3719513" y="3402013"/>
          <p14:tracePt t="134441" x="3719513" y="3392488"/>
          <p14:tracePt t="134449" x="3738563" y="3382963"/>
          <p14:tracePt t="134473" x="3738563" y="3375025"/>
          <p14:tracePt t="134550" x="3738563" y="3365500"/>
          <p14:tracePt t="134628" x="3729038" y="3365500"/>
          <p14:tracePt t="134657" x="3719513" y="3355975"/>
          <p14:tracePt t="134714" x="3719513" y="3338513"/>
          <p14:tracePt t="134730" x="3709988" y="3319463"/>
          <p14:tracePt t="134746" x="3702050" y="3309938"/>
          <p14:tracePt t="134849" x="3692525" y="3309938"/>
          <p14:tracePt t="134881" x="3683000" y="3309938"/>
          <p14:tracePt t="134897" x="3673475" y="3309938"/>
          <p14:tracePt t="134913" x="3665538" y="3309938"/>
          <p14:tracePt t="134930" x="3656013" y="3309938"/>
          <p14:tracePt t="134941" x="3646488" y="3309938"/>
          <p14:tracePt t="134945" x="3629025" y="3309938"/>
          <p14:tracePt t="134954" x="3619500" y="3309938"/>
          <p14:tracePt t="134961" x="3609975" y="3319463"/>
          <p14:tracePt t="134970" x="3600450" y="3328988"/>
          <p14:tracePt t="134977" x="3592513" y="3328988"/>
          <p14:tracePt t="134985" x="3573463" y="3346450"/>
          <p14:tracePt t="134993" x="3546475" y="3365500"/>
          <p14:tracePt t="135001" x="3519488" y="3375025"/>
          <p14:tracePt t="135009" x="3519488" y="3382963"/>
          <p14:tracePt t="135017" x="3490913" y="3382963"/>
          <p14:tracePt t="135025" x="3455988" y="3419475"/>
          <p14:tracePt t="135033" x="3427413" y="3429000"/>
          <p14:tracePt t="135041" x="3382963" y="3438525"/>
          <p14:tracePt t="135049" x="3363913" y="3446463"/>
          <p14:tracePt t="135057" x="3327400" y="3465513"/>
          <p14:tracePt t="135065" x="3290888" y="3475038"/>
          <p14:tracePt t="135073" x="3263900" y="3482975"/>
          <p14:tracePt t="135081" x="3236913" y="3482975"/>
          <p14:tracePt t="135089" x="3190875" y="3502025"/>
          <p14:tracePt t="135097" x="3144838" y="3519488"/>
          <p14:tracePt t="135106" x="3117850" y="3529013"/>
          <p14:tracePt t="135114" x="3063875" y="3538538"/>
          <p14:tracePt t="135124" x="3035300" y="3538538"/>
          <p14:tracePt t="135130" x="2998788" y="3548063"/>
          <p14:tracePt t="135138" x="2971800" y="3548063"/>
          <p14:tracePt t="135146" x="2935288" y="3548063"/>
          <p14:tracePt t="135153" x="2898775" y="3575050"/>
          <p14:tracePt t="135178" x="2881313" y="3575050"/>
          <p14:tracePt t="135188" x="2871788" y="3575050"/>
          <p14:tracePt t="135194" x="2871788" y="3584575"/>
          <p14:tracePt t="135371" x="2862263" y="3584575"/>
          <p14:tracePt t="135387" x="2835275" y="3592513"/>
          <p14:tracePt t="135397" x="2817813" y="3602038"/>
          <p14:tracePt t="135404" x="2808288" y="3611563"/>
          <p14:tracePt t="135410" x="2798763" y="3621088"/>
          <p14:tracePt t="135417" x="2781300" y="3629025"/>
          <p14:tracePt t="135425" x="2762250" y="3648075"/>
          <p14:tracePt t="135433" x="2762250" y="3657600"/>
          <p14:tracePt t="135441" x="2744788" y="3665538"/>
          <p14:tracePt t="135449" x="2735263" y="3675063"/>
          <p14:tracePt t="135457" x="2725738" y="3684588"/>
          <p14:tracePt t="135482" x="2725738" y="3694113"/>
          <p14:tracePt t="135521" x="2716213" y="3694113"/>
          <p14:tracePt t="135530" x="2708275" y="3702050"/>
          <p14:tracePt t="135556" x="2698750" y="3711575"/>
          <p14:tracePt t="135566" x="2671763" y="3711575"/>
          <p14:tracePt t="135569" x="2662238" y="3721100"/>
          <p14:tracePt t="135578" x="2643188" y="3738563"/>
          <p14:tracePt t="135597" x="2625725" y="3738563"/>
          <p14:tracePt t="135609" x="2625725" y="3748088"/>
          <p14:tracePt t="135633" x="2616200" y="3748088"/>
          <p14:tracePt t="135641" x="2606675" y="3748088"/>
          <p14:tracePt t="135649" x="2598738" y="3757613"/>
          <p14:tracePt t="135657" x="2589213" y="3757613"/>
          <p14:tracePt t="135665" x="2579688" y="3757613"/>
          <p14:tracePt t="135674" x="2570163" y="3757613"/>
          <p14:tracePt t="135694" x="2552700" y="3757613"/>
          <p14:tracePt t="135698" x="2543175" y="3757613"/>
          <p14:tracePt t="135706" x="2533650" y="3757613"/>
          <p14:tracePt t="135722" x="2525713" y="3757613"/>
          <p14:tracePt t="135729" x="2516188" y="3767138"/>
          <p14:tracePt t="135762" x="2516188" y="3775075"/>
          <p14:tracePt t="135945" x="2506663" y="3784600"/>
          <p14:tracePt t="135985" x="2506663" y="3794125"/>
          <p14:tracePt t="136009" x="2506663" y="3811588"/>
          <p14:tracePt t="136019" x="2498725" y="3811588"/>
          <p14:tracePt t="136033" x="2489200" y="3821113"/>
          <p14:tracePt t="136066" x="2479675" y="3830638"/>
          <p14:tracePt t="136379" x="2462213" y="3830638"/>
          <p14:tracePt t="136387" x="2452688" y="3830638"/>
          <p14:tracePt t="136427" x="2452688" y="3848100"/>
          <p14:tracePt t="136587" x="2462213" y="3840163"/>
          <p14:tracePt t="136604" x="2470150" y="3821113"/>
          <p14:tracePt t="136621" x="2479675" y="3821113"/>
          <p14:tracePt t="136630" x="2489200" y="3811588"/>
          <p14:tracePt t="136641" x="2498725" y="3811588"/>
          <p14:tracePt t="136649" x="2506663" y="3811588"/>
          <p14:tracePt t="136657" x="2525713" y="3811588"/>
          <p14:tracePt t="136665" x="2533650" y="3811588"/>
          <p14:tracePt t="136673" x="2552700" y="3803650"/>
          <p14:tracePt t="136681" x="2598738" y="3803650"/>
          <p14:tracePt t="136689" x="2616200" y="3803650"/>
          <p14:tracePt t="136697" x="2625725" y="3803650"/>
          <p14:tracePt t="136705" x="2635250" y="3803650"/>
          <p14:tracePt t="136713" x="2643188" y="3803650"/>
          <p14:tracePt t="136721" x="2671763" y="3784600"/>
          <p14:tracePt t="136737" x="2679700" y="3784600"/>
          <p14:tracePt t="136761" x="2689225" y="3784600"/>
          <p14:tracePt t="136793" x="2708275" y="3784600"/>
          <p14:tracePt t="136804" x="2716213" y="3784600"/>
          <p14:tracePt t="136825" x="2725738" y="3784600"/>
          <p14:tracePt t="136834" x="2744788" y="3784600"/>
          <p14:tracePt t="136849" x="2752725" y="3784600"/>
          <p14:tracePt t="136857" x="2762250" y="3775075"/>
          <p14:tracePt t="136995" x="2771775" y="3775075"/>
          <p14:tracePt t="137033" x="2781300" y="3794125"/>
          <p14:tracePt t="137073" x="2789238" y="3794125"/>
          <p14:tracePt t="137089" x="2808288" y="3803650"/>
          <p14:tracePt t="137113" x="2825750" y="3803650"/>
          <p14:tracePt t="137121" x="2835275" y="3803650"/>
          <p14:tracePt t="137129" x="2844800" y="3803650"/>
          <p14:tracePt t="137137" x="2852738" y="3803650"/>
          <p14:tracePt t="137145" x="2862263" y="3803650"/>
          <p14:tracePt t="137153" x="2871788" y="3803650"/>
          <p14:tracePt t="137161" x="2889250" y="3821113"/>
          <p14:tracePt t="137194" x="2908300" y="3821113"/>
          <p14:tracePt t="137218" x="2917825" y="3821113"/>
          <p14:tracePt t="137225" x="2925763" y="3821113"/>
          <p14:tracePt t="137313" x="2935288" y="3811588"/>
          <p14:tracePt t="137337" x="2944813" y="3811588"/>
          <p14:tracePt t="137380" x="2954338" y="3811588"/>
          <p14:tracePt t="137401" x="2962275" y="3811588"/>
          <p14:tracePt t="137425" x="2971800" y="3811588"/>
          <p14:tracePt t="137441" x="2990850" y="3811588"/>
          <p14:tracePt t="137457" x="2998788" y="3811588"/>
          <p14:tracePt t="137497" x="3008313" y="3811588"/>
          <p14:tracePt t="137505" x="3027363" y="3811588"/>
          <p14:tracePt t="137529" x="3035300" y="3811588"/>
          <p14:tracePt t="137561" x="3044825" y="3811588"/>
          <p14:tracePt t="137601" x="3054350" y="3811588"/>
          <p14:tracePt t="137699" x="3054350" y="3821113"/>
          <p14:tracePt t="137739" x="3054350" y="3830638"/>
          <p14:tracePt t="137756" x="3054350" y="3848100"/>
          <p14:tracePt t="137763" x="3054350" y="3867150"/>
          <p14:tracePt t="137777" x="3044825" y="3875088"/>
          <p14:tracePt t="137793" x="3035300" y="3884613"/>
          <p14:tracePt t="137835" x="3027363" y="3894138"/>
          <p14:tracePt t="138023" x="3035300" y="3875088"/>
          <p14:tracePt t="138033" x="3044825" y="3867150"/>
          <p14:tracePt t="138049" x="3044825" y="3857625"/>
          <p14:tracePt t="138057" x="3054350" y="3848100"/>
          <p14:tracePt t="138089" x="3063875" y="3840163"/>
          <p14:tracePt t="138177" x="3063875" y="3830638"/>
          <p14:tracePt t="138273" x="3054350" y="3840163"/>
          <p14:tracePt t="138281" x="3035300" y="3857625"/>
          <p14:tracePt t="138305" x="3027363" y="3867150"/>
          <p14:tracePt t="138492" x="3017838" y="3867150"/>
          <p14:tracePt t="138523" x="3017838" y="3857625"/>
          <p14:tracePt t="138561" x="3017838" y="3848100"/>
          <p14:tracePt t="138569" x="3017838" y="3840163"/>
          <p14:tracePt t="138585" x="3017838" y="3830638"/>
          <p14:tracePt t="138601" x="3017838" y="3821113"/>
          <p14:tracePt t="138609" x="3017838" y="3811588"/>
          <p14:tracePt t="138634" x="3017838" y="3794125"/>
          <p14:tracePt t="138658" x="3017838" y="3784600"/>
          <p14:tracePt t="138676" x="3017838" y="3775075"/>
          <p14:tracePt t="138691" x="3017838" y="3757613"/>
          <p14:tracePt t="138697" x="3017838" y="3748088"/>
          <p14:tracePt t="138706" x="3008313" y="3738563"/>
          <p14:tracePt t="138729" x="2998788" y="3738563"/>
          <p14:tracePt t="138737" x="2971800" y="3730625"/>
          <p14:tracePt t="138745" x="2962275" y="3730625"/>
          <p14:tracePt t="138753" x="2944813" y="3730625"/>
          <p14:tracePt t="138761" x="2925763" y="3730625"/>
          <p14:tracePt t="138769" x="2908300" y="3730625"/>
          <p14:tracePt t="138777" x="2881313" y="3702050"/>
          <p14:tracePt t="138784" x="2862263" y="3702050"/>
          <p14:tracePt t="138793" x="2852738" y="3702050"/>
          <p14:tracePt t="138803" x="2817813" y="3694113"/>
          <p14:tracePt t="138825" x="2808288" y="3694113"/>
          <p14:tracePt t="138833" x="2789238" y="3694113"/>
          <p14:tracePt t="138849" x="2771775" y="3694113"/>
          <p14:tracePt t="138865" x="2744788" y="3694113"/>
          <p14:tracePt t="138873" x="2735263" y="3694113"/>
          <p14:tracePt t="138881" x="2716213" y="3694113"/>
          <p14:tracePt t="138906" x="2679700" y="3694113"/>
          <p14:tracePt t="138914" x="2662238" y="3694113"/>
          <p14:tracePt t="138930" x="2643188" y="3694113"/>
          <p14:tracePt t="138941" x="2635250" y="3694113"/>
          <p14:tracePt t="138947" x="2616200" y="3702050"/>
          <p14:tracePt t="138963" x="2606675" y="3702050"/>
          <p14:tracePt t="138974" x="2598738" y="3702050"/>
          <p14:tracePt t="138987" x="2570163" y="3711575"/>
          <p14:tracePt t="138994" x="2562225" y="3721100"/>
          <p14:tracePt t="139017" x="2543175" y="3721100"/>
          <p14:tracePt t="139025" x="2533650" y="3730625"/>
          <p14:tracePt t="139033" x="2516188" y="3748088"/>
          <p14:tracePt t="139049" x="2506663" y="3757613"/>
          <p14:tracePt t="139057" x="2498725" y="3757613"/>
          <p14:tracePt t="139065" x="2479675" y="3767138"/>
          <p14:tracePt t="139089" x="2462213" y="3775075"/>
          <p14:tracePt t="139121" x="2462213" y="3784600"/>
          <p14:tracePt t="139129" x="2452688" y="3784600"/>
          <p14:tracePt t="139146" x="2443163" y="3794125"/>
          <p14:tracePt t="139270" x="2452688" y="3794125"/>
          <p14:tracePt t="139281" x="2479675" y="3794125"/>
          <p14:tracePt t="139289" x="2498725" y="3775075"/>
          <p14:tracePt t="139298" x="2525713" y="3767138"/>
          <p14:tracePt t="139305" x="2552700" y="3757613"/>
          <p14:tracePt t="139315" x="2579688" y="3738563"/>
          <p14:tracePt t="139321" x="2598738" y="3730625"/>
          <p14:tracePt t="139329" x="2652713" y="3711575"/>
          <p14:tracePt t="139337" x="2671763" y="3711575"/>
          <p14:tracePt t="139345" x="2689225" y="3711575"/>
          <p14:tracePt t="139353" x="2716213" y="3711575"/>
          <p14:tracePt t="139361" x="2735263" y="3711575"/>
          <p14:tracePt t="139369" x="2744788" y="3711575"/>
          <p14:tracePt t="139377" x="2771775" y="3711575"/>
          <p14:tracePt t="139385" x="2789238" y="3711575"/>
          <p14:tracePt t="139394" x="2817813" y="3711575"/>
          <p14:tracePt t="139402" x="2835275" y="3711575"/>
          <p14:tracePt t="139419" x="2852738" y="3711575"/>
          <p14:tracePt t="139426" x="2862263" y="3711575"/>
          <p14:tracePt t="139434" x="2871788" y="3711575"/>
          <p14:tracePt t="139441" x="2889250" y="3711575"/>
          <p14:tracePt t="139449" x="2898775" y="3721100"/>
          <p14:tracePt t="139458" x="2908300" y="3730625"/>
          <p14:tracePt t="139481" x="2917825" y="3738563"/>
          <p14:tracePt t="139513" x="2917825" y="3757613"/>
          <p14:tracePt t="139539" x="2917825" y="3767138"/>
          <p14:tracePt t="139546" x="2917825" y="3775075"/>
          <p14:tracePt t="139569" x="2917825" y="3794125"/>
          <p14:tracePt t="139593" x="2917825" y="3803650"/>
          <p14:tracePt t="139610" x="2917825" y="3811588"/>
          <p14:tracePt t="139633" x="2917825" y="3821113"/>
          <p14:tracePt t="139665" x="2908300" y="3840163"/>
          <p14:tracePt t="139681" x="2908300" y="3848100"/>
          <p14:tracePt t="139705" x="2898775" y="3848100"/>
          <p14:tracePt t="139721" x="2898775" y="3857625"/>
          <p14:tracePt t="139729" x="2889250" y="3867150"/>
          <p14:tracePt t="139745" x="2881313" y="3867150"/>
          <p14:tracePt t="139769" x="2871788" y="3867150"/>
          <p14:tracePt t="139849" x="2862263" y="3867150"/>
          <p14:tracePt t="139914" x="2852738" y="3867150"/>
          <p14:tracePt t="139931" x="2862263" y="3867150"/>
          <p14:tracePt t="139938" x="2871788" y="3867150"/>
          <p14:tracePt t="139946" x="2889250" y="3848100"/>
          <p14:tracePt t="139955" x="2917825" y="3848100"/>
          <p14:tracePt t="139961" x="2944813" y="3840163"/>
          <p14:tracePt t="139969" x="2962275" y="3840163"/>
          <p14:tracePt t="139977" x="2990850" y="3840163"/>
          <p14:tracePt t="139985" x="3008313" y="3840163"/>
          <p14:tracePt t="139994" x="3044825" y="3830638"/>
          <p14:tracePt t="140003" x="3054350" y="3830638"/>
          <p14:tracePt t="140009" x="3071813" y="3821113"/>
          <p14:tracePt t="140019" x="3108325" y="3803650"/>
          <p14:tracePt t="140033" x="3127375" y="3794125"/>
          <p14:tracePt t="140041" x="3144838" y="3794125"/>
          <p14:tracePt t="140049" x="3154363" y="3794125"/>
          <p14:tracePt t="140065" x="3171825" y="3784600"/>
          <p14:tracePt t="140081" x="3181350" y="3784600"/>
          <p14:tracePt t="140089" x="3190875" y="3784600"/>
          <p14:tracePt t="140097" x="3200400" y="3784600"/>
          <p14:tracePt t="140105" x="3217863" y="3784600"/>
          <p14:tracePt t="140113" x="3227388" y="3784600"/>
          <p14:tracePt t="140129" x="3236913" y="3784600"/>
          <p14:tracePt t="140145" x="3254375" y="3784600"/>
          <p14:tracePt t="140155" x="3263900" y="3784600"/>
          <p14:tracePt t="140202" x="3273425" y="3784600"/>
          <p14:tracePt t="140285" x="3281363" y="3784600"/>
          <p14:tracePt t="140370" x="3290888" y="3784600"/>
          <p14:tracePt t="140516" x="3300413" y="3775075"/>
          <p14:tracePt t="140763" x="3309938" y="3775075"/>
          <p14:tracePt t="140779" x="3317875" y="3775075"/>
          <p14:tracePt t="140787" x="3336925" y="3775075"/>
          <p14:tracePt t="140795" x="3354388" y="3775075"/>
          <p14:tracePt t="140802" x="3363913" y="3775075"/>
          <p14:tracePt t="140809" x="3400425" y="3757613"/>
          <p14:tracePt t="140817" x="3409950" y="3757613"/>
          <p14:tracePt t="140825" x="3436938" y="3757613"/>
          <p14:tracePt t="140833" x="3446463" y="3757613"/>
          <p14:tracePt t="140841" x="3482975" y="3757613"/>
          <p14:tracePt t="140849" x="3500438" y="3757613"/>
          <p14:tracePt t="140857" x="3527425" y="3757613"/>
          <p14:tracePt t="140865" x="3536950" y="3757613"/>
          <p14:tracePt t="140873" x="3546475" y="3757613"/>
          <p14:tracePt t="140888" x="3563938" y="3757613"/>
          <p14:tracePt t="140889" x="3582988" y="3757613"/>
          <p14:tracePt t="140897" x="3600450" y="3757613"/>
          <p14:tracePt t="140905" x="3619500" y="3757613"/>
          <p14:tracePt t="140913" x="3629025" y="3748088"/>
          <p14:tracePt t="140922" x="3656013" y="3748088"/>
          <p14:tracePt t="140929" x="3673475" y="3748088"/>
          <p14:tracePt t="140937" x="3702050" y="3738563"/>
          <p14:tracePt t="140945" x="3709988" y="3738563"/>
          <p14:tracePt t="140953" x="3738563" y="3738563"/>
          <p14:tracePt t="140961" x="3756025" y="3730625"/>
          <p14:tracePt t="140970" x="3783013" y="3730625"/>
          <p14:tracePt t="140978" x="3810000" y="3711575"/>
          <p14:tracePt t="140986" x="3829050" y="3711575"/>
          <p14:tracePt t="140994" x="3838575" y="3702050"/>
          <p14:tracePt t="141006" x="3856038" y="3694113"/>
          <p14:tracePt t="141009" x="3875088" y="3684588"/>
          <p14:tracePt t="141020" x="3892550" y="3665538"/>
          <p14:tracePt t="141025" x="3902075" y="3657600"/>
          <p14:tracePt t="141033" x="3929063" y="3648075"/>
          <p14:tracePt t="141041" x="3938588" y="3638550"/>
          <p14:tracePt t="141049" x="3948113" y="3629025"/>
          <p14:tracePt t="141057" x="3956050" y="3621088"/>
          <p14:tracePt t="141068" x="3975100" y="3611563"/>
          <p14:tracePt t="141073" x="3984625" y="3575050"/>
          <p14:tracePt t="141081" x="3992563" y="3565525"/>
          <p14:tracePt t="141097" x="4011613" y="3548063"/>
          <p14:tracePt t="141105" x="4021138" y="3529013"/>
          <p14:tracePt t="141113" x="4029075" y="3502025"/>
          <p14:tracePt t="141129" x="4038600" y="3492500"/>
          <p14:tracePt t="141137" x="4057650" y="3475038"/>
          <p14:tracePt t="141153" x="4065588" y="3465513"/>
          <p14:tracePt t="141161" x="4075113" y="3446463"/>
          <p14:tracePt t="141178" x="4075113" y="3429000"/>
          <p14:tracePt t="141192" x="4084638" y="3411538"/>
          <p14:tracePt t="141193" x="4084638" y="3402013"/>
          <p14:tracePt t="141205" x="4084638" y="3382963"/>
          <p14:tracePt t="141210" x="4084638" y="3355975"/>
          <p14:tracePt t="141223" x="4084638" y="3338513"/>
          <p14:tracePt t="141226" x="4084638" y="3319463"/>
          <p14:tracePt t="141236" x="4084638" y="3309938"/>
          <p14:tracePt t="141242" x="4084638" y="3273425"/>
          <p14:tracePt t="141255" x="4084638" y="3255963"/>
          <p14:tracePt t="141257" x="4084638" y="3236913"/>
          <p14:tracePt t="141271" x="4084638" y="3209925"/>
          <p14:tracePt t="141274" x="4084638" y="3182938"/>
          <p14:tracePt t="141281" x="4084638" y="3155950"/>
          <p14:tracePt t="141289" x="4084638" y="3136900"/>
          <p14:tracePt t="141298" x="4084638" y="3119438"/>
          <p14:tracePt t="141305" x="4084638" y="3082925"/>
          <p14:tracePt t="141315" x="4084638" y="3063875"/>
          <p14:tracePt t="141321" x="4084638" y="3046413"/>
          <p14:tracePt t="141329" x="4084638" y="3027363"/>
          <p14:tracePt t="141337" x="4084638" y="3000375"/>
          <p14:tracePt t="141345" x="4084638" y="2990850"/>
          <p14:tracePt t="141353" x="4084638" y="2982913"/>
          <p14:tracePt t="141361" x="4084638" y="2973388"/>
          <p14:tracePt t="141369" x="4075113" y="2963863"/>
          <p14:tracePt t="141377" x="4065588" y="2954338"/>
          <p14:tracePt t="141386" x="4065588" y="2946400"/>
          <p14:tracePt t="141393" x="4057650" y="2946400"/>
          <p14:tracePt t="141401" x="4048125" y="2936875"/>
          <p14:tracePt t="141418" x="4029075" y="2917825"/>
          <p14:tracePt t="141425" x="4011613" y="2900363"/>
          <p14:tracePt t="141433" x="4002088" y="2890838"/>
          <p14:tracePt t="141441" x="3992563" y="2881313"/>
          <p14:tracePt t="141451" x="3975100" y="2863850"/>
          <p14:tracePt t="141459" x="3956050" y="2844800"/>
          <p14:tracePt t="141467" x="3938588" y="2836863"/>
          <p14:tracePt t="141474" x="3929063" y="2827338"/>
          <p14:tracePt t="141481" x="3911600" y="2808288"/>
          <p14:tracePt t="141489" x="3892550" y="2800350"/>
          <p14:tracePt t="141497" x="3883025" y="2790825"/>
          <p14:tracePt t="141505" x="3865563" y="2771775"/>
          <p14:tracePt t="141513" x="3846513" y="2763838"/>
          <p14:tracePt t="141529" x="3829050" y="2763838"/>
          <p14:tracePt t="141537" x="3810000" y="2763838"/>
          <p14:tracePt t="141545" x="3802063" y="2763838"/>
          <p14:tracePt t="141555" x="3765550" y="2763838"/>
          <p14:tracePt t="141562" x="3746500" y="2763838"/>
          <p14:tracePt t="141569" x="3719513" y="2763838"/>
          <p14:tracePt t="141578" x="3702050" y="2763838"/>
          <p14:tracePt t="141587" x="3692525" y="2763838"/>
          <p14:tracePt t="141597" x="3673475" y="2763838"/>
          <p14:tracePt t="141602" x="3665538" y="2763838"/>
          <p14:tracePt t="141609" x="3656013" y="2763838"/>
          <p14:tracePt t="141618" x="3636963" y="2763838"/>
          <p14:tracePt t="141627" x="3629025" y="2763838"/>
          <p14:tracePt t="141633" x="3619500" y="2763838"/>
          <p14:tracePt t="141641" x="3609975" y="2763838"/>
          <p14:tracePt t="141649" x="3592513" y="2763838"/>
          <p14:tracePt t="141657" x="3582988" y="2763838"/>
          <p14:tracePt t="141665" x="3573463" y="2763838"/>
          <p14:tracePt t="141673" x="3556000" y="2763838"/>
          <p14:tracePt t="141681" x="3536950" y="2763838"/>
          <p14:tracePt t="141690" x="3509963" y="2763838"/>
          <p14:tracePt t="141698" x="3490913" y="2763838"/>
          <p14:tracePt t="141706" x="3455988" y="2763838"/>
          <p14:tracePt t="141714" x="3409950" y="2763838"/>
          <p14:tracePt t="141722" x="3390900" y="2763838"/>
          <p14:tracePt t="141729" x="3354388" y="2763838"/>
          <p14:tracePt t="141737" x="3336925" y="2763838"/>
          <p14:tracePt t="141745" x="3317875" y="2763838"/>
          <p14:tracePt t="141753" x="3300413" y="2763838"/>
          <p14:tracePt t="141761" x="3290888" y="2763838"/>
          <p14:tracePt t="141770" x="3263900" y="2763838"/>
          <p14:tracePt t="141778" x="3254375" y="2763838"/>
          <p14:tracePt t="141787" x="3244850" y="2763838"/>
          <p14:tracePt t="141794" x="3236913" y="2763838"/>
          <p14:tracePt t="141810" x="3217863" y="2763838"/>
          <p14:tracePt t="141820" x="3208338" y="2763838"/>
          <p14:tracePt t="141825" x="3181350" y="2763838"/>
          <p14:tracePt t="141833" x="3171825" y="2763838"/>
          <p14:tracePt t="141841" x="3144838" y="2763838"/>
          <p14:tracePt t="141849" x="3127375" y="2763838"/>
          <p14:tracePt t="141857" x="3117850" y="2763838"/>
          <p14:tracePt t="141865" x="3100388" y="2763838"/>
          <p14:tracePt t="141873" x="3081338" y="2771775"/>
          <p14:tracePt t="141881" x="3071813" y="2781300"/>
          <p14:tracePt t="141905" x="3035300" y="2808288"/>
          <p14:tracePt t="141914" x="3027363" y="2817813"/>
          <p14:tracePt t="141923" x="3017838" y="2827338"/>
          <p14:tracePt t="141929" x="3008313" y="2827338"/>
          <p14:tracePt t="141940" x="2998788" y="2844800"/>
          <p14:tracePt t="141945" x="2998788" y="2854325"/>
          <p14:tracePt t="141953" x="2990850" y="2863850"/>
          <p14:tracePt t="141961" x="2981325" y="2890838"/>
          <p14:tracePt t="141970" x="2971800" y="2900363"/>
          <p14:tracePt t="141978" x="2962275" y="2909888"/>
          <p14:tracePt t="141987" x="2954338" y="2936875"/>
          <p14:tracePt t="142003" x="2944813" y="2963863"/>
          <p14:tracePt t="142009" x="2925763" y="2990850"/>
          <p14:tracePt t="142026" x="2917825" y="3000375"/>
          <p14:tracePt t="142035" x="2908300" y="3027363"/>
          <p14:tracePt t="142042" x="2898775" y="3036888"/>
          <p14:tracePt t="142050" x="2889250" y="3054350"/>
          <p14:tracePt t="142057" x="2871788" y="3082925"/>
          <p14:tracePt t="142065" x="2871788" y="3090863"/>
          <p14:tracePt t="142073" x="2871788" y="3119438"/>
          <p14:tracePt t="142082" x="2862263" y="3127375"/>
          <p14:tracePt t="142090" x="2862263" y="3155950"/>
          <p14:tracePt t="142098" x="2862263" y="3173413"/>
          <p14:tracePt t="142106" x="2852738" y="3209925"/>
          <p14:tracePt t="142114" x="2852738" y="3228975"/>
          <p14:tracePt t="142123" x="2852738" y="3246438"/>
          <p14:tracePt t="142130" x="2844800" y="3273425"/>
          <p14:tracePt t="142143" x="2835275" y="3292475"/>
          <p14:tracePt t="142145" x="2835275" y="3309938"/>
          <p14:tracePt t="142155" x="2835275" y="3319463"/>
          <p14:tracePt t="142161" x="2835275" y="3346450"/>
          <p14:tracePt t="142170" x="2835275" y="3365500"/>
          <p14:tracePt t="142178" x="2835275" y="3382963"/>
          <p14:tracePt t="142188" x="2835275" y="3402013"/>
          <p14:tracePt t="142194" x="2835275" y="3411538"/>
          <p14:tracePt t="142206" x="2835275" y="3429000"/>
          <p14:tracePt t="142209" x="2835275" y="3446463"/>
          <p14:tracePt t="142218" x="2835275" y="3482975"/>
          <p14:tracePt t="142225" x="2835275" y="3492500"/>
          <p14:tracePt t="142233" x="2835275" y="3529013"/>
          <p14:tracePt t="142241" x="2835275" y="3538538"/>
          <p14:tracePt t="142257" x="2835275" y="3556000"/>
          <p14:tracePt t="142265" x="2835275" y="3565525"/>
          <p14:tracePt t="142273" x="2835275" y="3575050"/>
          <p14:tracePt t="142282" x="2835275" y="3584575"/>
          <p14:tracePt t="142289" x="2835275" y="3602038"/>
          <p14:tracePt t="142313" x="2844800" y="3611563"/>
          <p14:tracePt t="142321" x="2852738" y="3621088"/>
          <p14:tracePt t="142329" x="2862263" y="3629025"/>
          <p14:tracePt t="142337" x="2881313" y="3648075"/>
          <p14:tracePt t="142345" x="2889250" y="3657600"/>
          <p14:tracePt t="142353" x="2898775" y="3665538"/>
          <p14:tracePt t="142361" x="2908300" y="3675063"/>
          <p14:tracePt t="142369" x="2935288" y="3684588"/>
          <p14:tracePt t="142377" x="2962275" y="3702050"/>
          <p14:tracePt t="142385" x="2971800" y="3702050"/>
          <p14:tracePt t="142394" x="2998788" y="3711575"/>
          <p14:tracePt t="142402" x="3017838" y="3721100"/>
          <p14:tracePt t="142409" x="3044825" y="3721100"/>
          <p14:tracePt t="142418" x="3071813" y="3738563"/>
          <p14:tracePt t="142425" x="3081338" y="3738563"/>
          <p14:tracePt t="142433" x="3100388" y="3738563"/>
          <p14:tracePt t="142441" x="3127375" y="3738563"/>
          <p14:tracePt t="142449" x="3154363" y="3738563"/>
          <p14:tracePt t="142457" x="3190875" y="3738563"/>
          <p14:tracePt t="142465" x="3208338" y="3738563"/>
          <p14:tracePt t="142473" x="3236913" y="3738563"/>
          <p14:tracePt t="142481" x="3254375" y="3738563"/>
          <p14:tracePt t="142489" x="3281363" y="3738563"/>
          <p14:tracePt t="142497" x="3309938" y="3738563"/>
          <p14:tracePt t="142506" x="3327400" y="3738563"/>
          <p14:tracePt t="142515" x="3363913" y="3738563"/>
          <p14:tracePt t="142522" x="3382963" y="3738563"/>
          <p14:tracePt t="142529" x="3427413" y="3738563"/>
          <p14:tracePt t="142537" x="3446463" y="3738563"/>
          <p14:tracePt t="142546" x="3482975" y="3738563"/>
          <p14:tracePt t="142553" x="3519488" y="3730625"/>
          <p14:tracePt t="142561" x="3546475" y="3721100"/>
          <p14:tracePt t="142569" x="3563938" y="3721100"/>
          <p14:tracePt t="142577" x="3582988" y="3721100"/>
          <p14:tracePt t="142586" x="3609975" y="3694113"/>
          <p14:tracePt t="142593" x="3629025" y="3684588"/>
          <p14:tracePt t="142601" x="3646488" y="3684588"/>
          <p14:tracePt t="142609" x="3665538" y="3675063"/>
          <p14:tracePt t="142618" x="3673475" y="3675063"/>
          <p14:tracePt t="142627" x="3683000" y="3675063"/>
          <p14:tracePt t="142633" x="3709988" y="3665538"/>
          <p14:tracePt t="142649" x="3738563" y="3648075"/>
          <p14:tracePt t="142657" x="3756025" y="3638550"/>
          <p14:tracePt t="142665" x="3765550" y="3638550"/>
          <p14:tracePt t="142673" x="3792538" y="3629025"/>
          <p14:tracePt t="142681" x="3802063" y="3629025"/>
          <p14:tracePt t="142689" x="3819525" y="3621088"/>
          <p14:tracePt t="142697" x="3838575" y="3602038"/>
          <p14:tracePt t="142705" x="3846513" y="3592513"/>
          <p14:tracePt t="142713" x="3865563" y="3584575"/>
          <p14:tracePt t="142721" x="3883025" y="3575050"/>
          <p14:tracePt t="142729" x="3902075" y="3565525"/>
          <p14:tracePt t="142737" x="3911600" y="3556000"/>
          <p14:tracePt t="142745" x="3919538" y="3548063"/>
          <p14:tracePt t="142753" x="3948113" y="3529013"/>
          <p14:tracePt t="142761" x="3965575" y="3511550"/>
          <p14:tracePt t="142769" x="3984625" y="3492500"/>
          <p14:tracePt t="142778" x="3992563" y="3482975"/>
          <p14:tracePt t="142787" x="4002088" y="3465513"/>
          <p14:tracePt t="142794" x="4021138" y="3438525"/>
          <p14:tracePt t="142803" x="4029075" y="3429000"/>
          <p14:tracePt t="142810" x="4038600" y="3419475"/>
          <p14:tracePt t="142820" x="4038600" y="3411538"/>
          <p14:tracePt t="142826" x="4057650" y="3375025"/>
          <p14:tracePt t="142835" x="4075113" y="3355975"/>
          <p14:tracePt t="142842" x="4084638" y="3338513"/>
          <p14:tracePt t="142850" x="4084638" y="3328988"/>
          <p14:tracePt t="142858" x="4094163" y="3309938"/>
          <p14:tracePt t="142866" x="4094163" y="3292475"/>
          <p14:tracePt t="142889" x="4094163" y="3282950"/>
          <p14:tracePt t="142893" x="4102100" y="3273425"/>
          <p14:tracePt t="142897" x="4102100" y="3246438"/>
          <p14:tracePt t="142906" x="4102100" y="3228975"/>
          <p14:tracePt t="142913" x="4102100" y="3209925"/>
          <p14:tracePt t="142922" x="4102100" y="3192463"/>
          <p14:tracePt t="142929" x="4102100" y="3163888"/>
          <p14:tracePt t="142939" x="4102100" y="3146425"/>
          <p14:tracePt t="142945" x="4102100" y="3136900"/>
          <p14:tracePt t="142953" x="4102100" y="3109913"/>
          <p14:tracePt t="142961" x="4094163" y="3082925"/>
          <p14:tracePt t="142970" x="4075113" y="3054350"/>
          <p14:tracePt t="142977" x="4065588" y="3046413"/>
          <p14:tracePt t="142986" x="4057650" y="3017838"/>
          <p14:tracePt t="142993" x="4057650" y="3009900"/>
          <p14:tracePt t="143003" x="4048125" y="2990850"/>
          <p14:tracePt t="143009" x="4029075" y="2963863"/>
          <p14:tracePt t="143025" x="4021138" y="2954338"/>
          <p14:tracePt t="143033" x="4011613" y="2946400"/>
          <p14:tracePt t="143041" x="3992563" y="2936875"/>
          <p14:tracePt t="143049" x="3965575" y="2917825"/>
          <p14:tracePt t="143057" x="3965575" y="2909888"/>
          <p14:tracePt t="143066" x="3948113" y="2900363"/>
          <p14:tracePt t="143073" x="3929063" y="2890838"/>
          <p14:tracePt t="143081" x="3902075" y="2873375"/>
          <p14:tracePt t="143089" x="3883025" y="2863850"/>
          <p14:tracePt t="143097" x="3865563" y="2854325"/>
          <p14:tracePt t="143105" x="3846513" y="2844800"/>
          <p14:tracePt t="143113" x="3829050" y="2827338"/>
          <p14:tracePt t="143121" x="3802063" y="2817813"/>
          <p14:tracePt t="143129" x="3783013" y="2808288"/>
          <p14:tracePt t="143137" x="3765550" y="2808288"/>
          <p14:tracePt t="143146" x="3738563" y="2781300"/>
          <p14:tracePt t="143153" x="3702050" y="2771775"/>
          <p14:tracePt t="143161" x="3683000" y="2771775"/>
          <p14:tracePt t="143169" x="3656013" y="2771775"/>
          <p14:tracePt t="143177" x="3636963" y="2771775"/>
          <p14:tracePt t="143185" x="3609975" y="2763838"/>
          <p14:tracePt t="143193" x="3592513" y="2763838"/>
          <p14:tracePt t="143201" x="3556000" y="2763838"/>
          <p14:tracePt t="143209" x="3519488" y="2754313"/>
          <p14:tracePt t="143218" x="3500438" y="2754313"/>
          <p14:tracePt t="143225" x="3473450" y="2754313"/>
          <p14:tracePt t="143233" x="3463925" y="2754313"/>
          <p14:tracePt t="143242" x="3446463" y="2754313"/>
          <p14:tracePt t="143252" x="3419475" y="2754313"/>
          <p14:tracePt t="143257" x="3400425" y="2754313"/>
          <p14:tracePt t="143267" x="3373438" y="2754313"/>
          <p14:tracePt t="143273" x="3354388" y="2754313"/>
          <p14:tracePt t="143282" x="3336925" y="2754313"/>
          <p14:tracePt t="143289" x="3317875" y="2754313"/>
          <p14:tracePt t="143299" x="3290888" y="2754313"/>
          <p14:tracePt t="143305" x="3281363" y="2754313"/>
          <p14:tracePt t="143313" x="3263900" y="2754313"/>
          <p14:tracePt t="143321" x="3236913" y="2754313"/>
          <p14:tracePt t="143329" x="3217863" y="2754313"/>
          <p14:tracePt t="143337" x="3190875" y="2754313"/>
          <p14:tracePt t="143345" x="3163888" y="2781300"/>
          <p14:tracePt t="143354" x="3127375" y="2790825"/>
          <p14:tracePt t="143362" x="3100388" y="2800350"/>
          <p14:tracePt t="143370" x="3090863" y="2808288"/>
          <p14:tracePt t="143381" x="3054350" y="2827338"/>
          <p14:tracePt t="143385" x="3035300" y="2844800"/>
          <p14:tracePt t="143394" x="3017838" y="2854325"/>
          <p14:tracePt t="143403" x="2990850" y="2873375"/>
          <p14:tracePt t="143410" x="2962275" y="2881313"/>
          <p14:tracePt t="143419" x="2944813" y="2890838"/>
          <p14:tracePt t="143426" x="2925763" y="2900363"/>
          <p14:tracePt t="143442" x="2908300" y="2917825"/>
          <p14:tracePt t="143450" x="2898775" y="2927350"/>
          <p14:tracePt t="143458" x="2898775" y="2936875"/>
          <p14:tracePt t="143467" x="2889250" y="2946400"/>
          <p14:tracePt t="143476" x="2881313" y="2954338"/>
          <p14:tracePt t="143482" x="2862263" y="2973388"/>
          <p14:tracePt t="143490" x="2852738" y="2973388"/>
          <p14:tracePt t="143498" x="2852738" y="3000375"/>
          <p14:tracePt t="143505" x="2844800" y="3009900"/>
          <p14:tracePt t="143513" x="2835275" y="3046413"/>
          <p14:tracePt t="143521" x="2835275" y="3054350"/>
          <p14:tracePt t="143529" x="2808288" y="3090863"/>
          <p14:tracePt t="143537" x="2808288" y="3100388"/>
          <p14:tracePt t="143545" x="2808288" y="3109913"/>
          <p14:tracePt t="143553" x="2789238" y="3136900"/>
          <p14:tracePt t="143569" x="2771775" y="3163888"/>
          <p14:tracePt t="143577" x="2771775" y="3173413"/>
          <p14:tracePt t="143586" x="2771775" y="3192463"/>
          <p14:tracePt t="143594" x="2771775" y="3236913"/>
          <p14:tracePt t="143604" x="2762250" y="3255963"/>
          <p14:tracePt t="143611" x="2762250" y="3273425"/>
          <p14:tracePt t="143620" x="2762250" y="3282950"/>
          <p14:tracePt t="143629" x="2762250" y="3292475"/>
          <p14:tracePt t="143633" x="2762250" y="3319463"/>
          <p14:tracePt t="143642" x="2752725" y="3328988"/>
          <p14:tracePt t="143650" x="2752725" y="3338513"/>
          <p14:tracePt t="143658" x="2744788" y="3365500"/>
          <p14:tracePt t="143666" x="2744788" y="3382963"/>
          <p14:tracePt t="143674" x="2744788" y="3402013"/>
          <p14:tracePt t="143682" x="2725738" y="3419475"/>
          <p14:tracePt t="143690" x="2725738" y="3429000"/>
          <p14:tracePt t="143697" x="2725738" y="3438525"/>
          <p14:tracePt t="143707" x="2725738" y="3446463"/>
          <p14:tracePt t="143714" x="2725738" y="3455988"/>
          <p14:tracePt t="143723" x="2725738" y="3465513"/>
          <p14:tracePt t="143729" x="2725738" y="3482975"/>
          <p14:tracePt t="143737" x="2725738" y="3492500"/>
          <p14:tracePt t="143746" x="2725738" y="3502025"/>
          <p14:tracePt t="143763" x="2725738" y="3519488"/>
          <p14:tracePt t="143778" x="2725738" y="3529013"/>
          <p14:tracePt t="143787" x="2725738" y="3538538"/>
          <p14:tracePt t="143803" x="2725738" y="3548063"/>
          <p14:tracePt t="143825" x="2725738" y="3565525"/>
          <p14:tracePt t="143857" x="2725738" y="3575050"/>
          <p14:tracePt t="143873" x="2725738" y="3584575"/>
          <p14:tracePt t="143908" x="2725738" y="3602038"/>
          <p14:tracePt t="143913" x="2725738" y="3611563"/>
          <p14:tracePt t="143921" x="2725738" y="3621088"/>
          <p14:tracePt t="143954" x="2735263" y="3629025"/>
          <p14:tracePt t="143970" x="2744788" y="3657600"/>
          <p14:tracePt t="144001" x="2752725" y="3665538"/>
          <p14:tracePt t="144033" x="2762250" y="3665538"/>
          <p14:tracePt t="144065" x="2781300" y="3675063"/>
          <p14:tracePt t="144073" x="2789238" y="3675063"/>
          <p14:tracePt t="144081" x="2798763" y="3684588"/>
          <p14:tracePt t="144089" x="2798763" y="3694113"/>
          <p14:tracePt t="144107" x="2808288" y="3702050"/>
          <p14:tracePt t="144113" x="2817813" y="3711575"/>
          <p14:tracePt t="144138" x="2825750" y="3711575"/>
          <p14:tracePt t="144154" x="2835275" y="3721100"/>
          <p14:tracePt t="144193" x="2844800" y="3721100"/>
          <p14:tracePt t="144233" x="2852738" y="3721100"/>
          <p14:tracePt t="144258" x="2862263" y="3721100"/>
          <p14:tracePt t="144273" x="2871788" y="3721100"/>
          <p14:tracePt t="144281" x="2881313" y="3730625"/>
          <p14:tracePt t="144315" x="2889250" y="3738563"/>
          <p14:tracePt t="144337" x="2898775" y="3748088"/>
          <p14:tracePt t="144353" x="2908300" y="3748088"/>
          <p14:tracePt t="144386" x="2917825" y="3748088"/>
          <p14:tracePt t="144402" x="2935288" y="3757613"/>
          <p14:tracePt t="144410" x="2944813" y="3757613"/>
          <p14:tracePt t="144419" x="2954338" y="3757613"/>
          <p14:tracePt t="144426" x="2962275" y="3757613"/>
          <p14:tracePt t="144436" x="2971800" y="3757613"/>
          <p14:tracePt t="144442" x="2981325" y="3757613"/>
          <p14:tracePt t="144449" x="2998788" y="3757613"/>
          <p14:tracePt t="144457" x="3008313" y="3757613"/>
          <p14:tracePt t="144465" x="3027363" y="3757613"/>
          <p14:tracePt t="144473" x="3035300" y="3757613"/>
          <p14:tracePt t="144481" x="3044825" y="3757613"/>
          <p14:tracePt t="144489" x="3054350" y="3757613"/>
          <p14:tracePt t="144497" x="3063875" y="3757613"/>
          <p14:tracePt t="144505" x="3071813" y="3757613"/>
          <p14:tracePt t="144521" x="3081338" y="3757613"/>
          <p14:tracePt t="144538" x="3090863" y="3757613"/>
          <p14:tracePt t="144561" x="3108325" y="3757613"/>
          <p14:tracePt t="144585" x="3117850" y="3757613"/>
          <p14:tracePt t="144602" x="3117850" y="3767138"/>
          <p14:tracePt t="144610" x="3127375" y="3775075"/>
          <p14:tracePt t="144681" x="3144838" y="3775075"/>
          <p14:tracePt t="144731" x="3154363" y="3775075"/>
          <p14:tracePt t="144762" x="3163888" y="3775075"/>
          <p14:tracePt t="144793" x="3181350" y="3775075"/>
          <p14:tracePt t="144801" x="3190875" y="3775075"/>
          <p14:tracePt t="144809" x="3200400" y="3767138"/>
          <p14:tracePt t="144825" x="3208338" y="3767138"/>
          <p14:tracePt t="144833" x="3227388" y="3757613"/>
          <p14:tracePt t="144841" x="3236913" y="3757613"/>
          <p14:tracePt t="144849" x="3263900" y="3738563"/>
          <p14:tracePt t="144857" x="3273425" y="3738563"/>
          <p14:tracePt t="144865" x="3290888" y="3738563"/>
          <p14:tracePt t="144873" x="3300413" y="3730625"/>
          <p14:tracePt t="144881" x="3327400" y="3730625"/>
          <p14:tracePt t="144908" x="3390900" y="3711575"/>
          <p14:tracePt t="144915" x="3419475" y="3711575"/>
          <p14:tracePt t="144925" x="3436938" y="3694113"/>
          <p14:tracePt t="144930" x="3455988" y="3694113"/>
          <p14:tracePt t="144941" x="3473450" y="3684588"/>
          <p14:tracePt t="144945" x="3509963" y="3675063"/>
          <p14:tracePt t="144953" x="3519488" y="3675063"/>
          <p14:tracePt t="144961" x="3556000" y="3665538"/>
          <p14:tracePt t="144977" x="3563938" y="3665538"/>
          <p14:tracePt t="144985" x="3573463" y="3665538"/>
          <p14:tracePt t="144993" x="3609975" y="3648075"/>
          <p14:tracePt t="145009" x="3619500" y="3648075"/>
          <p14:tracePt t="145018" x="3646488" y="3648075"/>
          <p14:tracePt t="145025" x="3656013" y="3638550"/>
          <p14:tracePt t="145033" x="3665538" y="3638550"/>
          <p14:tracePt t="145041" x="3673475" y="3638550"/>
          <p14:tracePt t="145057" x="3692525" y="3629025"/>
          <p14:tracePt t="145073" x="3702050" y="3621088"/>
          <p14:tracePt t="145081" x="3719513" y="3621088"/>
          <p14:tracePt t="145089" x="3738563" y="3602038"/>
          <p14:tracePt t="145097" x="3746500" y="3592513"/>
          <p14:tracePt t="145114" x="3756025" y="3584575"/>
          <p14:tracePt t="145122" x="3775075" y="3575050"/>
          <p14:tracePt t="145130" x="3783013" y="3565525"/>
          <p14:tracePt t="145137" x="3792538" y="3556000"/>
          <p14:tracePt t="145150" x="3792538" y="3548063"/>
          <p14:tracePt t="145161" x="3810000" y="3538538"/>
          <p14:tracePt t="145169" x="3819525" y="3529013"/>
          <p14:tracePt t="145186" x="3829050" y="3511550"/>
          <p14:tracePt t="145203" x="3829050" y="3482975"/>
          <p14:tracePt t="145220" x="3838575" y="3465513"/>
          <p14:tracePt t="145235" x="3838575" y="3455988"/>
          <p14:tracePt t="145242" x="3846513" y="3429000"/>
          <p14:tracePt t="145250" x="3856038" y="3419475"/>
          <p14:tracePt t="145258" x="3856038" y="3411538"/>
          <p14:tracePt t="145268" x="3865563" y="3382963"/>
          <p14:tracePt t="145273" x="3865563" y="3375025"/>
          <p14:tracePt t="145281" x="3875088" y="3346450"/>
          <p14:tracePt t="145289" x="3875088" y="3328988"/>
          <p14:tracePt t="145305" x="3875088" y="3309938"/>
          <p14:tracePt t="145314" x="3875088" y="3292475"/>
          <p14:tracePt t="145321" x="3875088" y="3282950"/>
          <p14:tracePt t="145329" x="3883025" y="3255963"/>
          <p14:tracePt t="145337" x="3883025" y="3246438"/>
          <p14:tracePt t="145345" x="3883025" y="3236913"/>
          <p14:tracePt t="145353" x="3883025" y="3209925"/>
          <p14:tracePt t="145369" x="3883025" y="3200400"/>
          <p14:tracePt t="145377" x="3883025" y="3182938"/>
          <p14:tracePt t="145385" x="3883025" y="3173413"/>
          <p14:tracePt t="145394" x="3883025" y="3163888"/>
          <p14:tracePt t="145403" x="3883025" y="3155950"/>
          <p14:tracePt t="145410" x="3883025" y="3146425"/>
          <p14:tracePt t="145426" x="3883025" y="3136900"/>
          <p14:tracePt t="145441" x="3883025" y="3127375"/>
          <p14:tracePt t="145449" x="3883025" y="3119438"/>
          <p14:tracePt t="145457" x="3883025" y="3090863"/>
          <p14:tracePt t="145465" x="3883025" y="3082925"/>
          <p14:tracePt t="145473" x="3883025" y="3054350"/>
          <p14:tracePt t="145481" x="3883025" y="3036888"/>
          <p14:tracePt t="145497" x="3883025" y="3017838"/>
          <p14:tracePt t="145505" x="3875088" y="3000375"/>
          <p14:tracePt t="145513" x="3865563" y="2990850"/>
          <p14:tracePt t="145521" x="3856038" y="2963863"/>
          <p14:tracePt t="145540" x="3846513" y="2946400"/>
          <p14:tracePt t="145546" x="3838575" y="2927350"/>
          <p14:tracePt t="145563" x="3819525" y="2890838"/>
          <p14:tracePt t="145578" x="3810000" y="2873375"/>
          <p14:tracePt t="145587" x="3802063" y="2863850"/>
          <p14:tracePt t="145597" x="3792538" y="2863850"/>
          <p14:tracePt t="145601" x="3783013" y="2854325"/>
          <p14:tracePt t="145609" x="3775075" y="2844800"/>
          <p14:tracePt t="145618" x="3756025" y="2827338"/>
          <p14:tracePt t="145626" x="3756025" y="2817813"/>
          <p14:tracePt t="145633" x="3738563" y="2817813"/>
          <p14:tracePt t="145641" x="3729038" y="2808288"/>
          <p14:tracePt t="145657" x="3709988" y="2800350"/>
          <p14:tracePt t="145673" x="3702050" y="2800350"/>
          <p14:tracePt t="145681" x="3692525" y="2800350"/>
          <p14:tracePt t="145689" x="3683000" y="2800350"/>
          <p14:tracePt t="145705" x="3673475" y="2790825"/>
          <p14:tracePt t="145721" x="3665538" y="2790825"/>
          <p14:tracePt t="145729" x="3656013" y="2790825"/>
          <p14:tracePt t="145745" x="3646488" y="2790825"/>
          <p14:tracePt t="145753" x="3629025" y="2790825"/>
          <p14:tracePt t="145763" x="3609975" y="2790825"/>
          <p14:tracePt t="145769" x="3592513" y="2781300"/>
          <p14:tracePt t="145778" x="3573463" y="2781300"/>
          <p14:tracePt t="145794" x="3556000" y="2781300"/>
          <p14:tracePt t="145801" x="3527425" y="2781300"/>
          <p14:tracePt t="145810" x="3519488" y="2771775"/>
          <p14:tracePt t="145818" x="3490913" y="2771775"/>
          <p14:tracePt t="145826" x="3473450" y="2771775"/>
          <p14:tracePt t="145838" x="3463925" y="2771775"/>
          <p14:tracePt t="145842" x="3436938" y="2771775"/>
          <p14:tracePt t="145854" x="3427413" y="2771775"/>
          <p14:tracePt t="145857" x="3400425" y="2763838"/>
          <p14:tracePt t="145873" x="3382963" y="2763838"/>
          <p14:tracePt t="145882" x="3363913" y="2763838"/>
          <p14:tracePt t="145890" x="3354388" y="2763838"/>
          <p14:tracePt t="145900" x="3336925" y="2763838"/>
          <p14:tracePt t="145921" x="3300413" y="2763838"/>
          <p14:tracePt t="145921" x="3290888" y="2763838"/>
          <p14:tracePt t="145929" x="3281363" y="2763838"/>
          <p14:tracePt t="145937" x="3273425" y="2763838"/>
          <p14:tracePt t="145953" x="3263900" y="2763838"/>
          <p14:tracePt t="145961" x="3236913" y="2763838"/>
          <p14:tracePt t="145977" x="3227388" y="2763838"/>
          <p14:tracePt t="145985" x="3217863" y="2763838"/>
          <p14:tracePt t="145994" x="3208338" y="2763838"/>
          <p14:tracePt t="146003" x="3190875" y="2763838"/>
          <p14:tracePt t="146010" x="3181350" y="2763838"/>
          <p14:tracePt t="146020" x="3171825" y="2763838"/>
          <p14:tracePt t="146026" x="3144838" y="2763838"/>
          <p14:tracePt t="146040" x="3136900" y="2763838"/>
          <p14:tracePt t="146042" x="3127375" y="2763838"/>
          <p14:tracePt t="146055" x="3100388" y="2763838"/>
          <p14:tracePt t="146058" x="3081338" y="2763838"/>
          <p14:tracePt t="146069" x="3063875" y="2763838"/>
          <p14:tracePt t="146073" x="3044825" y="2763838"/>
          <p14:tracePt t="146089" x="3027363" y="2763838"/>
          <p14:tracePt t="146098" x="3017838" y="2763838"/>
          <p14:tracePt t="146105" x="3008313" y="2763838"/>
          <p14:tracePt t="146113" x="2998788" y="2763838"/>
          <p14:tracePt t="146121" x="2981325" y="2763838"/>
          <p14:tracePt t="146145" x="2971800" y="2763838"/>
          <p14:tracePt t="146161" x="2944813" y="2763838"/>
          <p14:tracePt t="146178" x="2935288" y="2763838"/>
          <p14:tracePt t="146187" x="2925763" y="2763838"/>
          <p14:tracePt t="146201" x="2917825" y="2763838"/>
          <p14:tracePt t="146209" x="2898775" y="2763838"/>
          <p14:tracePt t="146241" x="2889250" y="2763838"/>
          <p14:tracePt t="146257" x="2881313" y="2763838"/>
          <p14:tracePt t="146265" x="2862263" y="2763838"/>
          <p14:tracePt t="146273" x="2852738" y="2763838"/>
          <p14:tracePt t="146281" x="2844800" y="2771775"/>
          <p14:tracePt t="146298" x="2835275" y="2781300"/>
          <p14:tracePt t="146337" x="2825750" y="2800350"/>
          <p14:tracePt t="146353" x="2825750" y="2808288"/>
          <p14:tracePt t="146361" x="2825750" y="2817813"/>
          <p14:tracePt t="146369" x="2817813" y="2827338"/>
          <p14:tracePt t="146398" x="2817813" y="2836863"/>
          <p14:tracePt t="146404" x="2817813" y="2854325"/>
          <p14:tracePt t="146410" x="2817813" y="2863850"/>
          <p14:tracePt t="146427" x="2817813" y="2873375"/>
          <p14:tracePt t="146437" x="2817813" y="2881313"/>
          <p14:tracePt t="146442" x="2817813" y="2900363"/>
          <p14:tracePt t="146457" x="2808288" y="2917825"/>
          <p14:tracePt t="146465" x="2808288" y="2936875"/>
          <p14:tracePt t="146473" x="2808288" y="2954338"/>
          <p14:tracePt t="146481" x="2808288" y="2963863"/>
          <p14:tracePt t="146489" x="2808288" y="2973388"/>
          <p14:tracePt t="146497" x="2798763" y="2990850"/>
          <p14:tracePt t="146505" x="2798763" y="3000375"/>
          <p14:tracePt t="146513" x="2789238" y="3017838"/>
          <p14:tracePt t="146529" x="2789238" y="3027363"/>
          <p14:tracePt t="146561" x="2789238" y="3036888"/>
          <p14:tracePt t="146577" x="2789238" y="3046413"/>
          <p14:tracePt t="146601" x="2789238" y="3063875"/>
          <p14:tracePt t="146673" x="2789238" y="3073400"/>
          <p14:tracePt t="146681" x="2781300" y="3082925"/>
          <p14:tracePt t="146787" x="2771775" y="3090863"/>
          <p14:tracePt t="146811" x="2771775" y="3100388"/>
          <p14:tracePt t="146850" x="2771775" y="3109913"/>
          <p14:tracePt t="146899" x="2771775" y="3119438"/>
          <p14:tracePt t="146905" x="2762250" y="3119438"/>
          <p14:tracePt t="146942" x="2762250" y="3136900"/>
          <p14:tracePt t="146954" x="2752725" y="3155950"/>
          <p14:tracePt t="146972" x="2752725" y="3163888"/>
          <p14:tracePt t="146978" x="2744788" y="3200400"/>
          <p14:tracePt t="146994" x="2725738" y="3236913"/>
          <p14:tracePt t="147004" x="2725738" y="3246438"/>
          <p14:tracePt t="147010" x="2725738" y="3292475"/>
          <p14:tracePt t="147023" x="2716213" y="3309938"/>
          <p14:tracePt t="147026" x="2716213" y="3346450"/>
          <p14:tracePt t="147040" x="2716213" y="3382963"/>
          <p14:tracePt t="147043" x="2716213" y="3402013"/>
          <p14:tracePt t="147051" x="2716213" y="3438525"/>
          <p14:tracePt t="147058" x="2716213" y="3455988"/>
          <p14:tracePt t="147068" x="2716213" y="3482975"/>
          <p14:tracePt t="147073" x="2716213" y="3502025"/>
          <p14:tracePt t="147081" x="2716213" y="3529013"/>
          <p14:tracePt t="147089" x="2716213" y="3548063"/>
          <p14:tracePt t="147097" x="2716213" y="3575050"/>
          <p14:tracePt t="147105" x="2716213" y="3584575"/>
          <p14:tracePt t="147113" x="2716213" y="3611563"/>
          <p14:tracePt t="147121" x="2716213" y="3621088"/>
          <p14:tracePt t="147129" x="2716213" y="3638550"/>
          <p14:tracePt t="147137" x="2716213" y="3657600"/>
          <p14:tracePt t="147145" x="2716213" y="3665538"/>
          <p14:tracePt t="147163" x="2716213" y="3694113"/>
          <p14:tracePt t="147170" x="2716213" y="3702050"/>
          <p14:tracePt t="147186" x="2716213" y="3711575"/>
          <p14:tracePt t="147201" x="2716213" y="3721100"/>
          <p14:tracePt t="147243" x="2716213" y="3748088"/>
          <p14:tracePt t="147305" x="2725738" y="3748088"/>
          <p14:tracePt t="147321" x="2735263" y="3757613"/>
          <p14:tracePt t="147371" x="2752725" y="3767138"/>
          <p14:tracePt t="147386" x="2762250" y="3767138"/>
          <p14:tracePt t="147394" x="2771775" y="3775075"/>
          <p14:tracePt t="147402" x="2789238" y="3775075"/>
          <p14:tracePt t="147412" x="2798763" y="3775075"/>
          <p14:tracePt t="147422" x="2817813" y="3784600"/>
          <p14:tracePt t="147426" x="2835275" y="3784600"/>
          <p14:tracePt t="147435" x="2852738" y="3784600"/>
          <p14:tracePt t="147441" x="2871788" y="3784600"/>
          <p14:tracePt t="147449" x="2898775" y="3784600"/>
          <p14:tracePt t="147457" x="2925763" y="3784600"/>
          <p14:tracePt t="147465" x="2944813" y="3784600"/>
          <p14:tracePt t="147473" x="2971800" y="3784600"/>
          <p14:tracePt t="147481" x="2998788" y="3784600"/>
          <p14:tracePt t="147489" x="3044825" y="3784600"/>
          <p14:tracePt t="147497" x="3071813" y="3784600"/>
          <p14:tracePt t="147505" x="3108325" y="3784600"/>
          <p14:tracePt t="147513" x="3144838" y="3784600"/>
          <p14:tracePt t="147521" x="3181350" y="3784600"/>
          <p14:tracePt t="147529" x="3227388" y="3784600"/>
          <p14:tracePt t="147545" x="3263900" y="3784600"/>
          <p14:tracePt t="147553" x="3281363" y="3784600"/>
          <p14:tracePt t="147561" x="3290888" y="3784600"/>
          <p14:tracePt t="147569" x="3317875" y="3784600"/>
          <p14:tracePt t="147578" x="3327400" y="3784600"/>
          <p14:tracePt t="147585" x="3346450" y="3784600"/>
          <p14:tracePt t="147593" x="3363913" y="3775075"/>
          <p14:tracePt t="147603" x="3373438" y="3775075"/>
          <p14:tracePt t="147620" x="3382963" y="3775075"/>
          <p14:tracePt t="147627" x="3390900" y="3775075"/>
          <p14:tracePt t="147641" x="3400425" y="3775075"/>
          <p14:tracePt t="147665" x="3409950" y="3775075"/>
          <p14:tracePt t="147762" x="3419475" y="3775075"/>
          <p14:tracePt t="147789" x="3436938" y="3775075"/>
          <p14:tracePt t="147794" x="3455988" y="3757613"/>
          <p14:tracePt t="147810" x="3463925" y="3738563"/>
          <p14:tracePt t="147826" x="3473450" y="3702050"/>
          <p14:tracePt t="147835" x="3473450" y="3694113"/>
          <p14:tracePt t="147841" x="3482975" y="3684588"/>
          <p14:tracePt t="147849" x="3490913" y="3657600"/>
          <p14:tracePt t="147865" x="3500438" y="3648075"/>
          <p14:tracePt t="147873" x="3500438" y="3621088"/>
          <p14:tracePt t="147887" x="3509963" y="3602038"/>
          <p14:tracePt t="147889" x="3509963" y="3584575"/>
          <p14:tracePt t="147897" x="3509963" y="3565525"/>
          <p14:tracePt t="147905" x="3509963" y="3538538"/>
          <p14:tracePt t="147913" x="3509963" y="3519488"/>
          <p14:tracePt t="147921" x="3509963" y="3511550"/>
          <p14:tracePt t="147929" x="3519488" y="3482975"/>
          <p14:tracePt t="147937" x="3519488" y="3446463"/>
          <p14:tracePt t="147945" x="3519488" y="3438525"/>
          <p14:tracePt t="147953" x="3519488" y="3419475"/>
          <p14:tracePt t="147961" x="3519488" y="3392488"/>
          <p14:tracePt t="147969" x="3519488" y="3375025"/>
          <p14:tracePt t="147977" x="3519488" y="3346450"/>
          <p14:tracePt t="147985" x="3519488" y="3328988"/>
          <p14:tracePt t="147993" x="3519488" y="3282950"/>
          <p14:tracePt t="148001" x="3519488" y="3255963"/>
          <p14:tracePt t="148009" x="3519488" y="3228975"/>
          <p14:tracePt t="148018" x="3519488" y="3200400"/>
          <p14:tracePt t="148025" x="3519488" y="3155950"/>
          <p14:tracePt t="148035" x="3519488" y="3136900"/>
          <p14:tracePt t="148042" x="3519488" y="3100388"/>
          <p14:tracePt t="148049" x="3519488" y="3082925"/>
          <p14:tracePt t="148057" x="3519488" y="3054350"/>
          <p14:tracePt t="148065" x="3519488" y="3036888"/>
          <p14:tracePt t="148073" x="3519488" y="3000375"/>
          <p14:tracePt t="148081" x="3519488" y="2990850"/>
          <p14:tracePt t="148089" x="3519488" y="2973388"/>
          <p14:tracePt t="148097" x="3519488" y="2954338"/>
          <p14:tracePt t="148105" x="3519488" y="2946400"/>
          <p14:tracePt t="148113" x="3519488" y="2927350"/>
          <p14:tracePt t="148121" x="3519488" y="2917825"/>
          <p14:tracePt t="148138" x="3519488" y="2909888"/>
          <p14:tracePt t="148149" x="3519488" y="2900363"/>
          <p14:tracePt t="148153" x="3519488" y="2890838"/>
          <p14:tracePt t="148169" x="3519488" y="2881313"/>
          <p14:tracePt t="148178" x="3519488" y="2873375"/>
          <p14:tracePt t="148194" x="3519488" y="2863850"/>
          <p14:tracePt t="148206" x="3519488" y="2836863"/>
          <p14:tracePt t="148211" x="3509963" y="2817813"/>
          <p14:tracePt t="148222" x="3500438" y="2808288"/>
          <p14:tracePt t="148225" x="3500438" y="2800350"/>
          <p14:tracePt t="148241" x="3500438" y="2790825"/>
          <p14:tracePt t="148249" x="3490913" y="2781300"/>
          <p14:tracePt t="148257" x="3490913" y="2763838"/>
          <p14:tracePt t="148282" x="3490913" y="2754313"/>
          <p14:tracePt t="148345" x="3482975" y="2735263"/>
          <p14:tracePt t="148491" x="3455988" y="2735263"/>
          <p14:tracePt t="148499" x="3446463" y="2735263"/>
          <p14:tracePt t="148508" x="3409950" y="2735263"/>
          <p14:tracePt t="148514" x="3390900" y="2735263"/>
          <p14:tracePt t="148521" x="3363913" y="2735263"/>
          <p14:tracePt t="148529" x="3346450" y="2735263"/>
          <p14:tracePt t="148537" x="3309938" y="2735263"/>
          <p14:tracePt t="148546" x="3281363" y="2735263"/>
          <p14:tracePt t="148553" x="3244850" y="2735263"/>
          <p14:tracePt t="148561" x="3208338" y="2754313"/>
          <p14:tracePt t="148569" x="3200400" y="2754313"/>
          <p14:tracePt t="148577" x="3171825" y="2754313"/>
          <p14:tracePt t="148585" x="3144838" y="2763838"/>
          <p14:tracePt t="148594" x="3127375" y="2763838"/>
          <p14:tracePt t="148603" x="3081338" y="2763838"/>
          <p14:tracePt t="148610" x="3063875" y="2771775"/>
          <p14:tracePt t="148620" x="3035300" y="2771775"/>
          <p14:tracePt t="148629" x="3008313" y="2781300"/>
          <p14:tracePt t="148634" x="2971800" y="2800350"/>
          <p14:tracePt t="148641" x="2954338" y="2800350"/>
          <p14:tracePt t="148649" x="2925763" y="2800350"/>
          <p14:tracePt t="148657" x="2908300" y="2800350"/>
          <p14:tracePt t="148665" x="2881313" y="2808288"/>
          <p14:tracePt t="148673" x="2862263" y="2817813"/>
          <p14:tracePt t="148681" x="2835275" y="2817813"/>
          <p14:tracePt t="148690" x="2825750" y="2817813"/>
          <p14:tracePt t="148698" x="2817813" y="2827338"/>
          <p14:tracePt t="148708" x="2798763" y="2827338"/>
          <p14:tracePt t="148714" x="2789238" y="2827338"/>
          <p14:tracePt t="148826" x="2781300" y="2836863"/>
          <p14:tracePt t="148879" x="2781300" y="2844800"/>
          <p14:tracePt t="148890" x="2781300" y="2854325"/>
          <p14:tracePt t="148898" x="2781300" y="2863850"/>
          <p14:tracePt t="148914" x="2781300" y="2873375"/>
          <p14:tracePt t="148924" x="2789238" y="2890838"/>
          <p14:tracePt t="148930" x="2808288" y="2927350"/>
          <p14:tracePt t="148942" x="2835275" y="2954338"/>
          <p14:tracePt t="148945" x="2852738" y="2973388"/>
          <p14:tracePt t="148957" x="2871788" y="3017838"/>
          <p14:tracePt t="148962" x="2925763" y="3073400"/>
          <p14:tracePt t="148973" x="2990850" y="3119438"/>
          <p14:tracePt t="148977" x="3017838" y="3146425"/>
          <p14:tracePt t="148985" x="3108325" y="3209925"/>
          <p14:tracePt t="148993" x="3208338" y="3265488"/>
          <p14:tracePt t="149002" x="3309938" y="3338513"/>
          <p14:tracePt t="149009" x="3446463" y="3392488"/>
          <p14:tracePt t="149019" x="3536950" y="3419475"/>
          <p14:tracePt t="149025" x="3656013" y="3475038"/>
          <p14:tracePt t="149035" x="3775075" y="3538538"/>
          <p14:tracePt t="149041" x="3865563" y="3565525"/>
          <p14:tracePt t="149049" x="3965575" y="3602038"/>
          <p14:tracePt t="149057" x="4038600" y="3621088"/>
          <p14:tracePt t="149065" x="4138613" y="3657600"/>
          <p14:tracePt t="149073" x="4202113" y="3684588"/>
          <p14:tracePt t="149081" x="4284663" y="3730625"/>
          <p14:tracePt t="149089" x="4311650" y="3738563"/>
          <p14:tracePt t="149097" x="4367213" y="3757613"/>
          <p14:tracePt t="149105" x="4430713" y="3794125"/>
          <p14:tracePt t="149113" x="4494213" y="3811588"/>
          <p14:tracePt t="149121" x="4540250" y="3848100"/>
          <p14:tracePt t="149129" x="4603750" y="3884613"/>
          <p14:tracePt t="149137" x="4630738" y="3903663"/>
          <p14:tracePt t="149145" x="4703763" y="3940175"/>
          <p14:tracePt t="149157" x="4759325" y="3976688"/>
          <p14:tracePt t="149162" x="4803775" y="3994150"/>
          <p14:tracePt t="149173" x="4868863" y="4040188"/>
          <p14:tracePt t="149178" x="4922838" y="4057650"/>
          <p14:tracePt t="149186" x="4978400" y="4094163"/>
          <p14:tracePt t="149193" x="5032375" y="4122738"/>
          <p14:tracePt t="149204" x="5114925" y="4176713"/>
          <p14:tracePt t="149210" x="5178425" y="4213225"/>
          <p14:tracePt t="149222" x="5224463" y="4222750"/>
          <p14:tracePt t="149225" x="5287963" y="4249738"/>
          <p14:tracePt t="149235" x="5334000" y="4276725"/>
          <p14:tracePt t="149242" x="5360988" y="4286250"/>
          <p14:tracePt t="149253" x="5387975" y="4295775"/>
          <p14:tracePt t="149257" x="5397500" y="4295775"/>
          <p14:tracePt t="149266" x="5405438" y="4295775"/>
          <p14:tracePt t="149274" x="5434013" y="4303713"/>
          <p14:tracePt t="149650" x="5441950" y="4303713"/>
          <p14:tracePt t="149660" x="5470525" y="4303713"/>
          <p14:tracePt t="149667" x="5524500" y="4303713"/>
          <p14:tracePt t="149673" x="5616575" y="4303713"/>
          <p14:tracePt t="149681" x="5743575" y="4303713"/>
          <p14:tracePt t="149689" x="5907088" y="4303713"/>
          <p14:tracePt t="149697" x="6053138" y="4303713"/>
          <p14:tracePt t="149705" x="6208713" y="4303713"/>
          <p14:tracePt t="149713" x="6354763" y="4303713"/>
          <p14:tracePt t="149721" x="6500813" y="4303713"/>
          <p14:tracePt t="149729" x="6610350" y="4303713"/>
          <p14:tracePt t="149737" x="6681788" y="4303713"/>
          <p14:tracePt t="149745" x="6764338" y="4303713"/>
          <p14:tracePt t="149753" x="6791325" y="4303713"/>
          <p14:tracePt t="149761" x="6800850" y="4303713"/>
          <p14:tracePt t="150009" x="6783388" y="4303713"/>
          <p14:tracePt t="150017" x="6754813" y="4303713"/>
          <p14:tracePt t="150025" x="6737350" y="4303713"/>
          <p14:tracePt t="150034" x="6691313" y="4303713"/>
          <p14:tracePt t="150041" x="6637338" y="4303713"/>
          <p14:tracePt t="150053" x="6600825" y="4303713"/>
          <p14:tracePt t="150057" x="6545263" y="4303713"/>
          <p14:tracePt t="150067" x="6491288" y="4303713"/>
          <p14:tracePt t="150073" x="6435725" y="4303713"/>
          <p14:tracePt t="150081" x="6372225" y="4303713"/>
          <p14:tracePt t="150089" x="6318250" y="4303713"/>
          <p14:tracePt t="150097" x="6262688" y="4303713"/>
          <p14:tracePt t="150105" x="6208713" y="4303713"/>
          <p14:tracePt t="150113" x="6153150" y="4303713"/>
          <p14:tracePt t="150121" x="6089650" y="4303713"/>
          <p14:tracePt t="150129" x="6053138" y="4303713"/>
          <p14:tracePt t="150137" x="5999163" y="4303713"/>
          <p14:tracePt t="150145" x="5953125" y="4276725"/>
          <p14:tracePt t="150153" x="5926138" y="4276725"/>
          <p14:tracePt t="150161" x="5880100" y="4268788"/>
          <p14:tracePt t="150169" x="5807075" y="4268788"/>
          <p14:tracePt t="150177" x="5753100" y="4259263"/>
          <p14:tracePt t="150185" x="5670550" y="4249738"/>
          <p14:tracePt t="150193" x="5570538" y="4203700"/>
          <p14:tracePt t="150202" x="5497513" y="4195763"/>
          <p14:tracePt t="150209" x="5441950" y="4176713"/>
          <p14:tracePt t="150218" x="5341938" y="4140200"/>
          <p14:tracePt t="150225" x="5278438" y="4122738"/>
          <p14:tracePt t="150233" x="5195888" y="4086225"/>
          <p14:tracePt t="150241" x="5159375" y="4076700"/>
          <p14:tracePt t="150252" x="5114925" y="4067175"/>
          <p14:tracePt t="150257" x="5049838" y="4040188"/>
          <p14:tracePt t="150265" x="5022850" y="4021138"/>
          <p14:tracePt t="150273" x="4968875" y="4021138"/>
          <p14:tracePt t="150281" x="4941888" y="4013200"/>
          <p14:tracePt t="150289" x="4905375" y="3994150"/>
          <p14:tracePt t="150298" x="4849813" y="3976688"/>
          <p14:tracePt t="150305" x="4822825" y="3967163"/>
          <p14:tracePt t="150315" x="4776788" y="3967163"/>
          <p14:tracePt t="150321" x="4740275" y="3957638"/>
          <p14:tracePt t="150329" x="4695825" y="3948113"/>
          <p14:tracePt t="150337" x="4630738" y="3921125"/>
          <p14:tracePt t="150345" x="4576763" y="3921125"/>
          <p14:tracePt t="150356" x="4521200" y="3911600"/>
          <p14:tracePt t="150362" x="4457700" y="3894138"/>
          <p14:tracePt t="150371" x="4384675" y="3894138"/>
          <p14:tracePt t="150379" x="4311650" y="3884613"/>
          <p14:tracePt t="150385" x="4248150" y="3848100"/>
          <p14:tracePt t="150393" x="4148138" y="3830638"/>
          <p14:tracePt t="150402" x="4094163" y="3821113"/>
          <p14:tracePt t="150409" x="4011613" y="3775075"/>
          <p14:tracePt t="150418" x="3965575" y="3775075"/>
          <p14:tracePt t="150425" x="3938588" y="3757613"/>
          <p14:tracePt t="150434" x="3902075" y="3757613"/>
          <p14:tracePt t="150441" x="3856038" y="3757613"/>
          <p14:tracePt t="150449" x="3838575" y="3757613"/>
          <p14:tracePt t="150457" x="3810000" y="3757613"/>
          <p14:tracePt t="150465" x="3802063" y="3757613"/>
          <p14:tracePt t="150474" x="3775075" y="3757613"/>
          <p14:tracePt t="150482" x="3765550" y="3757613"/>
          <p14:tracePt t="150489" x="3756025" y="3757613"/>
          <p14:tracePt t="150505" x="3738563" y="3757613"/>
          <p14:tracePt t="150513" x="3729038" y="3757613"/>
          <p14:tracePt t="150521" x="3719513" y="3757613"/>
          <p14:tracePt t="150529" x="3709988" y="3757613"/>
          <p14:tracePt t="150609" x="3702050" y="3748088"/>
          <p14:tracePt t="150617" x="3702050" y="3738563"/>
          <p14:tracePt t="150627" x="3719513" y="3730625"/>
          <p14:tracePt t="150633" x="3729038" y="3721100"/>
          <p14:tracePt t="150641" x="3738563" y="3702050"/>
          <p14:tracePt t="150657" x="3756025" y="3665538"/>
          <p14:tracePt t="150665" x="3765550" y="3665538"/>
          <p14:tracePt t="150674" x="3765550" y="3657600"/>
          <p14:tracePt t="150681" x="3765550" y="3648075"/>
          <p14:tracePt t="150689" x="3775075" y="3638550"/>
          <p14:tracePt t="150714" x="3775075" y="3621088"/>
          <p14:tracePt t="150738" x="3775075" y="3611563"/>
          <p14:tracePt t="150762" x="3765550" y="3611563"/>
          <p14:tracePt t="150771" x="3738563" y="3611563"/>
          <p14:tracePt t="150778" x="3719513" y="3611563"/>
          <p14:tracePt t="150786" x="3692525" y="3611563"/>
          <p14:tracePt t="150794" x="3673475" y="3611563"/>
          <p14:tracePt t="150804" x="3646488" y="3611563"/>
          <p14:tracePt t="150809" x="3629025" y="3611563"/>
          <p14:tracePt t="150817" x="3619500" y="3611563"/>
          <p14:tracePt t="150825" x="3609975" y="3611563"/>
          <p14:tracePt t="150834" x="3600450" y="3611563"/>
          <p14:tracePt t="150865" x="3592513" y="3611563"/>
          <p14:tracePt t="150890" x="3582988" y="3611563"/>
          <p14:tracePt t="150954" x="3573463" y="3602038"/>
          <p14:tracePt t="151074" x="3563938" y="3611563"/>
          <p14:tracePt t="151090" x="3556000" y="3621088"/>
          <p14:tracePt t="151226" x="3556000" y="3638550"/>
          <p14:tracePt t="151683" x="3556000" y="3648075"/>
          <p14:tracePt t="151849" x="3556000" y="3657600"/>
          <p14:tracePt t="151898" x="3563938" y="3657600"/>
          <p14:tracePt t="151945" x="3582988" y="3657600"/>
          <p14:tracePt t="151961" x="3592513" y="3657600"/>
          <p14:tracePt t="151969" x="3600450" y="3657600"/>
          <p14:tracePt t="151985" x="3629025" y="3657600"/>
          <p14:tracePt t="151993" x="3636963" y="3657600"/>
          <p14:tracePt t="152001" x="3665538" y="3657600"/>
          <p14:tracePt t="152009" x="3683000" y="3665538"/>
          <p14:tracePt t="152020" x="3683000" y="3675063"/>
          <p14:tracePt t="152026" x="3683000" y="3684588"/>
          <p14:tracePt t="152037" x="3683000" y="3694113"/>
          <p14:tracePt t="152060" x="3692525" y="3711575"/>
          <p14:tracePt t="152178" x="3692525" y="3702050"/>
          <p14:tracePt t="164361" x="3692525" y="3684588"/>
          <p14:tracePt t="164369" x="3702050" y="3665538"/>
          <p14:tracePt t="164377" x="3738563" y="3638550"/>
          <p14:tracePt t="164385" x="3738563" y="3629025"/>
          <p14:tracePt t="164394" x="3756025" y="3621088"/>
          <p14:tracePt t="164401" x="3775075" y="3602038"/>
          <p14:tracePt t="164417" x="3783013" y="3592513"/>
          <p14:tracePt t="164473" x="3802063" y="3592513"/>
          <p14:tracePt t="164481" x="3810000" y="3592513"/>
          <p14:tracePt t="164489" x="3829050" y="3592513"/>
          <p14:tracePt t="164497" x="3856038" y="3592513"/>
          <p14:tracePt t="164506" x="3875088" y="3592513"/>
          <p14:tracePt t="164515" x="3902075" y="3592513"/>
          <p14:tracePt t="164523" x="3919538" y="3592513"/>
          <p14:tracePt t="164536" x="3956050" y="3592513"/>
          <p14:tracePt t="164539" x="3992563" y="3592513"/>
          <p14:tracePt t="164549" x="4021138" y="3584575"/>
          <p14:tracePt t="164553" x="4048125" y="3556000"/>
          <p14:tracePt t="164561" x="4065588" y="3538538"/>
          <p14:tracePt t="164570" x="4102100" y="3511550"/>
          <p14:tracePt t="164577" x="4121150" y="3492500"/>
          <p14:tracePt t="164585" x="4138613" y="3475038"/>
          <p14:tracePt t="164596" x="4157663" y="3446463"/>
          <p14:tracePt t="164601" x="4184650" y="3419475"/>
          <p14:tracePt t="164610" x="4184650" y="3392488"/>
          <p14:tracePt t="164618" x="4202113" y="3365500"/>
          <p14:tracePt t="164629" x="4211638" y="3338513"/>
          <p14:tracePt t="164633" x="4221163" y="3309938"/>
          <p14:tracePt t="164641" x="4221163" y="3292475"/>
          <p14:tracePt t="164651" x="4221163" y="3265488"/>
          <p14:tracePt t="164660" x="4221163" y="3255963"/>
          <p14:tracePt t="164666" x="4230688" y="3236913"/>
          <p14:tracePt t="164673" x="4230688" y="3209925"/>
          <p14:tracePt t="164681" x="4230688" y="3192463"/>
          <p14:tracePt t="164690" x="4230688" y="3163888"/>
          <p14:tracePt t="164697" x="4230688" y="3146425"/>
          <p14:tracePt t="164705" x="4230688" y="3109913"/>
          <p14:tracePt t="164713" x="4230688" y="3100388"/>
          <p14:tracePt t="164721" x="4230688" y="3073400"/>
          <p14:tracePt t="164731" x="4230688" y="3063875"/>
          <p14:tracePt t="164738" x="4230688" y="3054350"/>
          <p14:tracePt t="164746" x="4230688" y="3036888"/>
          <p14:tracePt t="164755" x="4230688" y="3017838"/>
          <p14:tracePt t="164771" x="4230688" y="3000375"/>
          <p14:tracePt t="164810" x="4221163" y="2990850"/>
          <p14:tracePt t="164850" x="4211638" y="2990850"/>
          <p14:tracePt t="164874" x="4202113" y="2990850"/>
          <p14:tracePt t="164891" x="4194175" y="2982913"/>
          <p14:tracePt t="164907" x="4194175" y="2973388"/>
          <p14:tracePt t="164913" x="4184650" y="2973388"/>
          <p14:tracePt t="164921" x="4175125" y="2963863"/>
          <p14:tracePt t="164930" x="4157663" y="2946400"/>
          <p14:tracePt t="164939" x="4138613" y="2936875"/>
          <p14:tracePt t="164946" x="4121150" y="2917825"/>
          <p14:tracePt t="164954" x="4084638" y="2900363"/>
          <p14:tracePt t="164962" x="4065588" y="2881313"/>
          <p14:tracePt t="164973" x="4057650" y="2873375"/>
          <p14:tracePt t="164977" x="4038600" y="2854325"/>
          <p14:tracePt t="164985" x="4021138" y="2844800"/>
          <p14:tracePt t="165001" x="4021138" y="2836863"/>
          <p14:tracePt t="165010" x="4011613" y="2827338"/>
          <p14:tracePt t="165020" x="3992563" y="2817813"/>
          <p14:tracePt t="165027" x="3992563" y="2808288"/>
          <p14:tracePt t="165040" x="3984625" y="2808288"/>
          <p14:tracePt t="165042" x="3984625" y="2800350"/>
          <p14:tracePt t="165051" x="3975100" y="2781300"/>
          <p14:tracePt t="165058" x="3975100" y="2771775"/>
          <p14:tracePt t="165071" x="3965575" y="2754313"/>
          <p14:tracePt t="165074" x="3948113" y="2735263"/>
          <p14:tracePt t="165086" x="3938588" y="2727325"/>
          <p14:tracePt t="165090" x="3919538" y="2708275"/>
          <p14:tracePt t="165101" x="3911600" y="2708275"/>
          <p14:tracePt t="165105" x="3892550" y="2698750"/>
          <p14:tracePt t="165113" x="3875088" y="2681288"/>
          <p14:tracePt t="165121" x="3856038" y="2671763"/>
          <p14:tracePt t="165129" x="3846513" y="2671763"/>
          <p14:tracePt t="165137" x="3846513" y="2662238"/>
          <p14:tracePt t="165145" x="3829050" y="2662238"/>
          <p14:tracePt t="165153" x="3819525" y="2662238"/>
          <p14:tracePt t="165162" x="3810000" y="2654300"/>
          <p14:tracePt t="165178" x="3802063" y="2654300"/>
          <p14:tracePt t="165186" x="3783013" y="2654300"/>
          <p14:tracePt t="165224" x="3775075" y="2654300"/>
          <p14:tracePt t="165233" x="3765550" y="2644775"/>
          <p14:tracePt t="165252" x="3756025" y="2644775"/>
          <p14:tracePt t="165267" x="3746500" y="2644775"/>
          <p14:tracePt t="165273" x="3738563" y="2644775"/>
          <p14:tracePt t="165283" x="3729038" y="2644775"/>
          <p14:tracePt t="165297" x="3702050" y="2654300"/>
          <p14:tracePt t="165306" x="3683000" y="2662238"/>
          <p14:tracePt t="165315" x="3646488" y="2690813"/>
          <p14:tracePt t="165322" x="3629025" y="2698750"/>
          <p14:tracePt t="165330" x="3600450" y="2708275"/>
          <p14:tracePt t="165338" x="3582988" y="2708275"/>
          <p14:tracePt t="165348" x="3563938" y="2727325"/>
          <p14:tracePt t="165353" x="3546475" y="2735263"/>
          <p14:tracePt t="165361" x="3536950" y="2744788"/>
          <p14:tracePt t="165369" x="3519488" y="2744788"/>
          <p14:tracePt t="165377" x="3509963" y="2754313"/>
          <p14:tracePt t="165385" x="3500438" y="2754313"/>
          <p14:tracePt t="165394" x="3490913" y="2763838"/>
          <p14:tracePt t="165409" x="3482975" y="2763838"/>
          <p14:tracePt t="165425" x="3473450" y="2763838"/>
          <p14:tracePt t="165434" x="3463925" y="2763838"/>
          <p14:tracePt t="165442" x="3455988" y="2763838"/>
          <p14:tracePt t="165449" x="3436938" y="2763838"/>
          <p14:tracePt t="165457" x="3427413" y="2763838"/>
          <p14:tracePt t="165473" x="3419475" y="2771775"/>
          <p14:tracePt t="165489" x="3400425" y="2771775"/>
          <p14:tracePt t="165505" x="3390900" y="2771775"/>
          <p14:tracePt t="165529" x="3382963" y="2771775"/>
          <p14:tracePt t="165537" x="3373438" y="2781300"/>
          <p14:tracePt t="165561" x="3346450" y="2790825"/>
          <p14:tracePt t="165577" x="3346450" y="2800350"/>
          <p14:tracePt t="165585" x="3336925" y="2817813"/>
          <p14:tracePt t="165601" x="3327400" y="2827338"/>
          <p14:tracePt t="165618" x="3309938" y="2844800"/>
          <p14:tracePt t="165628" x="3309938" y="2854325"/>
          <p14:tracePt t="165634" x="3300413" y="2863850"/>
          <p14:tracePt t="165641" x="3290888" y="2873375"/>
          <p14:tracePt t="165649" x="3290888" y="2881313"/>
          <p14:tracePt t="165658" x="3290888" y="2890838"/>
          <p14:tracePt t="165676" x="3281363" y="2909888"/>
          <p14:tracePt t="165698" x="3263900" y="2927350"/>
          <p14:tracePt t="165706" x="3263900" y="2936875"/>
          <p14:tracePt t="165715" x="3254375" y="2946400"/>
          <p14:tracePt t="165730" x="3244850" y="2946400"/>
          <p14:tracePt t="165746" x="3244850" y="2963863"/>
          <p14:tracePt t="165754" x="3244850" y="2973388"/>
          <p14:tracePt t="165770" x="3244850" y="2982913"/>
          <p14:tracePt t="165777" x="3227388" y="3000375"/>
          <p14:tracePt t="165791" x="3227388" y="3009900"/>
          <p14:tracePt t="165793" x="3217863" y="3017838"/>
          <p14:tracePt t="165801" x="3217863" y="3027363"/>
          <p14:tracePt t="165809" x="3208338" y="3063875"/>
          <p14:tracePt t="165817" x="3208338" y="3073400"/>
          <p14:tracePt t="165825" x="3200400" y="3090863"/>
          <p14:tracePt t="165834" x="3200400" y="3100388"/>
          <p14:tracePt t="165841" x="3190875" y="3127375"/>
          <p14:tracePt t="165849" x="3181350" y="3136900"/>
          <p14:tracePt t="165857" x="3181350" y="3155950"/>
          <p14:tracePt t="165865" x="3181350" y="3163888"/>
          <p14:tracePt t="165873" x="3171825" y="3192463"/>
          <p14:tracePt t="165890" x="3171825" y="3200400"/>
          <p14:tracePt t="165906" x="3171825" y="3228975"/>
          <p14:tracePt t="165925" x="3163888" y="3246438"/>
          <p14:tracePt t="165930" x="3163888" y="3265488"/>
          <p14:tracePt t="165941" x="3163888" y="3273425"/>
          <p14:tracePt t="165946" x="3163888" y="3282950"/>
          <p14:tracePt t="165962" x="3163888" y="3302000"/>
          <p14:tracePt t="165975" x="3163888" y="3309938"/>
          <p14:tracePt t="165977" x="3154363" y="3319463"/>
          <p14:tracePt t="165994" x="3154363" y="3328988"/>
          <p14:tracePt t="166002" x="3154363" y="3346450"/>
          <p14:tracePt t="166011" x="3154363" y="3355975"/>
          <p14:tracePt t="166026" x="3136900" y="3375025"/>
          <p14:tracePt t="166035" x="3136900" y="3382963"/>
          <p14:tracePt t="166051" x="3136900" y="3392488"/>
          <p14:tracePt t="166058" x="3136900" y="3402013"/>
          <p14:tracePt t="166068" x="3136900" y="3411538"/>
          <p14:tracePt t="166073" x="3136900" y="3429000"/>
          <p14:tracePt t="166089" x="3136900" y="3438525"/>
          <p14:tracePt t="166097" x="3136900" y="3446463"/>
          <p14:tracePt t="166105" x="3136900" y="3475038"/>
          <p14:tracePt t="166113" x="3136900" y="3482975"/>
          <p14:tracePt t="166121" x="3136900" y="3511550"/>
          <p14:tracePt t="166129" x="3136900" y="3519488"/>
          <p14:tracePt t="166137" x="3136900" y="3529013"/>
          <p14:tracePt t="166145" x="3136900" y="3548063"/>
          <p14:tracePt t="166153" x="3136900" y="3556000"/>
          <p14:tracePt t="166162" x="3136900" y="3565525"/>
          <p14:tracePt t="166173" x="3136900" y="3575050"/>
          <p14:tracePt t="166177" x="3136900" y="3592513"/>
          <p14:tracePt t="166187" x="3136900" y="3611563"/>
          <p14:tracePt t="166201" x="3136900" y="3638550"/>
          <p14:tracePt t="166217" x="3136900" y="3657600"/>
          <p14:tracePt t="166225" x="3136900" y="3665538"/>
          <p14:tracePt t="166234" x="3144838" y="3684588"/>
          <p14:tracePt t="166242" x="3154363" y="3702050"/>
          <p14:tracePt t="166251" x="3171825" y="3721100"/>
          <p14:tracePt t="166258" x="3181350" y="3738563"/>
          <p14:tracePt t="166267" x="3190875" y="3748088"/>
          <p14:tracePt t="166274" x="3200400" y="3757613"/>
          <p14:tracePt t="166287" x="3217863" y="3775075"/>
          <p14:tracePt t="166289" x="3236913" y="3794125"/>
          <p14:tracePt t="166302" x="3244850" y="3803650"/>
          <p14:tracePt t="166306" x="3273425" y="3830638"/>
          <p14:tracePt t="166314" x="3281363" y="3830638"/>
          <p14:tracePt t="166322" x="3290888" y="3840163"/>
          <p14:tracePt t="166330" x="3300413" y="3848100"/>
          <p14:tracePt t="166338" x="3327400" y="3857625"/>
          <p14:tracePt t="166348" x="3346450" y="3867150"/>
          <p14:tracePt t="166353" x="3363913" y="3875088"/>
          <p14:tracePt t="166361" x="3400425" y="3875088"/>
          <p14:tracePt t="166369" x="3427413" y="3884613"/>
          <p14:tracePt t="166377" x="3463925" y="3884613"/>
          <p14:tracePt t="166385" x="3500438" y="3884613"/>
          <p14:tracePt t="166394" x="3546475" y="3884613"/>
          <p14:tracePt t="166401" x="3573463" y="3894138"/>
          <p14:tracePt t="166409" x="3600450" y="3894138"/>
          <p14:tracePt t="166417" x="3619500" y="3894138"/>
          <p14:tracePt t="166425" x="3665538" y="3894138"/>
          <p14:tracePt t="166434" x="3692525" y="3894138"/>
          <p14:tracePt t="166443" x="3709988" y="3894138"/>
          <p14:tracePt t="166449" x="3746500" y="3894138"/>
          <p14:tracePt t="166457" x="3765550" y="3894138"/>
          <p14:tracePt t="166466" x="3792538" y="3894138"/>
          <p14:tracePt t="166473" x="3810000" y="3894138"/>
          <p14:tracePt t="166481" x="3838575" y="3894138"/>
          <p14:tracePt t="166489" x="3865563" y="3875088"/>
          <p14:tracePt t="166497" x="3865563" y="3867150"/>
          <p14:tracePt t="166505" x="3875088" y="3857625"/>
          <p14:tracePt t="166513" x="3883025" y="3857625"/>
          <p14:tracePt t="166521" x="3892550" y="3848100"/>
          <p14:tracePt t="166529" x="3902075" y="3840163"/>
          <p14:tracePt t="166537" x="3902075" y="3830638"/>
          <p14:tracePt t="166545" x="3911600" y="3803650"/>
          <p14:tracePt t="166553" x="3929063" y="3775075"/>
          <p14:tracePt t="166561" x="3938588" y="3738563"/>
          <p14:tracePt t="166569" x="3965575" y="3684588"/>
          <p14:tracePt t="166577" x="4002088" y="3621088"/>
          <p14:tracePt t="166585" x="4011613" y="3565525"/>
          <p14:tracePt t="166595" x="4057650" y="3482975"/>
          <p14:tracePt t="166601" x="4075113" y="3419475"/>
          <p14:tracePt t="166610" x="4094163" y="3355975"/>
          <p14:tracePt t="166618" x="4129088" y="3282950"/>
          <p14:tracePt t="166628" x="4129088" y="3219450"/>
          <p14:tracePt t="166633" x="4129088" y="3146425"/>
          <p14:tracePt t="166642" x="4129088" y="3073400"/>
          <p14:tracePt t="166651" x="4129088" y="3046413"/>
          <p14:tracePt t="166660" x="4129088" y="2990850"/>
          <p14:tracePt t="166668" x="4129088" y="2946400"/>
          <p14:tracePt t="166674" x="4129088" y="2909888"/>
          <p14:tracePt t="166684" x="4129088" y="2890838"/>
          <p14:tracePt t="166690" x="4129088" y="2863850"/>
          <p14:tracePt t="166698" x="4129088" y="2844800"/>
          <p14:tracePt t="166706" x="4121150" y="2808288"/>
          <p14:tracePt t="166714" x="4121150" y="2800350"/>
          <p14:tracePt t="166721" x="4111625" y="2771775"/>
          <p14:tracePt t="166729" x="4102100" y="2754313"/>
          <p14:tracePt t="166737" x="4084638" y="2735263"/>
          <p14:tracePt t="166745" x="4065588" y="2717800"/>
          <p14:tracePt t="166753" x="4065588" y="2708275"/>
          <p14:tracePt t="166761" x="4057650" y="2698750"/>
          <p14:tracePt t="166769" x="4048125" y="2681288"/>
          <p14:tracePt t="166777" x="4029075" y="2671763"/>
          <p14:tracePt t="166793" x="4021138" y="2662238"/>
          <p14:tracePt t="166801" x="4002088" y="2654300"/>
          <p14:tracePt t="166809" x="3992563" y="2654300"/>
          <p14:tracePt t="166817" x="3984625" y="2654300"/>
          <p14:tracePt t="166825" x="3956050" y="2635250"/>
          <p14:tracePt t="166833" x="3948113" y="2635250"/>
          <p14:tracePt t="166841" x="3938588" y="2635250"/>
          <p14:tracePt t="166849" x="3919538" y="2635250"/>
          <p14:tracePt t="166857" x="3902075" y="2635250"/>
          <p14:tracePt t="166866" x="3875088" y="2635250"/>
          <p14:tracePt t="166874" x="3856038" y="2635250"/>
          <p14:tracePt t="166886" x="3846513" y="2635250"/>
          <p14:tracePt t="166890" x="3819525" y="2635250"/>
          <p14:tracePt t="166897" x="3810000" y="2644775"/>
          <p14:tracePt t="166905" x="3775075" y="2654300"/>
          <p14:tracePt t="166913" x="3746500" y="2671763"/>
          <p14:tracePt t="166922" x="3709988" y="2681288"/>
          <p14:tracePt t="166938" x="3665538" y="2698750"/>
          <p14:tracePt t="166953" x="3619500" y="2717800"/>
          <p14:tracePt t="166961" x="3592513" y="2735263"/>
          <p14:tracePt t="166971" x="3573463" y="2735263"/>
          <p14:tracePt t="166977" x="3546475" y="2744788"/>
          <p14:tracePt t="166985" x="3527425" y="2771775"/>
          <p14:tracePt t="166993" x="3490913" y="2781300"/>
          <p14:tracePt t="167002" x="3473450" y="2790825"/>
          <p14:tracePt t="167010" x="3463925" y="2800350"/>
          <p14:tracePt t="167021" x="3455988" y="2800350"/>
          <p14:tracePt t="167027" x="3427413" y="2817813"/>
          <p14:tracePt t="167040" x="3427413" y="2827338"/>
          <p14:tracePt t="167051" x="3400425" y="2836863"/>
          <p14:tracePt t="167058" x="3390900" y="2836863"/>
          <p14:tracePt t="167070" x="3382963" y="2836863"/>
          <p14:tracePt t="167074" x="3354388" y="2863850"/>
          <p14:tracePt t="167083" x="3346450" y="2863850"/>
          <p14:tracePt t="167090" x="3327400" y="2881313"/>
          <p14:tracePt t="167098" x="3300413" y="2890838"/>
          <p14:tracePt t="167105" x="3290888" y="2900363"/>
          <p14:tracePt t="167113" x="3263900" y="2917825"/>
          <p14:tracePt t="167121" x="3244850" y="2936875"/>
          <p14:tracePt t="167130" x="3236913" y="2954338"/>
          <p14:tracePt t="167138" x="3217863" y="2982913"/>
          <p14:tracePt t="167149" x="3200400" y="3000375"/>
          <p14:tracePt t="167155" x="3200400" y="3017838"/>
          <p14:tracePt t="167162" x="3190875" y="3046413"/>
          <p14:tracePt t="167170" x="3163888" y="3090863"/>
          <p14:tracePt t="167178" x="3163888" y="3109913"/>
          <p14:tracePt t="167186" x="3154363" y="3136900"/>
          <p14:tracePt t="167194" x="3154363" y="3155950"/>
          <p14:tracePt t="167203" x="3154363" y="3182938"/>
          <p14:tracePt t="167210" x="3154363" y="3200400"/>
          <p14:tracePt t="167217" x="3154363" y="3228975"/>
          <p14:tracePt t="167225" x="3154363" y="3246438"/>
          <p14:tracePt t="167233" x="3154363" y="3273425"/>
          <p14:tracePt t="167241" x="3154363" y="3292475"/>
          <p14:tracePt t="167249" x="3154363" y="3302000"/>
          <p14:tracePt t="167258" x="3154363" y="3328988"/>
          <p14:tracePt t="167269" x="3154363" y="3346450"/>
          <p14:tracePt t="167274" x="3154363" y="3375025"/>
          <p14:tracePt t="167286" x="3154363" y="3392488"/>
          <p14:tracePt t="167291" x="3163888" y="3438525"/>
          <p14:tracePt t="167301" x="3171825" y="3465513"/>
          <p14:tracePt t="167305" x="3181350" y="3482975"/>
          <p14:tracePt t="167313" x="3208338" y="3511550"/>
          <p14:tracePt t="167321" x="3208338" y="3548063"/>
          <p14:tracePt t="167329" x="3227388" y="3602038"/>
          <p14:tracePt t="167337" x="3227388" y="3629025"/>
          <p14:tracePt t="167345" x="3263900" y="3675063"/>
          <p14:tracePt t="167353" x="3273425" y="3702050"/>
          <p14:tracePt t="167362" x="3281363" y="3748088"/>
          <p14:tracePt t="167369" x="3290888" y="3775075"/>
          <p14:tracePt t="167377" x="3309938" y="3811588"/>
          <p14:tracePt t="167385" x="3327400" y="3840163"/>
          <p14:tracePt t="167393" x="3327400" y="3848100"/>
          <p14:tracePt t="167401" x="3336925" y="3875088"/>
          <p14:tracePt t="167409" x="3354388" y="3894138"/>
          <p14:tracePt t="167417" x="3363913" y="3903663"/>
          <p14:tracePt t="167426" x="3382963" y="3921125"/>
          <p14:tracePt t="167434" x="3400425" y="3940175"/>
          <p14:tracePt t="167443" x="3409950" y="3940175"/>
          <p14:tracePt t="167449" x="3446463" y="3948113"/>
          <p14:tracePt t="167457" x="3463925" y="3957638"/>
          <p14:tracePt t="167466" x="3482975" y="3957638"/>
          <p14:tracePt t="167473" x="3500438" y="3957638"/>
          <p14:tracePt t="167481" x="3527425" y="3957638"/>
          <p14:tracePt t="167489" x="3536950" y="3957638"/>
          <p14:tracePt t="167497" x="3556000" y="3957638"/>
          <p14:tracePt t="167505" x="3573463" y="3957638"/>
          <p14:tracePt t="167513" x="3582988" y="3957638"/>
          <p14:tracePt t="167521" x="3600450" y="3957638"/>
          <p14:tracePt t="167529" x="3619500" y="3957638"/>
          <p14:tracePt t="167545" x="3629025" y="3957638"/>
          <p14:tracePt t="167553" x="3656013" y="3957638"/>
          <p14:tracePt t="167561" x="3673475" y="3957638"/>
          <p14:tracePt t="167569" x="3683000" y="3957638"/>
          <p14:tracePt t="167577" x="3709988" y="3957638"/>
          <p14:tracePt t="167585" x="3729038" y="3957638"/>
          <p14:tracePt t="167595" x="3775075" y="3930650"/>
          <p14:tracePt t="167601" x="3819525" y="3911600"/>
          <p14:tracePt t="167609" x="3846513" y="3894138"/>
          <p14:tracePt t="167617" x="3875088" y="3857625"/>
          <p14:tracePt t="167626" x="3902075" y="3840163"/>
          <p14:tracePt t="167634" x="3919538" y="3821113"/>
          <p14:tracePt t="167642" x="3938588" y="3803650"/>
          <p14:tracePt t="167651" x="3948113" y="3775075"/>
          <p14:tracePt t="167661" x="3965575" y="3748088"/>
          <p14:tracePt t="167666" x="3984625" y="3721100"/>
          <p14:tracePt t="167673" x="3984625" y="3694113"/>
          <p14:tracePt t="167681" x="3992563" y="3665538"/>
          <p14:tracePt t="167689" x="3992563" y="3629025"/>
          <p14:tracePt t="167697" x="4011613" y="3611563"/>
          <p14:tracePt t="167705" x="4011613" y="3575050"/>
          <p14:tracePt t="167713" x="4029075" y="3538538"/>
          <p14:tracePt t="167721" x="4029075" y="3511550"/>
          <p14:tracePt t="167730" x="4029075" y="3475038"/>
          <p14:tracePt t="167738" x="4029075" y="3429000"/>
          <p14:tracePt t="167746" x="4029075" y="3392488"/>
          <p14:tracePt t="167754" x="4029075" y="3365500"/>
          <p14:tracePt t="167762" x="4029075" y="3328988"/>
          <p14:tracePt t="167770" x="4029075" y="3292475"/>
          <p14:tracePt t="167777" x="4029075" y="3265488"/>
          <p14:tracePt t="167785" x="4029075" y="3228975"/>
          <p14:tracePt t="167793" x="4029075" y="3192463"/>
          <p14:tracePt t="167801" x="4029075" y="3173413"/>
          <p14:tracePt t="167810" x="4021138" y="3146425"/>
          <p14:tracePt t="167819" x="4011613" y="3109913"/>
          <p14:tracePt t="167826" x="4002088" y="3082925"/>
          <p14:tracePt t="167834" x="3992563" y="3046413"/>
          <p14:tracePt t="167844" x="3984625" y="3009900"/>
          <p14:tracePt t="167849" x="3975100" y="2990850"/>
          <p14:tracePt t="167857" x="3965575" y="2973388"/>
          <p14:tracePt t="167866" x="3956050" y="2946400"/>
          <p14:tracePt t="167873" x="3948113" y="2927350"/>
          <p14:tracePt t="167882" x="3929063" y="2909888"/>
          <p14:tracePt t="167891" x="3902075" y="2873375"/>
          <p14:tracePt t="167902" x="3902075" y="2863850"/>
          <p14:tracePt t="167905" x="3902075" y="2854325"/>
          <p14:tracePt t="167913" x="3865563" y="2817813"/>
          <p14:tracePt t="167921" x="3856038" y="2808288"/>
          <p14:tracePt t="167929" x="3838575" y="2790825"/>
          <p14:tracePt t="167937" x="3819525" y="2790825"/>
          <p14:tracePt t="167945" x="3819525" y="2781300"/>
          <p14:tracePt t="167953" x="3792538" y="2781300"/>
          <p14:tracePt t="167961" x="3783013" y="2781300"/>
          <p14:tracePt t="167969" x="3775075" y="2781300"/>
          <p14:tracePt t="167977" x="3746500" y="2781300"/>
          <p14:tracePt t="167985" x="3729038" y="2763838"/>
          <p14:tracePt t="167993" x="3709988" y="2763838"/>
          <p14:tracePt t="168001" x="3702050" y="2763838"/>
          <p14:tracePt t="168009" x="3683000" y="2754313"/>
          <p14:tracePt t="168017" x="3673475" y="2754313"/>
          <p14:tracePt t="168025" x="3665538" y="2754313"/>
          <p14:tracePt t="168033" x="3646488" y="2754313"/>
          <p14:tracePt t="168041" x="3619500" y="2754313"/>
          <p14:tracePt t="168049" x="3573463" y="2754313"/>
          <p14:tracePt t="168057" x="3556000" y="2754313"/>
          <p14:tracePt t="168066" x="3527425" y="2754313"/>
          <p14:tracePt t="168073" x="3509963" y="2763838"/>
          <p14:tracePt t="168084" x="3473450" y="2771775"/>
          <p14:tracePt t="168092" x="3446463" y="2781300"/>
          <p14:tracePt t="168102" x="3427413" y="2800350"/>
          <p14:tracePt t="168105" x="3409950" y="2808288"/>
          <p14:tracePt t="168113" x="3390900" y="2827338"/>
          <p14:tracePt t="168121" x="3354388" y="2844800"/>
          <p14:tracePt t="168130" x="3336925" y="2873375"/>
          <p14:tracePt t="168137" x="3309938" y="2890838"/>
          <p14:tracePt t="168145" x="3300413" y="2900363"/>
          <p14:tracePt t="168153" x="3273425" y="2917825"/>
          <p14:tracePt t="168161" x="3263900" y="2936875"/>
          <p14:tracePt t="168170" x="3254375" y="2946400"/>
          <p14:tracePt t="168178" x="3244850" y="2954338"/>
          <p14:tracePt t="168186" x="3227388" y="2990850"/>
          <p14:tracePt t="168193" x="3217863" y="3000375"/>
          <p14:tracePt t="168201" x="3208338" y="3027363"/>
          <p14:tracePt t="168209" x="3208338" y="3036888"/>
          <p14:tracePt t="168217" x="3200400" y="3063875"/>
          <p14:tracePt t="168225" x="3181350" y="3090863"/>
          <p14:tracePt t="168233" x="3181350" y="3109913"/>
          <p14:tracePt t="168241" x="3181350" y="3127375"/>
          <p14:tracePt t="168249" x="3171825" y="3163888"/>
          <p14:tracePt t="168257" x="3163888" y="3182938"/>
          <p14:tracePt t="168266" x="3163888" y="3228975"/>
          <p14:tracePt t="168273" x="3163888" y="3265488"/>
          <p14:tracePt t="168284" x="3163888" y="3282950"/>
          <p14:tracePt t="168289" x="3163888" y="3328988"/>
          <p14:tracePt t="168300" x="3163888" y="3355975"/>
          <p14:tracePt t="168306" x="3163888" y="3382963"/>
          <p14:tracePt t="168317" x="3163888" y="3392488"/>
          <p14:tracePt t="168321" x="3163888" y="3411538"/>
          <p14:tracePt t="168329" x="3163888" y="3429000"/>
          <p14:tracePt t="168337" x="3163888" y="3446463"/>
          <p14:tracePt t="168346" x="3163888" y="3455988"/>
          <p14:tracePt t="168361" x="3163888" y="3475038"/>
          <p14:tracePt t="168369" x="3163888" y="3492500"/>
          <p14:tracePt t="168377" x="3163888" y="3502025"/>
          <p14:tracePt t="168385" x="3163888" y="3511550"/>
          <p14:tracePt t="168393" x="3163888" y="3538538"/>
          <p14:tracePt t="168409" x="3163888" y="3556000"/>
          <p14:tracePt t="168418" x="3171825" y="3584575"/>
          <p14:tracePt t="168426" x="3171825" y="3602038"/>
          <p14:tracePt t="168435" x="3181350" y="3621088"/>
          <p14:tracePt t="168445" x="3190875" y="3648075"/>
          <p14:tracePt t="168449" x="3190875" y="3665538"/>
          <p14:tracePt t="168457" x="3190875" y="3684588"/>
          <p14:tracePt t="168466" x="3200400" y="3694113"/>
          <p14:tracePt t="168473" x="3217863" y="3730625"/>
          <p14:tracePt t="168489" x="3227388" y="3757613"/>
          <p14:tracePt t="168497" x="3236913" y="3775075"/>
          <p14:tracePt t="168505" x="3244850" y="3784600"/>
          <p14:tracePt t="168513" x="3244850" y="3803650"/>
          <p14:tracePt t="168521" x="3263900" y="3821113"/>
          <p14:tracePt t="168529" x="3281363" y="3840163"/>
          <p14:tracePt t="168537" x="3290888" y="3857625"/>
          <p14:tracePt t="168545" x="3317875" y="3884613"/>
          <p14:tracePt t="168561" x="3327400" y="3884613"/>
          <p14:tracePt t="168569" x="3346450" y="3903663"/>
          <p14:tracePt t="168577" x="3363913" y="3911600"/>
          <p14:tracePt t="168585" x="3373438" y="3911600"/>
          <p14:tracePt t="168596" x="3390900" y="3911600"/>
          <p14:tracePt t="168601" x="3409950" y="3921125"/>
          <p14:tracePt t="168617" x="3419475" y="3921125"/>
          <p14:tracePt t="168626" x="3427413" y="3921125"/>
          <p14:tracePt t="168633" x="3436938" y="3921125"/>
          <p14:tracePt t="168649" x="3446463" y="3921125"/>
          <p14:tracePt t="168657" x="3455988" y="3921125"/>
          <p14:tracePt t="168666" x="3473450" y="3921125"/>
          <p14:tracePt t="168673" x="3482975" y="3921125"/>
          <p14:tracePt t="168681" x="3490913" y="3921125"/>
          <p14:tracePt t="168689" x="3500438" y="3921125"/>
          <p14:tracePt t="168697" x="3536950" y="3911600"/>
          <p14:tracePt t="168705" x="3546475" y="3911600"/>
          <p14:tracePt t="168713" x="3573463" y="3903663"/>
          <p14:tracePt t="168721" x="3592513" y="3894138"/>
          <p14:tracePt t="168729" x="3609975" y="3884613"/>
          <p14:tracePt t="168737" x="3629025" y="3875088"/>
          <p14:tracePt t="168745" x="3646488" y="3857625"/>
          <p14:tracePt t="168753" x="3665538" y="3830638"/>
          <p14:tracePt t="168761" x="3673475" y="3821113"/>
          <p14:tracePt t="168769" x="3683000" y="3803650"/>
          <p14:tracePt t="168777" x="3692525" y="3775075"/>
          <p14:tracePt t="168785" x="3729038" y="3730625"/>
          <p14:tracePt t="168794" x="3729038" y="3711575"/>
          <p14:tracePt t="168803" x="3738563" y="3665538"/>
          <p14:tracePt t="168810" x="3746500" y="3629025"/>
          <p14:tracePt t="168821" x="3756025" y="3592513"/>
          <p14:tracePt t="168826" x="3765550" y="3565525"/>
          <p14:tracePt t="168834" x="3765550" y="3548063"/>
          <p14:tracePt t="168842" x="3775075" y="3502025"/>
          <p14:tracePt t="168851" x="3783013" y="3475038"/>
          <p14:tracePt t="168858" x="3802063" y="3446463"/>
          <p14:tracePt t="168868" x="3819525" y="3382963"/>
          <p14:tracePt t="168878" x="3819525" y="3355975"/>
          <p14:tracePt t="168882" x="3829050" y="3319463"/>
          <p14:tracePt t="168903" x="3856038" y="3200400"/>
          <p14:tracePt t="168905" x="3892550" y="3136900"/>
          <p14:tracePt t="168913" x="3892550" y="3109913"/>
          <p14:tracePt t="168922" x="3919538" y="3036888"/>
          <p14:tracePt t="168929" x="3919538" y="3009900"/>
          <p14:tracePt t="168937" x="3938588" y="2973388"/>
          <p14:tracePt t="168945" x="3948113" y="2946400"/>
          <p14:tracePt t="168953" x="3948113" y="2917825"/>
          <p14:tracePt t="168961" x="3956050" y="2900363"/>
          <p14:tracePt t="168970" x="3956050" y="2873375"/>
          <p14:tracePt t="168977" x="3965575" y="2863850"/>
          <p14:tracePt t="168985" x="3965575" y="2854325"/>
          <p14:tracePt t="168993" x="3965575" y="2836863"/>
          <p14:tracePt t="169001" x="3965575" y="2827338"/>
          <p14:tracePt t="169009" x="3965575" y="2808288"/>
          <p14:tracePt t="169017" x="3965575" y="2781300"/>
          <p14:tracePt t="169025" x="3965575" y="2771775"/>
          <p14:tracePt t="169034" x="3965575" y="2735263"/>
          <p14:tracePt t="169042" x="3965575" y="2698750"/>
          <p14:tracePt t="169051" x="3965575" y="2681288"/>
          <p14:tracePt t="169058" x="3965575" y="2635250"/>
          <p14:tracePt t="169070" x="3938588" y="2608263"/>
          <p14:tracePt t="169074" x="3938588" y="2581275"/>
          <p14:tracePt t="169084" x="3929063" y="2562225"/>
          <p14:tracePt t="169090" x="3919538" y="2544763"/>
          <p14:tracePt t="169099" x="3911600" y="2525713"/>
          <p14:tracePt t="169113" x="3902075" y="2517775"/>
          <p14:tracePt t="169137" x="3892550" y="2508250"/>
          <p14:tracePt t="169145" x="3883025" y="2498725"/>
          <p14:tracePt t="169162" x="3865563" y="2498725"/>
          <p14:tracePt t="169171" x="3856038" y="2498725"/>
          <p14:tracePt t="169178" x="3838575" y="2498725"/>
          <p14:tracePt t="169189" x="3810000" y="2498725"/>
          <p14:tracePt t="169193" x="3792538" y="2498725"/>
          <p14:tracePt t="169201" x="3756025" y="2498725"/>
          <p14:tracePt t="169209" x="3709988" y="2498725"/>
          <p14:tracePt t="169217" x="3692525" y="2498725"/>
          <p14:tracePt t="169226" x="3665538" y="2498725"/>
          <p14:tracePt t="169235" x="3646488" y="2508250"/>
          <p14:tracePt t="169242" x="3619500" y="2508250"/>
          <p14:tracePt t="169256" x="3600450" y="2508250"/>
          <p14:tracePt t="169258" x="3573463" y="2517775"/>
          <p14:tracePt t="169269" x="3556000" y="2525713"/>
          <p14:tracePt t="169274" x="3546475" y="2535238"/>
          <p14:tracePt t="169284" x="3527425" y="2544763"/>
          <p14:tracePt t="169290" x="3519488" y="2544763"/>
          <p14:tracePt t="169302" x="3509963" y="2554288"/>
          <p14:tracePt t="169306" x="3490913" y="2554288"/>
          <p14:tracePt t="169314" x="3490913" y="2562225"/>
          <p14:tracePt t="169322" x="3473450" y="2581275"/>
          <p14:tracePt t="169330" x="3463925" y="2589213"/>
          <p14:tracePt t="169338" x="3436938" y="2598738"/>
          <p14:tracePt t="169347" x="3427413" y="2608263"/>
          <p14:tracePt t="169353" x="3419475" y="2608263"/>
          <p14:tracePt t="169361" x="3400425" y="2625725"/>
          <p14:tracePt t="169369" x="3382963" y="2644775"/>
          <p14:tracePt t="169385" x="3363913" y="2671763"/>
          <p14:tracePt t="169393" x="3346450" y="2690813"/>
          <p14:tracePt t="169401" x="3336925" y="2698750"/>
          <p14:tracePt t="169410" x="3327400" y="2698750"/>
          <p14:tracePt t="169417" x="3309938" y="2717800"/>
          <p14:tracePt t="169425" x="3290888" y="2744788"/>
          <p14:tracePt t="169433" x="3281363" y="2763838"/>
          <p14:tracePt t="169442" x="3263900" y="2781300"/>
          <p14:tracePt t="169449" x="3244850" y="2808288"/>
          <p14:tracePt t="169457" x="3236913" y="2827338"/>
          <p14:tracePt t="169465" x="3200400" y="2863850"/>
          <p14:tracePt t="169473" x="3181350" y="2881313"/>
          <p14:tracePt t="169482" x="3171825" y="2890838"/>
          <p14:tracePt t="169489" x="3154363" y="2917825"/>
          <p14:tracePt t="169497" x="3144838" y="2917825"/>
          <p14:tracePt t="169505" x="3136900" y="2946400"/>
          <p14:tracePt t="169513" x="3117850" y="2963863"/>
          <p14:tracePt t="169521" x="3100388" y="3000375"/>
          <p14:tracePt t="169529" x="3100388" y="3009900"/>
          <p14:tracePt t="169537" x="3090863" y="3036888"/>
          <p14:tracePt t="169545" x="3090863" y="3046413"/>
          <p14:tracePt t="169553" x="3090863" y="3082925"/>
          <p14:tracePt t="169561" x="3081338" y="3100388"/>
          <p14:tracePt t="169570" x="3071813" y="3109913"/>
          <p14:tracePt t="169578" x="3071813" y="3127375"/>
          <p14:tracePt t="169586" x="3071813" y="3146425"/>
          <p14:tracePt t="169599" x="3063875" y="3163888"/>
          <p14:tracePt t="169601" x="3063875" y="3200400"/>
          <p14:tracePt t="169610" x="3063875" y="3228975"/>
          <p14:tracePt t="169617" x="3063875" y="3255963"/>
          <p14:tracePt t="169626" x="3063875" y="3282950"/>
          <p14:tracePt t="169634" x="3063875" y="3309938"/>
          <p14:tracePt t="169642" x="3063875" y="3328988"/>
          <p14:tracePt t="169651" x="3054350" y="3346450"/>
          <p14:tracePt t="169661" x="3054350" y="3365500"/>
          <p14:tracePt t="169665" x="3054350" y="3382963"/>
          <p14:tracePt t="169673" x="3054350" y="3402013"/>
          <p14:tracePt t="169682" x="3054350" y="3411538"/>
          <p14:tracePt t="169689" x="3054350" y="3429000"/>
          <p14:tracePt t="169699" x="3054350" y="3446463"/>
          <p14:tracePt t="169706" x="3054350" y="3455988"/>
          <p14:tracePt t="169723" x="3054350" y="3482975"/>
          <p14:tracePt t="169730" x="3054350" y="3492500"/>
          <p14:tracePt t="169739" x="3054350" y="3511550"/>
          <p14:tracePt t="169746" x="3054350" y="3538538"/>
          <p14:tracePt t="169754" x="3054350" y="3565525"/>
          <p14:tracePt t="169762" x="3054350" y="3584575"/>
          <p14:tracePt t="169770" x="3054350" y="3629025"/>
          <p14:tracePt t="169778" x="3054350" y="3638550"/>
          <p14:tracePt t="169786" x="3054350" y="3657600"/>
          <p14:tracePt t="169794" x="3054350" y="3684588"/>
          <p14:tracePt t="169802" x="3054350" y="3702050"/>
          <p14:tracePt t="169810" x="3063875" y="3711575"/>
          <p14:tracePt t="169822" x="3063875" y="3721100"/>
          <p14:tracePt t="169825" x="3071813" y="3730625"/>
          <p14:tracePt t="169841" x="3071813" y="3738563"/>
          <p14:tracePt t="169858" x="3081338" y="3767138"/>
          <p14:tracePt t="169897" x="3090863" y="3775075"/>
          <p14:tracePt t="169946" x="3090863" y="3784600"/>
          <p14:tracePt t="169955" x="3100388" y="3794125"/>
          <p14:tracePt t="169982" x="3108325" y="3803650"/>
          <p14:tracePt t="170023" x="3117850" y="3811588"/>
          <p14:tracePt t="170057" x="3127375" y="3821113"/>
          <p14:tracePt t="170065" x="3127375" y="3840163"/>
          <p14:tracePt t="170089" x="3144838" y="3857625"/>
          <p14:tracePt t="170113" x="3154363" y="3875088"/>
          <p14:tracePt t="170121" x="3154363" y="3884613"/>
          <p14:tracePt t="170129" x="3154363" y="3894138"/>
          <p14:tracePt t="170146" x="3163888" y="3911600"/>
          <p14:tracePt t="170182" x="3171825" y="3911600"/>
          <p14:tracePt t="170201" x="3190875" y="3921125"/>
          <p14:tracePt t="170225" x="3200400" y="3930650"/>
          <p14:tracePt t="170242" x="3200400" y="3940175"/>
          <p14:tracePt t="170252" x="3200400" y="3948113"/>
          <p14:tracePt t="170297" x="3208338" y="3957638"/>
          <p14:tracePt t="170313" x="3208338" y="3967163"/>
          <p14:tracePt t="170329" x="3217863" y="3976688"/>
          <p14:tracePt t="170369" x="3227388" y="3976688"/>
          <p14:tracePt t="170409" x="3236913" y="3976688"/>
          <p14:tracePt t="170450" x="3244850" y="3976688"/>
          <p14:tracePt t="170506" x="3263900" y="3976688"/>
          <p14:tracePt t="170585" x="3273425" y="3976688"/>
          <p14:tracePt t="170601" x="3281363" y="3976688"/>
          <p14:tracePt t="170609" x="3290888" y="3976688"/>
          <p14:tracePt t="170626" x="3300413" y="3976688"/>
          <p14:tracePt t="170642" x="3317875" y="3976688"/>
          <p14:tracePt t="170662" x="3336925" y="3967163"/>
          <p14:tracePt t="170667" x="3346450" y="3967163"/>
          <p14:tracePt t="170674" x="3354388" y="3957638"/>
          <p14:tracePt t="170692" x="3373438" y="3948113"/>
          <p14:tracePt t="170697" x="3382963" y="3940175"/>
          <p14:tracePt t="170713" x="3400425" y="3930650"/>
          <p14:tracePt t="170729" x="3409950" y="3921125"/>
          <p14:tracePt t="170737" x="3427413" y="3921125"/>
          <p14:tracePt t="170745" x="3436938" y="3911600"/>
          <p14:tracePt t="170761" x="3455988" y="3894138"/>
          <p14:tracePt t="170785" x="3473450" y="3884613"/>
          <p14:tracePt t="170793" x="3482975" y="3884613"/>
          <p14:tracePt t="170801" x="3482975" y="3875088"/>
          <p14:tracePt t="170821" x="3490913" y="3875088"/>
          <p14:tracePt t="170835" x="3509963" y="3867150"/>
          <p14:tracePt t="170852" x="3519488" y="3867150"/>
          <p14:tracePt t="170899" x="3527425" y="3867150"/>
          <p14:tracePt t="170977" x="3536950" y="3867150"/>
          <p14:tracePt t="170985" x="3546475" y="3857625"/>
          <p14:tracePt t="171049" x="3546475" y="3848100"/>
          <p14:tracePt t="171084" x="3556000" y="3840163"/>
          <p14:tracePt t="171107" x="3563938" y="3840163"/>
          <p14:tracePt t="171116" x="3573463" y="3830638"/>
          <p14:tracePt t="171139" x="3582988" y="3821113"/>
          <p14:tracePt t="171148" x="3592513" y="3811588"/>
          <p14:tracePt t="171155" x="3600450" y="3811588"/>
          <p14:tracePt t="171170" x="3600450" y="3803650"/>
          <p14:tracePt t="171185" x="3609975" y="3794125"/>
          <p14:tracePt t="171201" x="3629025" y="3794125"/>
          <p14:tracePt t="171217" x="3636963" y="3784600"/>
          <p14:tracePt t="171234" x="3646488" y="3775075"/>
          <p14:tracePt t="171258" x="3656013" y="3767138"/>
          <p14:tracePt t="171299" x="3656013" y="3757613"/>
          <p14:tracePt t="171307" x="3665538" y="3757613"/>
          <p14:tracePt t="171322" x="3673475" y="3757613"/>
          <p14:tracePt t="171339" x="3692525" y="3738563"/>
          <p14:tracePt t="171355" x="3702050" y="3730625"/>
          <p14:tracePt t="171372" x="3709988" y="3730625"/>
          <p14:tracePt t="171377" x="3719513" y="3721100"/>
          <p14:tracePt t="171386" x="3729038" y="3711575"/>
          <p14:tracePt t="171401" x="3738563" y="3694113"/>
          <p14:tracePt t="171418" x="3746500" y="3694113"/>
          <p14:tracePt t="171425" x="3756025" y="3694113"/>
          <p14:tracePt t="171433" x="3765550" y="3684588"/>
          <p14:tracePt t="171442" x="3775075" y="3675063"/>
          <p14:tracePt t="171449" x="3783013" y="3675063"/>
          <p14:tracePt t="171457" x="3792538" y="3657600"/>
          <p14:tracePt t="171465" x="3792538" y="3648075"/>
          <p14:tracePt t="171484" x="3802063" y="3638550"/>
          <p14:tracePt t="171490" x="3810000" y="3629025"/>
          <p14:tracePt t="171506" x="3829050" y="3602038"/>
          <p14:tracePt t="171520" x="3838575" y="3602038"/>
          <p14:tracePt t="171532" x="3846513" y="3592513"/>
          <p14:tracePt t="171537" x="3846513" y="3584575"/>
          <p14:tracePt t="171553" x="3856038" y="3575050"/>
          <p14:tracePt t="171569" x="3856038" y="3565525"/>
          <p14:tracePt t="171585" x="3856038" y="3556000"/>
          <p14:tracePt t="171595" x="3865563" y="3548063"/>
          <p14:tracePt t="171601" x="3875088" y="3548063"/>
          <p14:tracePt t="171610" x="3875088" y="3538538"/>
          <p14:tracePt t="171617" x="3875088" y="3529013"/>
          <p14:tracePt t="171626" x="3883025" y="3519488"/>
          <p14:tracePt t="171649" x="3892550" y="3502025"/>
          <p14:tracePt t="171683" x="3892550" y="3492500"/>
          <p14:tracePt t="171699" x="3892550" y="3482975"/>
          <p14:tracePt t="171730" x="3892550" y="3455988"/>
          <p14:tracePt t="171746" x="3902075" y="3446463"/>
          <p14:tracePt t="171754" x="3902075" y="3438525"/>
          <p14:tracePt t="171778" x="3902075" y="3419475"/>
          <p14:tracePt t="171786" x="3902075" y="3411538"/>
          <p14:tracePt t="171809" x="3902075" y="3402013"/>
          <p14:tracePt t="171817" x="3902075" y="3382963"/>
          <p14:tracePt t="171833" x="3902075" y="3375025"/>
          <p14:tracePt t="171841" x="3902075" y="3355975"/>
          <p14:tracePt t="171857" x="3902075" y="3338513"/>
          <p14:tracePt t="171868" x="3902075" y="3328988"/>
          <p14:tracePt t="171885" x="3902075" y="3319463"/>
          <p14:tracePt t="171909" x="3902075" y="3292475"/>
          <p14:tracePt t="171923" x="3902075" y="3282950"/>
          <p14:tracePt t="171938" x="3902075" y="3273425"/>
          <p14:tracePt t="171947" x="3902075" y="3265488"/>
          <p14:tracePt t="171955" x="3902075" y="3255963"/>
          <p14:tracePt t="171979" x="3902075" y="3246438"/>
          <p14:tracePt t="171985" x="3902075" y="3236913"/>
          <p14:tracePt t="171993" x="3902075" y="3219450"/>
          <p14:tracePt t="172009" x="3902075" y="3209925"/>
          <p14:tracePt t="172017" x="3902075" y="3200400"/>
          <p14:tracePt t="172033" x="3902075" y="3182938"/>
          <p14:tracePt t="172041" x="3902075" y="3173413"/>
          <p14:tracePt t="172052" x="3902075" y="3163888"/>
          <p14:tracePt t="172060" x="3902075" y="3136900"/>
          <p14:tracePt t="172069" x="3902075" y="3127375"/>
          <p14:tracePt t="172075" x="3902075" y="3119438"/>
          <p14:tracePt t="172084" x="3902075" y="3100388"/>
          <p14:tracePt t="172089" x="3902075" y="3090863"/>
          <p14:tracePt t="172098" x="3902075" y="3073400"/>
          <p14:tracePt t="172105" x="3902075" y="3054350"/>
          <p14:tracePt t="172115" x="3902075" y="3046413"/>
          <p14:tracePt t="172122" x="3902075" y="3036888"/>
          <p14:tracePt t="172130" x="3902075" y="3027363"/>
          <p14:tracePt t="172138" x="3902075" y="3017838"/>
          <p14:tracePt t="172146" x="3902075" y="3009900"/>
          <p14:tracePt t="172162" x="3902075" y="3000375"/>
          <p14:tracePt t="172170" x="3902075" y="2973388"/>
          <p14:tracePt t="172178" x="3902075" y="2963863"/>
          <p14:tracePt t="172189" x="3902075" y="2946400"/>
          <p14:tracePt t="172193" x="3902075" y="2927350"/>
          <p14:tracePt t="172201" x="3902075" y="2917825"/>
          <p14:tracePt t="172210" x="3902075" y="2881313"/>
          <p14:tracePt t="172218" x="3902075" y="2873375"/>
          <p14:tracePt t="172233" x="3902075" y="2863850"/>
          <p14:tracePt t="172242" x="3902075" y="2844800"/>
          <p14:tracePt t="172251" x="3902075" y="2836863"/>
          <p14:tracePt t="172265" x="3902075" y="2827338"/>
          <p14:tracePt t="172283" x="3902075" y="2817813"/>
          <p14:tracePt t="172299" x="3902075" y="2808288"/>
          <p14:tracePt t="172323" x="3902075" y="2790825"/>
          <p14:tracePt t="172348" x="3892550" y="2781300"/>
          <p14:tracePt t="172361" x="3883025" y="2771775"/>
          <p14:tracePt t="172385" x="3865563" y="2754313"/>
          <p14:tracePt t="172395" x="3856038" y="2744788"/>
          <p14:tracePt t="172401" x="3846513" y="2744788"/>
          <p14:tracePt t="172433" x="3829050" y="2744788"/>
          <p14:tracePt t="172441" x="3810000" y="2735263"/>
          <p14:tracePt t="172451" x="3792538" y="2735263"/>
          <p14:tracePt t="172459" x="3783013" y="2735263"/>
          <p14:tracePt t="172467" x="3756025" y="2735263"/>
          <p14:tracePt t="172474" x="3746500" y="2735263"/>
          <p14:tracePt t="172484" x="3738563" y="2735263"/>
          <p14:tracePt t="172490" x="3729038" y="2735263"/>
          <p14:tracePt t="172506" x="3719513" y="2735263"/>
          <p14:tracePt t="172513" x="3709988" y="2735263"/>
          <p14:tracePt t="172529" x="3702050" y="2735263"/>
          <p14:tracePt t="172537" x="3683000" y="2735263"/>
          <p14:tracePt t="172545" x="3673475" y="2735263"/>
          <p14:tracePt t="172561" x="3665538" y="2735263"/>
          <p14:tracePt t="172572" x="3646488" y="2735263"/>
          <p14:tracePt t="172580" x="3636963" y="2735263"/>
          <p14:tracePt t="172586" x="3629025" y="2735263"/>
          <p14:tracePt t="172601" x="3619500" y="2735263"/>
          <p14:tracePt t="172602" x="3600450" y="2735263"/>
          <p14:tracePt t="172612" x="3592513" y="2735263"/>
          <p14:tracePt t="172618" x="3582988" y="2735263"/>
          <p14:tracePt t="172634" x="3563938" y="2735263"/>
          <p14:tracePt t="172643" x="3556000" y="2735263"/>
          <p14:tracePt t="172649" x="3536950" y="2744788"/>
          <p14:tracePt t="172665" x="3519488" y="2754313"/>
          <p14:tracePt t="172673" x="3500438" y="2763838"/>
          <p14:tracePt t="172689" x="3490913" y="2763838"/>
          <p14:tracePt t="172697" x="3482975" y="2771775"/>
          <p14:tracePt t="172705" x="3463925" y="2781300"/>
          <p14:tracePt t="172713" x="3455988" y="2790825"/>
          <p14:tracePt t="172729" x="3436938" y="2808288"/>
          <p14:tracePt t="172737" x="3419475" y="2836863"/>
          <p14:tracePt t="172753" x="3390900" y="2854325"/>
          <p14:tracePt t="172770" x="3373438" y="2873375"/>
          <p14:tracePt t="172779" x="3363913" y="2881313"/>
          <p14:tracePt t="172788" x="3363913" y="2890838"/>
          <p14:tracePt t="172803" x="3354388" y="2900363"/>
          <p14:tracePt t="172810" x="3354388" y="2909888"/>
          <p14:tracePt t="172819" x="3336925" y="2927350"/>
          <p14:tracePt t="172826" x="3327400" y="2936875"/>
          <p14:tracePt t="172842" x="3317875" y="2954338"/>
          <p14:tracePt t="172852" x="3317875" y="2963863"/>
          <p14:tracePt t="172858" x="3309938" y="2963863"/>
          <p14:tracePt t="172876" x="3300413" y="2973388"/>
          <p14:tracePt t="172889" x="3281363" y="2982913"/>
          <p14:tracePt t="172899" x="3281363" y="2990850"/>
          <p14:tracePt t="172914" x="3281363" y="3000375"/>
          <p14:tracePt t="172941" x="3281363" y="3009900"/>
          <p14:tracePt t="172953" x="3273425" y="3027363"/>
          <p14:tracePt t="172961" x="3273425" y="3036888"/>
          <p14:tracePt t="172977" x="3273425" y="3046413"/>
          <p14:tracePt t="172993" x="3273425" y="3054350"/>
          <p14:tracePt t="173001" x="3273425" y="3082925"/>
          <p14:tracePt t="173009" x="3254375" y="3100388"/>
          <p14:tracePt t="173017" x="3254375" y="3119438"/>
          <p14:tracePt t="173025" x="3254375" y="3136900"/>
          <p14:tracePt t="173034" x="3254375" y="3146425"/>
          <p14:tracePt t="173041" x="3244850" y="3173413"/>
          <p14:tracePt t="173049" x="3244850" y="3209925"/>
          <p14:tracePt t="173057" x="3244850" y="3228975"/>
          <p14:tracePt t="173066" x="3244850" y="3255963"/>
          <p14:tracePt t="173073" x="3227388" y="3292475"/>
          <p14:tracePt t="173083" x="3227388" y="3328988"/>
          <p14:tracePt t="173090" x="3227388" y="3355975"/>
          <p14:tracePt t="173097" x="3227388" y="3375025"/>
          <p14:tracePt t="173106" x="3227388" y="3411538"/>
          <p14:tracePt t="173115" x="3227388" y="3419475"/>
          <p14:tracePt t="173123" x="3227388" y="3465513"/>
          <p14:tracePt t="173130" x="3227388" y="3482975"/>
          <p14:tracePt t="173138" x="3227388" y="3511550"/>
          <p14:tracePt t="173146" x="3227388" y="3529013"/>
          <p14:tracePt t="173154" x="3227388" y="3565525"/>
          <p14:tracePt t="173161" x="3227388" y="3602038"/>
          <p14:tracePt t="173169" x="3244850" y="3621088"/>
          <p14:tracePt t="173177" x="3244850" y="3629025"/>
          <p14:tracePt t="173185" x="3244850" y="3657600"/>
          <p14:tracePt t="173193" x="3254375" y="3675063"/>
          <p14:tracePt t="173209" x="3254375" y="3694113"/>
          <p14:tracePt t="173241" x="3254375" y="3702050"/>
          <p14:tracePt t="173250" x="3254375" y="3711575"/>
          <p14:tracePt t="173266" x="3254375" y="3730625"/>
          <p14:tracePt t="173284" x="3254375" y="3738563"/>
          <p14:tracePt t="173289" x="3254375" y="3748088"/>
          <p14:tracePt t="173299" x="3263900" y="3757613"/>
          <p14:tracePt t="173313" x="3263900" y="3767138"/>
          <p14:tracePt t="173338" x="3263900" y="3775075"/>
          <p14:tracePt t="173353" x="3263900" y="3784600"/>
          <p14:tracePt t="173362" x="3263900" y="3794125"/>
          <p14:tracePt t="173446" x="3273425" y="3821113"/>
          <p14:tracePt t="173458" x="3281363" y="3821113"/>
          <p14:tracePt t="173483" x="3290888" y="3830638"/>
          <p14:tracePt t="173490" x="3300413" y="3830638"/>
          <p14:tracePt t="173505" x="3327400" y="3840163"/>
          <p14:tracePt t="173537" x="3336925" y="3840163"/>
          <p14:tracePt t="173549" x="3346450" y="3840163"/>
          <p14:tracePt t="173562" x="3354388" y="3840163"/>
          <p14:tracePt t="173579" x="3363913" y="3840163"/>
          <p14:tracePt t="173609" x="3373438" y="3840163"/>
          <p14:tracePt t="173663" x="3382963" y="3840163"/>
          <p14:tracePt t="173740" x="3390900" y="3840163"/>
          <p14:tracePt t="173747" x="3400425" y="3840163"/>
          <p14:tracePt t="173790" x="3409950" y="3840163"/>
          <p14:tracePt t="173827" x="3419475" y="3840163"/>
          <p14:tracePt t="173835" x="3436938" y="3830638"/>
          <p14:tracePt t="173848" x="3446463" y="3830638"/>
          <p14:tracePt t="173849" x="3455988" y="3830638"/>
          <p14:tracePt t="173857" x="3482975" y="3821113"/>
          <p14:tracePt t="173865" x="3490913" y="3821113"/>
          <p14:tracePt t="173873" x="3509963" y="3811588"/>
          <p14:tracePt t="173889" x="3527425" y="3803650"/>
          <p14:tracePt t="173897" x="3536950" y="3803650"/>
          <p14:tracePt t="173905" x="3563938" y="3784600"/>
          <p14:tracePt t="173913" x="3582988" y="3775075"/>
          <p14:tracePt t="173923" x="3592513" y="3767138"/>
          <p14:tracePt t="173937" x="3636963" y="3748088"/>
          <p14:tracePt t="173945" x="3636963" y="3738563"/>
          <p14:tracePt t="173954" x="3656013" y="3730625"/>
          <p14:tracePt t="173961" x="3665538" y="3721100"/>
          <p14:tracePt t="173970" x="3673475" y="3711575"/>
          <p14:tracePt t="173977" x="3692525" y="3694113"/>
          <p14:tracePt t="173986" x="3709988" y="3684588"/>
          <p14:tracePt t="173993" x="3719513" y="3675063"/>
          <p14:tracePt t="174002" x="3729038" y="3675063"/>
          <p14:tracePt t="174009" x="3746500" y="3657600"/>
          <p14:tracePt t="174017" x="3765550" y="3648075"/>
          <p14:tracePt t="174033" x="3765550" y="3638550"/>
          <p14:tracePt t="174042" x="3775075" y="3629025"/>
          <p14:tracePt t="174052" x="3775075" y="3621088"/>
          <p14:tracePt t="174058" x="3783013" y="3611563"/>
          <p14:tracePt t="174068" x="3792538" y="3602038"/>
          <p14:tracePt t="174074" x="3802063" y="3592513"/>
          <p14:tracePt t="174101" x="3810000" y="3584575"/>
          <p14:tracePt t="174105" x="3810000" y="3575050"/>
          <p14:tracePt t="174114" x="3810000" y="3565525"/>
          <p14:tracePt t="174122" x="3819525" y="3556000"/>
          <p14:tracePt t="174137" x="3819525" y="3538538"/>
          <p14:tracePt t="174146" x="3829050" y="3529013"/>
          <p14:tracePt t="174170" x="3838575" y="3519488"/>
          <p14:tracePt t="174194" x="3846513" y="3502025"/>
          <p14:tracePt t="174203" x="3856038" y="3482975"/>
          <p14:tracePt t="174217" x="3883025" y="3438525"/>
          <p14:tracePt t="174233" x="3883025" y="3419475"/>
          <p14:tracePt t="174241" x="3892550" y="3392488"/>
          <p14:tracePt t="174249" x="3892550" y="3375025"/>
          <p14:tracePt t="174257" x="3902075" y="3346450"/>
          <p14:tracePt t="174265" x="3902075" y="3328988"/>
          <p14:tracePt t="174273" x="3911600" y="3292475"/>
          <p14:tracePt t="174284" x="3911600" y="3282950"/>
          <p14:tracePt t="174290" x="3911600" y="3265488"/>
          <p14:tracePt t="174298" x="3911600" y="3246438"/>
          <p14:tracePt t="174305" x="3911600" y="3236913"/>
          <p14:tracePt t="174313" x="3911600" y="3219450"/>
          <p14:tracePt t="174321" x="3911600" y="3200400"/>
          <p14:tracePt t="174329" x="3911600" y="3192463"/>
          <p14:tracePt t="174337" x="3911600" y="3163888"/>
          <p14:tracePt t="174347" x="3911600" y="3146425"/>
          <p14:tracePt t="174354" x="3911600" y="3136900"/>
          <p14:tracePt t="174362" x="3911600" y="3119438"/>
          <p14:tracePt t="174370" x="3911600" y="3082925"/>
          <p14:tracePt t="174386" x="3911600" y="3063875"/>
          <p14:tracePt t="174394" x="3911600" y="3036888"/>
          <p14:tracePt t="174402" x="3911600" y="3027363"/>
          <p14:tracePt t="174411" x="3911600" y="3000375"/>
          <p14:tracePt t="174417" x="3911600" y="2982913"/>
          <p14:tracePt t="174433" x="3911600" y="2973388"/>
          <p14:tracePt t="174443" x="3911600" y="2946400"/>
          <p14:tracePt t="174449" x="3911600" y="2936875"/>
          <p14:tracePt t="174457" x="3911600" y="2927350"/>
          <p14:tracePt t="174473" x="3911600" y="2917825"/>
          <p14:tracePt t="174482" x="3911600" y="2909888"/>
          <p14:tracePt t="174489" x="3892550" y="2890838"/>
          <p14:tracePt t="174506" x="3883025" y="2854325"/>
          <p14:tracePt t="174522" x="3875088" y="2854325"/>
          <p14:tracePt t="174537" x="3865563" y="2844800"/>
          <p14:tracePt t="174546" x="3865563" y="2827338"/>
          <p14:tracePt t="174554" x="3856038" y="2817813"/>
          <p14:tracePt t="174563" x="3856038" y="2808288"/>
          <p14:tracePt t="174586" x="3846513" y="2800350"/>
          <p14:tracePt t="174601" x="3838575" y="2800350"/>
          <p14:tracePt t="174633" x="3819525" y="2781300"/>
          <p14:tracePt t="174641" x="3810000" y="2781300"/>
          <p14:tracePt t="174665" x="3802063" y="2781300"/>
          <p14:tracePt t="174673" x="3792538" y="2781300"/>
          <p14:tracePt t="174681" x="3775075" y="2771775"/>
          <p14:tracePt t="174697" x="3765550" y="2771775"/>
          <p14:tracePt t="174705" x="3756025" y="2771775"/>
          <p14:tracePt t="174713" x="3729038" y="2771775"/>
          <p14:tracePt t="174721" x="3719513" y="2771775"/>
          <p14:tracePt t="174729" x="3709988" y="2771775"/>
          <p14:tracePt t="174738" x="3683000" y="2763838"/>
          <p14:tracePt t="174761" x="3656013" y="2763838"/>
          <p14:tracePt t="174769" x="3646488" y="2763838"/>
          <p14:tracePt t="174787" x="3636963" y="2763838"/>
          <p14:tracePt t="174802" x="3629025" y="2754313"/>
          <p14:tracePt t="174826" x="3609975" y="2754313"/>
          <p14:tracePt t="174833" x="3600450" y="2754313"/>
          <p14:tracePt t="174843" x="3592513" y="2754313"/>
          <p14:tracePt t="174849" x="3573463" y="2754313"/>
          <p14:tracePt t="174857" x="3556000" y="2744788"/>
          <p14:tracePt t="174866" x="3546475" y="2735263"/>
          <p14:tracePt t="174874" x="3527425" y="2735263"/>
          <p14:tracePt t="174886" x="3509963" y="2735263"/>
          <p14:tracePt t="174889" x="3490913" y="2727325"/>
          <p14:tracePt t="174897" x="3473450" y="2727325"/>
          <p14:tracePt t="174906" x="3463925" y="2727325"/>
          <p14:tracePt t="174925" x="3455988" y="2727325"/>
          <p14:tracePt t="174930" x="3446463" y="2727325"/>
          <p14:tracePt t="174938" x="3436938" y="2727325"/>
          <p14:tracePt t="174946" x="3427413" y="2727325"/>
          <p14:tracePt t="174962" x="3419475" y="2727325"/>
          <p14:tracePt t="174972" x="3400425" y="2727325"/>
          <p14:tracePt t="175010" x="3390900" y="2727325"/>
          <p14:tracePt t="175036" x="3382963" y="2727325"/>
          <p14:tracePt t="175066" x="3373438" y="2735263"/>
          <p14:tracePt t="175073" x="3363913" y="2735263"/>
          <p14:tracePt t="175082" x="3354388" y="2744788"/>
          <p14:tracePt t="175089" x="3336925" y="2763838"/>
          <p14:tracePt t="175105" x="3327400" y="2800350"/>
          <p14:tracePt t="175121" x="3317875" y="2817813"/>
          <p14:tracePt t="175129" x="3300413" y="2836863"/>
          <p14:tracePt t="175137" x="3300413" y="2844800"/>
          <p14:tracePt t="175146" x="3290888" y="2854325"/>
          <p14:tracePt t="175153" x="3281363" y="2873375"/>
          <p14:tracePt t="175161" x="3263900" y="2890838"/>
          <p14:tracePt t="175169" x="3263900" y="2900363"/>
          <p14:tracePt t="175177" x="3254375" y="2909888"/>
          <p14:tracePt t="175185" x="3254375" y="2936875"/>
          <p14:tracePt t="175195" x="3254375" y="2946400"/>
          <p14:tracePt t="175201" x="3244850" y="2954338"/>
          <p14:tracePt t="175209" x="3244850" y="2963863"/>
          <p14:tracePt t="175217" x="3236913" y="2982913"/>
          <p14:tracePt t="175233" x="3236913" y="2990850"/>
          <p14:tracePt t="175251" x="3236913" y="3000375"/>
          <p14:tracePt t="175284" x="3236913" y="3017838"/>
          <p14:tracePt t="175313" x="3227388" y="3036888"/>
          <p14:tracePt t="175329" x="3217863" y="3046413"/>
          <p14:tracePt t="175345" x="3217863" y="3054350"/>
          <p14:tracePt t="175353" x="3208338" y="3073400"/>
          <p14:tracePt t="175369" x="3200400" y="3109913"/>
          <p14:tracePt t="175377" x="3200400" y="3119438"/>
          <p14:tracePt t="175397" x="3200400" y="3127375"/>
          <p14:tracePt t="175401" x="3190875" y="3155950"/>
          <p14:tracePt t="175409" x="3190875" y="3163888"/>
          <p14:tracePt t="175425" x="3181350" y="3200400"/>
          <p14:tracePt t="175433" x="3171825" y="3209925"/>
          <p14:tracePt t="175457" x="3171825" y="3219450"/>
          <p14:tracePt t="175465" x="3171825" y="3236913"/>
          <p14:tracePt t="175489" x="3171825" y="3246438"/>
          <p14:tracePt t="175522" x="3171825" y="3255963"/>
          <p14:tracePt t="175529" x="3171825" y="3273425"/>
          <p14:tracePt t="175546" x="3171825" y="3282950"/>
          <p14:tracePt t="175563" x="3171825" y="3292475"/>
          <p14:tracePt t="175578" x="3171825" y="3302000"/>
          <p14:tracePt t="175601" x="3171825" y="3309938"/>
          <p14:tracePt t="175609" x="3171825" y="3319463"/>
          <p14:tracePt t="175617" x="3171825" y="3328988"/>
          <p14:tracePt t="175625" x="3171825" y="3338513"/>
          <p14:tracePt t="175633" x="3171825" y="3355975"/>
          <p14:tracePt t="175641" x="3171825" y="3365500"/>
          <p14:tracePt t="175649" x="3171825" y="3375025"/>
          <p14:tracePt t="175658" x="3171825" y="3411538"/>
          <p14:tracePt t="175665" x="3171825" y="3429000"/>
          <p14:tracePt t="175674" x="3181350" y="3455988"/>
          <p14:tracePt t="175682" x="3181350" y="3475038"/>
          <p14:tracePt t="175689" x="3181350" y="3502025"/>
          <p14:tracePt t="175697" x="3208338" y="3519488"/>
          <p14:tracePt t="175705" x="3208338" y="3529013"/>
          <p14:tracePt t="175713" x="3208338" y="3548063"/>
          <p14:tracePt t="175721" x="3217863" y="3556000"/>
          <p14:tracePt t="175729" x="3217863" y="3565525"/>
          <p14:tracePt t="175738" x="3227388" y="3575050"/>
          <p14:tracePt t="175753" x="3227388" y="3584575"/>
          <p14:tracePt t="175761" x="3236913" y="3602038"/>
          <p14:tracePt t="175769" x="3244850" y="3611563"/>
          <p14:tracePt t="175777" x="3254375" y="3611563"/>
          <p14:tracePt t="175785" x="3263900" y="3621088"/>
          <p14:tracePt t="175793" x="3273425" y="3629025"/>
          <p14:tracePt t="175801" x="3273425" y="3638550"/>
          <p14:tracePt t="175821" x="3281363" y="3648075"/>
          <p14:tracePt t="175826" x="3290888" y="3657600"/>
          <p14:tracePt t="175839" x="3300413" y="3665538"/>
          <p14:tracePt t="175854" x="3309938" y="3675063"/>
          <p14:tracePt t="175884" x="3317875" y="3684588"/>
          <p14:tracePt t="175945" x="3317875" y="3702050"/>
          <p14:tracePt t="175977" x="3317875" y="3711575"/>
          <p14:tracePt t="175985" x="3327400" y="3730625"/>
          <p14:tracePt t="176002" x="3336925" y="3738563"/>
          <p14:tracePt t="176010" x="3336925" y="3748088"/>
          <p14:tracePt t="176017" x="3336925" y="3757613"/>
          <p14:tracePt t="176036" x="3336925" y="3767138"/>
          <p14:tracePt t="176041" x="3336925" y="3775075"/>
          <p14:tracePt t="176058" x="3336925" y="3784600"/>
          <p14:tracePt t="176211" x="3346450" y="3784600"/>
          <p14:tracePt t="176435" x="3346450" y="3794125"/>
          <p14:tracePt t="176449" x="3346450" y="3803650"/>
          <p14:tracePt t="176457" x="3346450" y="3821113"/>
          <p14:tracePt t="176465" x="3346450" y="3830638"/>
          <p14:tracePt t="176473" x="3346450" y="3840163"/>
          <p14:tracePt t="176482" x="3346450" y="3857625"/>
          <p14:tracePt t="176489" x="3346450" y="3875088"/>
          <p14:tracePt t="176498" x="3346450" y="3884613"/>
          <p14:tracePt t="176506" x="3346450" y="3903663"/>
          <p14:tracePt t="176513" x="3346450" y="3921125"/>
          <p14:tracePt t="176521" x="3346450" y="3930650"/>
          <p14:tracePt t="176531" x="3346450" y="3957638"/>
          <p14:tracePt t="176538" x="3346450" y="3967163"/>
          <p14:tracePt t="176554" x="3346450" y="3984625"/>
          <p14:tracePt t="176561" x="3346450" y="3994150"/>
          <p14:tracePt t="176569" x="3354388" y="4003675"/>
          <p14:tracePt t="176577" x="3354388" y="4013200"/>
          <p14:tracePt t="176594" x="3354388" y="4040188"/>
          <p14:tracePt t="176617" x="3354388" y="4049713"/>
          <p14:tracePt t="176626" x="3354388" y="4067175"/>
          <p14:tracePt t="176633" x="3354388" y="4076700"/>
          <p14:tracePt t="176642" x="3354388" y="4086225"/>
          <p14:tracePt t="176649" x="3354388" y="4094163"/>
          <p14:tracePt t="176657" x="3354388" y="4113213"/>
          <p14:tracePt t="177083" x="3363913" y="4122738"/>
          <p14:tracePt t="177091" x="3373438" y="4130675"/>
          <p14:tracePt t="177131" x="3382963" y="4149725"/>
          <p14:tracePt t="177152" x="3382963" y="4159250"/>
          <p14:tracePt t="177163" x="3382963" y="4167188"/>
          <p14:tracePt t="177171" x="3390900" y="4176713"/>
          <p14:tracePt t="177209" x="3400425" y="4195763"/>
          <p14:tracePt t="177291" x="3400425" y="4203700"/>
          <p14:tracePt t="177305" x="3409950" y="4222750"/>
          <p14:tracePt t="177321" x="3409950" y="4232275"/>
          <p14:tracePt t="177345" x="3409950" y="4240213"/>
          <p14:tracePt t="177369" x="3409950" y="4249738"/>
          <p14:tracePt t="177385" x="3409950" y="4259263"/>
          <p14:tracePt t="177401" x="3409950" y="4268788"/>
          <p14:tracePt t="177418" x="3419475" y="4286250"/>
          <p14:tracePt t="177434" x="3419475" y="4295775"/>
          <p14:tracePt t="177449" x="3419475" y="4313238"/>
          <p14:tracePt t="177457" x="3419475" y="4322763"/>
          <p14:tracePt t="177465" x="3419475" y="4332288"/>
          <p14:tracePt t="177473" x="3419475" y="4340225"/>
          <p14:tracePt t="177489" x="3419475" y="4349750"/>
          <p14:tracePt t="177529" x="3419475" y="4359275"/>
          <p14:tracePt t="177577" x="3419475" y="4368800"/>
          <p14:tracePt t="177615" x="3419475" y="4376738"/>
          <p14:tracePt t="177697" x="3409950" y="4376738"/>
          <p14:tracePt t="177705" x="3390900" y="4376738"/>
          <p14:tracePt t="177713" x="3382963" y="4376738"/>
          <p14:tracePt t="177721" x="3373438" y="4376738"/>
          <p14:tracePt t="177729" x="3346450" y="4376738"/>
          <p14:tracePt t="177754" x="3336925" y="4376738"/>
          <p14:tracePt t="177764" x="3327400" y="4376738"/>
          <p14:tracePt t="177785" x="3309938" y="4376738"/>
          <p14:tracePt t="177963" x="3309938" y="4368800"/>
          <p14:tracePt t="177976" x="3317875" y="4359275"/>
          <p14:tracePt t="177977" x="3336925" y="4359275"/>
          <p14:tracePt t="177985" x="3346450" y="4359275"/>
          <p14:tracePt t="177993" x="3382963" y="4349750"/>
          <p14:tracePt t="178002" x="3409950" y="4332288"/>
          <p14:tracePt t="178009" x="3436938" y="4313238"/>
          <p14:tracePt t="178020" x="3482975" y="4303713"/>
          <p14:tracePt t="178026" x="3519488" y="4295775"/>
          <p14:tracePt t="178035" x="3556000" y="4259263"/>
          <p14:tracePt t="178042" x="3600450" y="4249738"/>
          <p14:tracePt t="178049" x="3629025" y="4240213"/>
          <p14:tracePt t="178059" x="3656013" y="4222750"/>
          <p14:tracePt t="178066" x="3673475" y="4222750"/>
          <p14:tracePt t="178075" x="3683000" y="4213225"/>
          <p14:tracePt t="178090" x="3692525" y="4213225"/>
          <p14:tracePt t="178122" x="3702050" y="4213225"/>
          <p14:tracePt t="178162" x="3709988" y="4213225"/>
          <p14:tracePt t="178202" x="3719513" y="4213225"/>
          <p14:tracePt t="178276" x="3719513" y="4222750"/>
          <p14:tracePt t="178459" x="3719513" y="4232275"/>
          <p14:tracePt t="178979" x="3719513" y="4222750"/>
          <p14:tracePt t="178995" x="3719513" y="4213225"/>
          <p14:tracePt t="179008" x="3702050" y="4176713"/>
          <p14:tracePt t="179009" x="3692525" y="4167188"/>
          <p14:tracePt t="179017" x="3683000" y="4159250"/>
          <p14:tracePt t="179025" x="3673475" y="4149725"/>
          <p14:tracePt t="179041" x="3665538" y="4140200"/>
          <p14:tracePt t="179049" x="3646488" y="4130675"/>
          <p14:tracePt t="179057" x="3636963" y="4122738"/>
          <p14:tracePt t="179066" x="3636963" y="4113213"/>
          <p14:tracePt t="179089" x="3619500" y="4094163"/>
          <p14:tracePt t="179098" x="3609975" y="4094163"/>
          <p14:tracePt t="179105" x="3600450" y="4086225"/>
          <p14:tracePt t="179113" x="3592513" y="4076700"/>
          <p14:tracePt t="179131" x="3573463" y="4067175"/>
          <p14:tracePt t="179138" x="3563938" y="4067175"/>
          <p14:tracePt t="179151" x="3546475" y="4049713"/>
          <p14:tracePt t="179163" x="3527425" y="4049713"/>
          <p14:tracePt t="179170" x="3509963" y="4040188"/>
          <p14:tracePt t="179189" x="3490913" y="4030663"/>
          <p14:tracePt t="179193" x="3473450" y="4030663"/>
          <p14:tracePt t="179201" x="3455988" y="4021138"/>
          <p14:tracePt t="179209" x="3427413" y="4013200"/>
          <p14:tracePt t="179217" x="3419475" y="4003675"/>
          <p14:tracePt t="179225" x="3390900" y="3994150"/>
          <p14:tracePt t="179233" x="3382963" y="3994150"/>
          <p14:tracePt t="179241" x="3373438" y="3994150"/>
          <p14:tracePt t="179249" x="3336925" y="3994150"/>
          <p14:tracePt t="179257" x="3336925" y="3984625"/>
          <p14:tracePt t="179267" x="3309938" y="3984625"/>
          <p14:tracePt t="179273" x="3290888" y="3984625"/>
          <p14:tracePt t="179281" x="3281363" y="3984625"/>
          <p14:tracePt t="179289" x="3263900" y="3984625"/>
          <p14:tracePt t="179298" x="3254375" y="3984625"/>
          <p14:tracePt t="179313" x="3244850" y="3984625"/>
          <p14:tracePt t="179362" x="3227388" y="3984625"/>
          <p14:tracePt t="179370" x="3217863" y="3984625"/>
          <p14:tracePt t="179386" x="3208338" y="3984625"/>
          <p14:tracePt t="179394" x="3190875" y="3994150"/>
          <p14:tracePt t="179411" x="3181350" y="3994150"/>
          <p14:tracePt t="179428" x="3171825" y="3994150"/>
          <p14:tracePt t="179450" x="3163888" y="3994150"/>
          <p14:tracePt t="179458" x="3154363" y="4003675"/>
          <p14:tracePt t="179467" x="3144838" y="4003675"/>
          <p14:tracePt t="179475" x="3136900" y="4003675"/>
          <p14:tracePt t="179490" x="3127375" y="4003675"/>
          <p14:tracePt t="179499" x="3117850" y="4003675"/>
          <p14:tracePt t="179505" x="3108325" y="4013200"/>
          <p14:tracePt t="179513" x="3100388" y="4013200"/>
          <p14:tracePt t="179521" x="3090863" y="4013200"/>
          <p14:tracePt t="179529" x="3081338" y="4013200"/>
          <p14:tracePt t="179537" x="3071813" y="4021138"/>
          <p14:tracePt t="179545" x="3063875" y="4021138"/>
          <p14:tracePt t="179561" x="3054350" y="4021138"/>
          <p14:tracePt t="179577" x="3027363" y="4021138"/>
          <p14:tracePt t="179585" x="3008313" y="4030663"/>
          <p14:tracePt t="179594" x="2998788" y="4040188"/>
          <p14:tracePt t="179601" x="2981325" y="4049713"/>
          <p14:tracePt t="179609" x="2962275" y="4057650"/>
          <p14:tracePt t="179617" x="2954338" y="4057650"/>
          <p14:tracePt t="179626" x="2935288" y="4067175"/>
          <p14:tracePt t="179633" x="2917825" y="4086225"/>
          <p14:tracePt t="179649" x="2908300" y="4094163"/>
          <p14:tracePt t="179657" x="2881313" y="4103688"/>
          <p14:tracePt t="179665" x="2871788" y="4103688"/>
          <p14:tracePt t="179673" x="2871788" y="4113213"/>
          <p14:tracePt t="179681" x="2862263" y="4122738"/>
          <p14:tracePt t="179690" x="2852738" y="4122738"/>
          <p14:tracePt t="179700" x="2844800" y="4130675"/>
          <p14:tracePt t="179706" x="2835275" y="4140200"/>
          <p14:tracePt t="179722" x="2825750" y="4149725"/>
          <p14:tracePt t="179754" x="2808288" y="4167188"/>
          <p14:tracePt t="179770" x="2798763" y="4176713"/>
          <p14:tracePt t="179812" x="2789238" y="4186238"/>
          <p14:tracePt t="179834" x="2781300" y="4186238"/>
          <p14:tracePt t="179850" x="2771775" y="4186238"/>
          <p14:tracePt t="179858" x="2762250" y="4195763"/>
          <p14:tracePt t="179866" x="2752725" y="4203700"/>
          <p14:tracePt t="179890" x="2752725" y="4213225"/>
          <p14:tracePt t="179914" x="2744788" y="4222750"/>
          <p14:tracePt t="179994" x="2744788" y="4240213"/>
          <p14:tracePt t="180028" x="2735263" y="4240213"/>
          <p14:tracePt t="180106" x="2725738" y="4249738"/>
          <p14:tracePt t="180665" x="2735263" y="4249738"/>
          <p14:tracePt t="181243" x="2744788" y="4249738"/>
          <p14:tracePt t="181305" x="2752725" y="4249738"/>
          <p14:tracePt t="181353" x="2771775" y="4240213"/>
          <p14:tracePt t="181369" x="2789238" y="4240213"/>
          <p14:tracePt t="181378" x="2808288" y="4240213"/>
          <p14:tracePt t="181386" x="2817813" y="4240213"/>
          <p14:tracePt t="181393" x="2844800" y="4240213"/>
          <p14:tracePt t="181401" x="2862263" y="4240213"/>
          <p14:tracePt t="181409" x="2889250" y="4240213"/>
          <p14:tracePt t="181417" x="2908300" y="4240213"/>
          <p14:tracePt t="181425" x="2925763" y="4240213"/>
          <p14:tracePt t="181435" x="2935288" y="4240213"/>
          <p14:tracePt t="181450" x="2944813" y="4240213"/>
          <p14:tracePt t="181475" x="2962275" y="4240213"/>
          <p14:tracePt t="181516" x="2971800" y="4240213"/>
          <p14:tracePt t="182811" x="2981325" y="4240213"/>
          <p14:tracePt t="182843" x="2990850" y="4240213"/>
          <p14:tracePt t="182873" x="3017838" y="4232275"/>
          <p14:tracePt t="182913" x="3035300" y="4203700"/>
          <p14:tracePt t="182961" x="3054350" y="4195763"/>
          <p14:tracePt t="182993" x="3063875" y="4195763"/>
          <p14:tracePt t="183105" x="3071813" y="4195763"/>
          <p14:tracePt t="183121" x="3071813" y="4203700"/>
          <p14:tracePt t="183129" x="3071813" y="4213225"/>
          <p14:tracePt t="183146" x="3071813" y="4232275"/>
          <p14:tracePt t="183153" x="3071813" y="4240213"/>
          <p14:tracePt t="183169" x="3071813" y="4249738"/>
          <p14:tracePt t="183201" x="3071813" y="4268788"/>
          <p14:tracePt t="183233" x="3071813" y="4276725"/>
          <p14:tracePt t="183266" x="3071813" y="4286250"/>
          <p14:tracePt t="183284" x="3071813" y="4295775"/>
          <p14:tracePt t="183305" x="3071813" y="4313238"/>
          <p14:tracePt t="183361" x="3071813" y="4322763"/>
          <p14:tracePt t="183385" x="3071813" y="4332288"/>
          <p14:tracePt t="183401" x="3071813" y="4349750"/>
          <p14:tracePt t="183417" x="3071813" y="4359275"/>
          <p14:tracePt t="183425" x="3071813" y="4368800"/>
          <p14:tracePt t="183434" x="3071813" y="4376738"/>
          <p14:tracePt t="183444" x="3071813" y="4386263"/>
          <p14:tracePt t="183450" x="3071813" y="4395788"/>
          <p14:tracePt t="183458" x="3071813" y="4405313"/>
          <p14:tracePt t="183466" x="3071813" y="4413250"/>
          <p14:tracePt t="183473" x="3071813" y="4432300"/>
          <p14:tracePt t="183481" x="3071813" y="4441825"/>
          <p14:tracePt t="183498" x="3071813" y="4449763"/>
          <p14:tracePt t="183505" x="3071813" y="4468813"/>
          <p14:tracePt t="183521" x="3071813" y="4478338"/>
          <p14:tracePt t="183537" x="3071813" y="4486275"/>
          <p14:tracePt t="183550" x="3071813" y="4495800"/>
          <p14:tracePt t="183585" x="3071813" y="4514850"/>
          <p14:tracePt t="183829" x="3071813" y="4522788"/>
          <p14:tracePt t="183851" x="3071813" y="4541838"/>
          <p14:tracePt t="183857" x="3071813" y="4551363"/>
          <p14:tracePt t="183865" x="3063875" y="4559300"/>
          <p14:tracePt t="183873" x="3054350" y="4568825"/>
          <p14:tracePt t="183883" x="3044825" y="4587875"/>
          <p14:tracePt t="183892" x="3035300" y="4605338"/>
          <p14:tracePt t="183899" x="3027363" y="4605338"/>
          <p14:tracePt t="183907" x="3017838" y="4614863"/>
          <p14:tracePt t="183914" x="3008313" y="4624388"/>
          <p14:tracePt t="183922" x="3008313" y="4632325"/>
          <p14:tracePt t="183929" x="3008313" y="4651375"/>
          <p14:tracePt t="183953" x="3008313" y="4660900"/>
          <p14:tracePt t="183977" x="3008313" y="4678363"/>
          <p14:tracePt t="184018" x="3008313" y="4687888"/>
          <p14:tracePt t="184034" x="3008313" y="4697413"/>
          <p14:tracePt t="184242" x="3008313" y="4714875"/>
          <p14:tracePt t="184281" x="3008313" y="4724400"/>
          <p14:tracePt t="184302" x="3008313" y="4732338"/>
          <p14:tracePt t="184316" x="3017838" y="4732338"/>
          <p14:tracePt t="184321" x="3035300" y="4732338"/>
          <p14:tracePt t="184329" x="3063875" y="4732338"/>
          <p14:tracePt t="184337" x="3081338" y="4732338"/>
          <p14:tracePt t="184345" x="3117850" y="4732338"/>
          <p14:tracePt t="184353" x="3154363" y="4732338"/>
          <p14:tracePt t="184361" x="3171825" y="4732338"/>
          <p14:tracePt t="184369" x="3200400" y="4732338"/>
          <p14:tracePt t="184377" x="3217863" y="4732338"/>
          <p14:tracePt t="184385" x="3227388" y="4732338"/>
          <p14:tracePt t="184393" x="3236913" y="4732338"/>
          <p14:tracePt t="184401" x="3244850" y="4732338"/>
          <p14:tracePt t="184595" x="3227388" y="4732338"/>
          <p14:tracePt t="184601" x="3217863" y="4741863"/>
          <p14:tracePt t="184609" x="3181350" y="4741863"/>
          <p14:tracePt t="184617" x="3163888" y="4760913"/>
          <p14:tracePt t="184626" x="3154363" y="4760913"/>
          <p14:tracePt t="184633" x="3136900" y="4760913"/>
          <p14:tracePt t="184641" x="3127375" y="4760913"/>
          <p14:tracePt t="184649" x="3117850" y="4760913"/>
          <p14:tracePt t="184657" x="3108325" y="4760913"/>
          <p14:tracePt t="184674" x="3100388" y="4760913"/>
          <p14:tracePt t="184691" x="3090863" y="4760913"/>
          <p14:tracePt t="184705" x="3081338" y="4760913"/>
          <p14:tracePt t="184714" x="3071813" y="4760913"/>
          <p14:tracePt t="184721" x="3044825" y="4760913"/>
          <p14:tracePt t="184729" x="3035300" y="4760913"/>
          <p14:tracePt t="184738" x="3008313" y="4760913"/>
          <p14:tracePt t="184746" x="2990850" y="4760913"/>
          <p14:tracePt t="184754" x="2954338" y="4760913"/>
          <p14:tracePt t="184762" x="2908300" y="4760913"/>
          <p14:tracePt t="184770" x="2881313" y="4760913"/>
          <p14:tracePt t="184778" x="2844800" y="4760913"/>
          <p14:tracePt t="184785" x="2789238" y="4760913"/>
          <p14:tracePt t="184793" x="2744788" y="4760913"/>
          <p14:tracePt t="184801" x="2725738" y="4760913"/>
          <p14:tracePt t="184809" x="2689225" y="4760913"/>
          <p14:tracePt t="184817" x="2662238" y="4760913"/>
          <p14:tracePt t="184827" x="2652713" y="4760913"/>
          <p14:tracePt t="184837" x="2643188" y="4760913"/>
          <p14:tracePt t="184843" x="2635250" y="4760913"/>
          <p14:tracePt t="184883" x="2616200" y="4760913"/>
          <p14:tracePt t="185025" x="2606675" y="4760913"/>
          <p14:tracePt t="185083" x="2616200" y="4760913"/>
          <p14:tracePt t="185102" x="2652713" y="4760913"/>
          <p14:tracePt t="185113" x="2689225" y="4751388"/>
          <p14:tracePt t="185121" x="2698750" y="4751388"/>
          <p14:tracePt t="185129" x="2735263" y="4741863"/>
          <p14:tracePt t="185137" x="2752725" y="4732338"/>
          <p14:tracePt t="185147" x="2789238" y="4732338"/>
          <p14:tracePt t="185153" x="2817813" y="4724400"/>
          <p14:tracePt t="185161" x="2844800" y="4724400"/>
          <p14:tracePt t="185169" x="2871788" y="4705350"/>
          <p14:tracePt t="185179" x="2889250" y="4705350"/>
          <p14:tracePt t="185187" x="2917825" y="4705350"/>
          <p14:tracePt t="185195" x="2935288" y="4705350"/>
          <p14:tracePt t="185203" x="2971800" y="4705350"/>
          <p14:tracePt t="185222" x="2990850" y="4697413"/>
          <p14:tracePt t="185236" x="3008313" y="4697413"/>
          <p14:tracePt t="185241" x="3027363" y="4687888"/>
          <p14:tracePt t="185249" x="3035300" y="4687888"/>
          <p14:tracePt t="185275" x="3054350" y="4687888"/>
          <p14:tracePt t="185290" x="3063875" y="4687888"/>
          <p14:tracePt t="186027" x="3071813" y="4687888"/>
          <p14:tracePt t="186185" x="3063875" y="4687888"/>
          <p14:tracePt t="186201" x="3054350" y="4687888"/>
          <p14:tracePt t="186209" x="3035300" y="4687888"/>
          <p14:tracePt t="186217" x="3008313" y="4687888"/>
          <p14:tracePt t="186225" x="2981325" y="4687888"/>
          <p14:tracePt t="186233" x="2925763" y="4687888"/>
          <p14:tracePt t="186241" x="2881313" y="4687888"/>
          <p14:tracePt t="186250" x="2852738" y="4687888"/>
          <p14:tracePt t="186258" x="2798763" y="4687888"/>
          <p14:tracePt t="186266" x="2762250" y="4687888"/>
          <p14:tracePt t="186273" x="2725738" y="4687888"/>
          <p14:tracePt t="186284" x="2716213" y="4687888"/>
          <p14:tracePt t="186330" x="2708275" y="4687888"/>
          <p14:tracePt t="186610" x="2725738" y="4697413"/>
          <p14:tracePt t="186617" x="2762250" y="4697413"/>
          <p14:tracePt t="186626" x="2808288" y="4697413"/>
          <p14:tracePt t="186633" x="2835275" y="4697413"/>
          <p14:tracePt t="186641" x="2871788" y="4697413"/>
          <p14:tracePt t="186650" x="2908300" y="4697413"/>
          <p14:tracePt t="186666" x="2925763" y="4697413"/>
          <p14:tracePt t="187227" x="2954338" y="4697413"/>
          <p14:tracePt t="187236" x="2962275" y="4697413"/>
          <p14:tracePt t="187242" x="2971800" y="4697413"/>
          <p14:tracePt t="187251" x="3008313" y="4687888"/>
          <p14:tracePt t="187258" x="3035300" y="4687888"/>
          <p14:tracePt t="187267" x="3054350" y="4687888"/>
          <p14:tracePt t="187274" x="3100388" y="4678363"/>
          <p14:tracePt t="187283" x="3136900" y="4678363"/>
          <p14:tracePt t="187289" x="3163888" y="4678363"/>
          <p14:tracePt t="187299" x="3200400" y="4678363"/>
          <p14:tracePt t="187307" x="3208338" y="4678363"/>
          <p14:tracePt t="187320" x="3227388" y="4678363"/>
          <p14:tracePt t="187322" x="3244850" y="4678363"/>
          <p14:tracePt t="187339" x="3273425" y="4678363"/>
          <p14:tracePt t="187354" x="3281363" y="4678363"/>
          <p14:tracePt t="187555" x="3273425" y="4678363"/>
          <p14:tracePt t="187564" x="3263900" y="4678363"/>
          <p14:tracePt t="187572" x="3244850" y="4678363"/>
          <p14:tracePt t="187579" x="3200400" y="4687888"/>
          <p14:tracePt t="187585" x="3190875" y="4687888"/>
          <p14:tracePt t="187595" x="3163888" y="4687888"/>
          <p14:tracePt t="187601" x="3117850" y="4697413"/>
          <p14:tracePt t="187609" x="3071813" y="4697413"/>
          <p14:tracePt t="187617" x="3008313" y="4697413"/>
          <p14:tracePt t="187625" x="2935288" y="4697413"/>
          <p14:tracePt t="187633" x="2862263" y="4697413"/>
          <p14:tracePt t="187641" x="2752725" y="4697413"/>
          <p14:tracePt t="187649" x="2652713" y="4697413"/>
          <p14:tracePt t="187661" x="2543175" y="4697413"/>
          <p14:tracePt t="187665" x="2470150" y="4697413"/>
          <p14:tracePt t="187673" x="2416175" y="4697413"/>
          <p14:tracePt t="187681" x="2379663" y="4697413"/>
          <p14:tracePt t="187689" x="2343150" y="4697413"/>
          <p14:tracePt t="187699" x="2316163" y="4697413"/>
          <p14:tracePt t="187706" x="2297113" y="4697413"/>
          <p14:tracePt t="187716" x="2279650" y="4697413"/>
          <p14:tracePt t="188025" x="2297113" y="4697413"/>
          <p14:tracePt t="188041" x="2306638" y="4697413"/>
          <p14:tracePt t="188049" x="2316163" y="4697413"/>
          <p14:tracePt t="188058" x="2324100" y="4697413"/>
          <p14:tracePt t="188067" x="2343150" y="4697413"/>
          <p14:tracePt t="188074" x="2389188" y="4697413"/>
          <p14:tracePt t="188083" x="2406650" y="4697413"/>
          <p14:tracePt t="188090" x="2462213" y="4697413"/>
          <p14:tracePt t="188101" x="2516188" y="4697413"/>
          <p14:tracePt t="188106" x="2589213" y="4697413"/>
          <p14:tracePt t="188117" x="2662238" y="4697413"/>
          <p14:tracePt t="188122" x="2735263" y="4697413"/>
          <p14:tracePt t="188131" x="2835275" y="4697413"/>
          <p14:tracePt t="188138" x="2889250" y="4678363"/>
          <p14:tracePt t="188151" x="2954338" y="4668838"/>
          <p14:tracePt t="188154" x="2990850" y="4668838"/>
          <p14:tracePt t="188162" x="3008313" y="4668838"/>
          <p14:tracePt t="188170" x="3027363" y="4660900"/>
          <p14:tracePt t="188178" x="3035300" y="4660900"/>
          <p14:tracePt t="188186" x="3044825" y="4660900"/>
          <p14:tracePt t="188201" x="3054350" y="4660900"/>
          <p14:tracePt t="188225" x="3071813" y="4660900"/>
          <p14:tracePt t="188233" x="3081338" y="4660900"/>
          <p14:tracePt t="188289" x="3090863" y="4660900"/>
          <p14:tracePt t="188414" x="3071813" y="4668838"/>
          <p14:tracePt t="188419" x="3035300" y="4678363"/>
          <p14:tracePt t="188426" x="2990850" y="4687888"/>
          <p14:tracePt t="188435" x="2935288" y="4697413"/>
          <p14:tracePt t="188446" x="2871788" y="4724400"/>
          <p14:tracePt t="188449" x="2817813" y="4724400"/>
          <p14:tracePt t="188457" x="2752725" y="4732338"/>
          <p14:tracePt t="188465" x="2698750" y="4732338"/>
          <p14:tracePt t="188473" x="2643188" y="4732338"/>
          <p14:tracePt t="188481" x="2579688" y="4732338"/>
          <p14:tracePt t="188490" x="2525713" y="4751388"/>
          <p14:tracePt t="188497" x="2498725" y="4751388"/>
          <p14:tracePt t="188505" x="2443163" y="4751388"/>
          <p14:tracePt t="188514" x="2397125" y="4751388"/>
          <p14:tracePt t="188523" x="2360613" y="4760913"/>
          <p14:tracePt t="188529" x="2316163" y="4760913"/>
          <p14:tracePt t="188537" x="2306638" y="4760913"/>
          <p14:tracePt t="188545" x="2297113" y="4760913"/>
          <p14:tracePt t="188553" x="2279650" y="4760913"/>
          <p14:tracePt t="188561" x="2270125" y="4760913"/>
          <p14:tracePt t="188571" x="2260600" y="4760913"/>
          <p14:tracePt t="188578" x="2251075" y="4760913"/>
          <p14:tracePt t="188713" x="2243138" y="4760913"/>
          <p14:tracePt t="188721" x="2243138" y="4751388"/>
          <p14:tracePt t="188729" x="2243138" y="4741863"/>
          <p14:tracePt t="188738" x="2260600" y="4724400"/>
          <p14:tracePt t="188745" x="2287588" y="4714875"/>
          <p14:tracePt t="188753" x="2352675" y="4697413"/>
          <p14:tracePt t="188761" x="2406650" y="4678363"/>
          <p14:tracePt t="188769" x="2489200" y="4668838"/>
          <p14:tracePt t="188777" x="2562225" y="4668838"/>
          <p14:tracePt t="188785" x="2635250" y="4660900"/>
          <p14:tracePt t="188793" x="2716213" y="4632325"/>
          <p14:tracePt t="188802" x="2808288" y="4632325"/>
          <p14:tracePt t="188809" x="2881313" y="4632325"/>
          <p14:tracePt t="188817" x="2944813" y="4614863"/>
          <p14:tracePt t="188825" x="2981325" y="4614863"/>
          <p14:tracePt t="188833" x="2990850" y="4614863"/>
          <p14:tracePt t="188841" x="2998788" y="4614863"/>
          <p14:tracePt t="188849" x="3008313" y="4614863"/>
          <p14:tracePt t="188865" x="3027363" y="4614863"/>
          <p14:tracePt t="189027" x="3027363" y="4624388"/>
          <p14:tracePt t="190025" x="3027363" y="4632325"/>
          <p14:tracePt t="190033" x="3035300" y="4641850"/>
          <p14:tracePt t="190042" x="3044825" y="4660900"/>
          <p14:tracePt t="190050" x="3054350" y="4668838"/>
          <p14:tracePt t="190066" x="3063875" y="4668838"/>
          <p14:tracePt t="190122" x="3071813" y="4678363"/>
          <p14:tracePt t="190138" x="3081338" y="4687888"/>
          <p14:tracePt t="190148" x="3081338" y="4697413"/>
          <p14:tracePt t="190153" x="3081338" y="4705350"/>
          <p14:tracePt t="190161" x="3081338" y="4714875"/>
          <p14:tracePt t="190169" x="3081338" y="4724400"/>
          <p14:tracePt t="190177" x="3090863" y="4741863"/>
          <p14:tracePt t="190186" x="3090863" y="4751388"/>
          <p14:tracePt t="190194" x="3100388" y="4787900"/>
          <p14:tracePt t="190203" x="3108325" y="4797425"/>
          <p14:tracePt t="190210" x="3117850" y="4833938"/>
          <p14:tracePt t="190218" x="3117850" y="4851400"/>
          <p14:tracePt t="190226" x="3127375" y="4878388"/>
          <p14:tracePt t="190234" x="3144838" y="4914900"/>
          <p14:tracePt t="190242" x="3144838" y="4933950"/>
          <p14:tracePt t="190251" x="3163888" y="4960938"/>
          <p14:tracePt t="190258" x="3171825" y="4979988"/>
          <p14:tracePt t="190265" x="3171825" y="4987925"/>
          <p14:tracePt t="190274" x="3171825" y="5016500"/>
          <p14:tracePt t="190286" x="3181350" y="5024438"/>
          <p14:tracePt t="190290" x="3181350" y="5033963"/>
          <p14:tracePt t="190300" x="3190875" y="5043488"/>
          <p14:tracePt t="190305" x="3190875" y="5053013"/>
          <p14:tracePt t="190321" x="3190875" y="5060950"/>
          <p14:tracePt t="190345" x="3190875" y="5070475"/>
          <p14:tracePt t="190369" x="3190875" y="5089525"/>
          <p14:tracePt t="190385" x="3190875" y="5097463"/>
          <p14:tracePt t="190442" x="3200400" y="5106988"/>
          <p14:tracePt t="190581" x="3200400" y="5126038"/>
          <p14:tracePt t="190602" x="3200400" y="5143500"/>
          <p14:tracePt t="190627" x="3190875" y="5153025"/>
          <p14:tracePt t="191243" x="3200400" y="5170488"/>
          <p14:tracePt t="191255" x="3208338" y="5180013"/>
          <p14:tracePt t="191285" x="3217863" y="5180013"/>
          <p14:tracePt t="191299" x="3236913" y="5180013"/>
          <p14:tracePt t="191427" x="3244850" y="5180013"/>
          <p14:tracePt t="191507" x="3254375" y="5180013"/>
          <p14:tracePt t="191537" x="3263900" y="5180013"/>
          <p14:tracePt t="191561" x="3273425" y="5170488"/>
          <p14:tracePt t="191585" x="3281363" y="5170488"/>
          <p14:tracePt t="191601" x="3290888" y="5170488"/>
          <p14:tracePt t="191633" x="3300413" y="5170488"/>
          <p14:tracePt t="191643" x="3309938" y="5170488"/>
          <p14:tracePt t="191649" x="3317875" y="5170488"/>
          <p14:tracePt t="191657" x="3327400" y="5170488"/>
          <p14:tracePt t="191665" x="3336925" y="5170488"/>
          <p14:tracePt t="191673" x="3354388" y="5170488"/>
          <p14:tracePt t="191681" x="3373438" y="5170488"/>
          <p14:tracePt t="191690" x="3390900" y="5180013"/>
          <p14:tracePt t="191699" x="3400425" y="5180013"/>
          <p14:tracePt t="191706" x="3409950" y="5180013"/>
          <p14:tracePt t="191723" x="3427413" y="5189538"/>
          <p14:tracePt t="191732" x="3436938" y="5189538"/>
          <p14:tracePt t="191762" x="3446463" y="5189538"/>
          <p14:tracePt t="191785" x="3455988" y="5189538"/>
          <p14:tracePt t="191793" x="3463925" y="5189538"/>
          <p14:tracePt t="191801" x="3482975" y="5189538"/>
          <p14:tracePt t="191844" x="3490913" y="5189538"/>
          <p14:tracePt t="191961" x="3500438" y="5189538"/>
          <p14:tracePt t="192025" x="3509963" y="5180013"/>
          <p14:tracePt t="192033" x="3519488" y="5180013"/>
          <p14:tracePt t="192041" x="3527425" y="5170488"/>
          <p14:tracePt t="192057" x="3546475" y="5160963"/>
          <p14:tracePt t="192084" x="3546475" y="5153025"/>
          <p14:tracePt t="192097" x="3556000" y="5153025"/>
          <p14:tracePt t="192105" x="3563938" y="5153025"/>
          <p14:tracePt t="192169" x="3573463" y="5153025"/>
          <p14:tracePt t="192282" x="3582988" y="5143500"/>
          <p14:tracePt t="192349" x="3582988" y="5133975"/>
          <p14:tracePt t="192386" x="3573463" y="5133975"/>
          <p14:tracePt t="192449" x="3563938" y="5126038"/>
          <p14:tracePt t="192564" x="3556000" y="5126038"/>
          <p14:tracePt t="192598" x="3556000" y="5116513"/>
          <p14:tracePt t="192601" x="3556000" y="5097463"/>
          <p14:tracePt t="192609" x="3556000" y="5053013"/>
          <p14:tracePt t="192617" x="3556000" y="5024438"/>
          <p14:tracePt t="192626" x="3556000" y="4997450"/>
          <p14:tracePt t="192635" x="3556000" y="4951413"/>
          <p14:tracePt t="192643" x="3556000" y="4914900"/>
          <p14:tracePt t="192651" x="3556000" y="4897438"/>
          <p14:tracePt t="192661" x="3556000" y="4851400"/>
          <p14:tracePt t="192665" x="3556000" y="4814888"/>
          <p14:tracePt t="192674" x="3556000" y="4768850"/>
          <p14:tracePt t="192682" x="3556000" y="4751388"/>
          <p14:tracePt t="192690" x="3556000" y="4714875"/>
          <p14:tracePt t="192700" x="3573463" y="4668838"/>
          <p14:tracePt t="192706" x="3573463" y="4651375"/>
          <p14:tracePt t="192716" x="3573463" y="4614863"/>
          <p14:tracePt t="192723" x="3573463" y="4595813"/>
          <p14:tracePt t="192731" x="3582988" y="4551363"/>
          <p14:tracePt t="192738" x="3582988" y="4541838"/>
          <p14:tracePt t="192746" x="3582988" y="4514850"/>
          <p14:tracePt t="192753" x="3582988" y="4505325"/>
          <p14:tracePt t="192770" x="3582988" y="4486275"/>
          <p14:tracePt t="192785" x="3582988" y="4478338"/>
          <p14:tracePt t="192849" x="3582988" y="4468813"/>
          <p14:tracePt t="192873" x="3582988" y="4459288"/>
          <p14:tracePt t="192882" x="3582988" y="4441825"/>
          <p14:tracePt t="192898" x="3582988" y="4422775"/>
          <p14:tracePt t="192915" x="3582988" y="4405313"/>
          <p14:tracePt t="192925" x="3573463" y="4395788"/>
          <p14:tracePt t="192939" x="3573463" y="4386263"/>
          <p14:tracePt t="192945" x="3573463" y="4376738"/>
          <p14:tracePt t="192953" x="3563938" y="4359275"/>
          <p14:tracePt t="192969" x="3556000" y="4340225"/>
          <p14:tracePt t="192987" x="3546475" y="4332288"/>
          <p14:tracePt t="193004" x="3536950" y="4332288"/>
          <p14:tracePt t="193019" x="3527425" y="4332288"/>
          <p14:tracePt t="193025" x="3509963" y="4332288"/>
          <p14:tracePt t="193034" x="3500438" y="4332288"/>
          <p14:tracePt t="193058" x="3490913" y="4332288"/>
          <p14:tracePt t="193090" x="3473450" y="4332288"/>
          <p14:tracePt t="193106" x="3463925" y="4332288"/>
          <p14:tracePt t="193122" x="3455988" y="4332288"/>
          <p14:tracePt t="193131" x="3446463" y="4332288"/>
          <p14:tracePt t="193138" x="3419475" y="4340225"/>
          <p14:tracePt t="193154" x="3419475" y="4349750"/>
          <p14:tracePt t="193170" x="3409950" y="4359275"/>
          <p14:tracePt t="193581" x="3419475" y="4368800"/>
          <p14:tracePt t="193601" x="3446463" y="4368800"/>
          <p14:tracePt t="193609" x="3463925" y="4368800"/>
          <p14:tracePt t="193617" x="3509963" y="4368800"/>
          <p14:tracePt t="193625" x="3536950" y="4368800"/>
          <p14:tracePt t="193634" x="3563938" y="4368800"/>
          <p14:tracePt t="193643" x="3609975" y="4359275"/>
          <p14:tracePt t="193650" x="3619500" y="4349750"/>
          <p14:tracePt t="193660" x="3656013" y="4349750"/>
          <p14:tracePt t="193665" x="3692525" y="4340225"/>
          <p14:tracePt t="193673" x="3709988" y="4340225"/>
          <p14:tracePt t="193681" x="3729038" y="4340225"/>
          <p14:tracePt t="193690" x="3746500" y="4340225"/>
          <p14:tracePt t="193697" x="3756025" y="4340225"/>
          <p14:tracePt t="193714" x="3765550" y="4340225"/>
          <p14:tracePt t="193721" x="3783013" y="4332288"/>
          <p14:tracePt t="193738" x="3792538" y="4332288"/>
          <p14:tracePt t="193745" x="3802063" y="4332288"/>
          <p14:tracePt t="193753" x="3819525" y="4322763"/>
          <p14:tracePt t="193770" x="3829050" y="4322763"/>
          <p14:tracePt t="193778" x="3838575" y="4322763"/>
          <p14:tracePt t="193798" x="3856038" y="4303713"/>
          <p14:tracePt t="193818" x="3875088" y="4303713"/>
          <p14:tracePt t="193828" x="3883025" y="4303713"/>
          <p14:tracePt t="193833" x="3902075" y="4303713"/>
          <p14:tracePt t="193841" x="3911600" y="4295775"/>
          <p14:tracePt t="193849" x="3919538" y="4295775"/>
          <p14:tracePt t="193857" x="3929063" y="4295775"/>
          <p14:tracePt t="193865" x="3938588" y="4295775"/>
          <p14:tracePt t="193873" x="3948113" y="4295775"/>
          <p14:tracePt t="193882" x="3956050" y="4295775"/>
          <p14:tracePt t="193889" x="3965575" y="4295775"/>
          <p14:tracePt t="193905" x="3984625" y="4295775"/>
          <p14:tracePt t="193913" x="3992563" y="4295775"/>
          <p14:tracePt t="193953" x="4002088" y="4295775"/>
          <p14:tracePt t="193985" x="4021138" y="4295775"/>
          <p14:tracePt t="194155" x="4029075" y="4295775"/>
          <p14:tracePt t="194199" x="4029075" y="4303713"/>
          <p14:tracePt t="194201" x="4029075" y="4313238"/>
          <p14:tracePt t="194213" x="4029075" y="4322763"/>
          <p14:tracePt t="194219" x="4029075" y="4332288"/>
          <p14:tracePt t="194236" x="4029075" y="4376738"/>
          <p14:tracePt t="194243" x="4029075" y="4395788"/>
          <p14:tracePt t="194251" x="4029075" y="4422775"/>
          <p14:tracePt t="194262" x="4029075" y="4441825"/>
          <p14:tracePt t="194265" x="4029075" y="4486275"/>
          <p14:tracePt t="194276" x="4029075" y="4522788"/>
          <p14:tracePt t="194286" x="4038600" y="4568825"/>
          <p14:tracePt t="194290" x="4048125" y="4624388"/>
          <p14:tracePt t="194300" x="4048125" y="4687888"/>
          <p14:tracePt t="194307" x="4065588" y="4760913"/>
          <p14:tracePt t="194322" x="4084638" y="4860925"/>
          <p14:tracePt t="194331" x="4084638" y="4887913"/>
          <p14:tracePt t="194337" x="4094163" y="4951413"/>
          <p14:tracePt t="194345" x="4094163" y="4987925"/>
          <p14:tracePt t="194353" x="4094163" y="5033963"/>
          <p14:tracePt t="194362" x="4094163" y="5043488"/>
          <p14:tracePt t="194369" x="4094163" y="5089525"/>
          <p14:tracePt t="194378" x="4094163" y="5126038"/>
          <p14:tracePt t="194385" x="4094163" y="5143500"/>
          <p14:tracePt t="194393" x="4094163" y="5197475"/>
          <p14:tracePt t="194401" x="4094163" y="5243513"/>
          <p14:tracePt t="194410" x="4094163" y="5280025"/>
          <p14:tracePt t="194418" x="4084638" y="5326063"/>
          <p14:tracePt t="194426" x="4075113" y="5343525"/>
          <p14:tracePt t="194434" x="4075113" y="5399088"/>
          <p14:tracePt t="194442" x="4065588" y="5445125"/>
          <p14:tracePt t="194450" x="4065588" y="5453063"/>
          <p14:tracePt t="194458" x="4065588" y="5472113"/>
          <p14:tracePt t="194466" x="4048125" y="5499100"/>
          <p14:tracePt t="194474" x="4038600" y="5499100"/>
          <p14:tracePt t="194483" x="4038600" y="5518150"/>
          <p14:tracePt t="194490" x="4038600" y="5526088"/>
          <p14:tracePt t="194497" x="4038600" y="5535613"/>
          <p14:tracePt t="194506" x="4038600" y="5562600"/>
          <p14:tracePt t="194515" x="4038600" y="5581650"/>
          <p14:tracePt t="194522" x="4029075" y="5608638"/>
          <p14:tracePt t="194533" x="4029075" y="5626100"/>
          <p14:tracePt t="194538" x="4021138" y="5654675"/>
          <p14:tracePt t="194549" x="4021138" y="5662613"/>
          <p14:tracePt t="194553" x="4002088" y="5691188"/>
          <p14:tracePt t="194561" x="4002088" y="5699125"/>
          <p14:tracePt t="194569" x="3992563" y="5708650"/>
          <p14:tracePt t="194577" x="3992563" y="5718175"/>
          <p14:tracePt t="194585" x="3992563" y="5727700"/>
          <p14:tracePt t="194601" x="3992563" y="5735638"/>
          <p14:tracePt t="194914" x="4021138" y="5708650"/>
          <p14:tracePt t="194925" x="4057650" y="5691188"/>
          <p14:tracePt t="194932" x="4065588" y="5672138"/>
          <p14:tracePt t="194939" x="4084638" y="5635625"/>
          <p14:tracePt t="194945" x="4111625" y="5608638"/>
          <p14:tracePt t="194953" x="4138613" y="5572125"/>
          <p14:tracePt t="194961" x="4165600" y="5545138"/>
          <p14:tracePt t="194969" x="4175125" y="5526088"/>
          <p14:tracePt t="194977" x="4194175" y="5508625"/>
          <p14:tracePt t="194985" x="4202113" y="5499100"/>
          <p14:tracePt t="194993" x="4211638" y="5489575"/>
          <p14:tracePt t="195161" x="4211638" y="5499100"/>
          <p14:tracePt t="195170" x="4211638" y="5508625"/>
          <p14:tracePt t="195179" x="4211638" y="5535613"/>
          <p14:tracePt t="195186" x="4211638" y="5545138"/>
          <p14:tracePt t="195194" x="4211638" y="5581650"/>
          <p14:tracePt t="195204" x="4211638" y="5589588"/>
          <p14:tracePt t="195210" x="4211638" y="5608638"/>
          <p14:tracePt t="195222" x="4211638" y="5626100"/>
          <p14:tracePt t="195225" x="4211638" y="5635625"/>
          <p14:tracePt t="195234" x="4221163" y="5662613"/>
          <p14:tracePt t="195242" x="4221163" y="5672138"/>
          <p14:tracePt t="195255" x="4221163" y="5691188"/>
          <p14:tracePt t="195268" x="4221163" y="5708650"/>
          <p14:tracePt t="195273" x="4230688" y="5718175"/>
          <p14:tracePt t="195284" x="4238625" y="5718175"/>
          <p14:tracePt t="195318" x="4238625" y="5727700"/>
          <p14:tracePt t="195339" x="4238625" y="5745163"/>
          <p14:tracePt t="195467" x="4238625" y="5727700"/>
          <p14:tracePt t="195491" x="4238625" y="5708650"/>
          <p14:tracePt t="195498" x="4238625" y="5691188"/>
          <p14:tracePt t="195507" x="4238625" y="5681663"/>
          <p14:tracePt t="195514" x="4238625" y="5662613"/>
          <p14:tracePt t="195521" x="4238625" y="5635625"/>
          <p14:tracePt t="195533" x="4238625" y="5618163"/>
          <p14:tracePt t="195537" x="4238625" y="5589588"/>
          <p14:tracePt t="195545" x="4238625" y="5562600"/>
          <p14:tracePt t="195553" x="4238625" y="5526088"/>
          <p14:tracePt t="195564" x="4238625" y="5499100"/>
          <p14:tracePt t="195569" x="4238625" y="5472113"/>
          <p14:tracePt t="195578" x="4238625" y="5435600"/>
          <p14:tracePt t="195585" x="4238625" y="5399088"/>
          <p14:tracePt t="195597" x="4238625" y="5343525"/>
          <p14:tracePt t="195601" x="4238625" y="5316538"/>
          <p14:tracePt t="195609" x="4238625" y="5280025"/>
          <p14:tracePt t="195617" x="4230688" y="5233988"/>
          <p14:tracePt t="195625" x="4230688" y="5180013"/>
          <p14:tracePt t="195633" x="4221163" y="5133975"/>
          <p14:tracePt t="195641" x="4221163" y="5080000"/>
          <p14:tracePt t="195650" x="4221163" y="5053013"/>
          <p14:tracePt t="195663" x="4211638" y="5006975"/>
          <p14:tracePt t="195665" x="4194175" y="4960938"/>
          <p14:tracePt t="195675" x="4194175" y="4943475"/>
          <p14:tracePt t="195683" x="4165600" y="4906963"/>
          <p14:tracePt t="195689" x="4165600" y="4860925"/>
          <p14:tracePt t="195698" x="4165600" y="4824413"/>
          <p14:tracePt t="195705" x="4165600" y="4787900"/>
          <p14:tracePt t="195713" x="4157663" y="4751388"/>
          <p14:tracePt t="195721" x="4129088" y="4687888"/>
          <p14:tracePt t="195731" x="4129088" y="4678363"/>
          <p14:tracePt t="195740" x="4121150" y="4632325"/>
          <p14:tracePt t="195747" x="4111625" y="4605338"/>
          <p14:tracePt t="195753" x="4102100" y="4578350"/>
          <p14:tracePt t="195761" x="4102100" y="4551363"/>
          <p14:tracePt t="195771" x="4084638" y="4522788"/>
          <p14:tracePt t="195777" x="4084638" y="4514850"/>
          <p14:tracePt t="195786" x="4084638" y="4505325"/>
          <p14:tracePt t="195793" x="4075113" y="4495800"/>
          <p14:tracePt t="195810" x="4075113" y="4486275"/>
          <p14:tracePt t="195818" x="4075113" y="4478338"/>
          <p14:tracePt t="195833" x="4075113" y="4468813"/>
          <p14:tracePt t="195841" x="4065588" y="4459288"/>
          <p14:tracePt t="195873" x="4065588" y="4449763"/>
          <p14:tracePt t="195882" x="4057650" y="4441825"/>
          <p14:tracePt t="195921" x="4057650" y="4432300"/>
          <p14:tracePt t="195969" x="4048125" y="4432300"/>
          <p14:tracePt t="195993" x="4038600" y="4432300"/>
          <p14:tracePt t="196002" x="4029075" y="4432300"/>
          <p14:tracePt t="196009" x="4011613" y="4432300"/>
          <p14:tracePt t="196017" x="4002088" y="4432300"/>
          <p14:tracePt t="196025" x="3992563" y="4432300"/>
          <p14:tracePt t="196034" x="3984625" y="4432300"/>
          <p14:tracePt t="196049" x="3975100" y="4432300"/>
          <p14:tracePt t="196073" x="3965575" y="4432300"/>
          <p14:tracePt t="196089" x="3956050" y="4432300"/>
          <p14:tracePt t="196097" x="3948113" y="4432300"/>
          <p14:tracePt t="196113" x="3929063" y="4422775"/>
          <p14:tracePt t="196130" x="3911600" y="4413250"/>
          <p14:tracePt t="196146" x="3902075" y="4405313"/>
          <p14:tracePt t="196169" x="3892550" y="4405313"/>
          <p14:tracePt t="196178" x="3865563" y="4386263"/>
          <p14:tracePt t="196209" x="3846513" y="4376738"/>
          <p14:tracePt t="196257" x="3838575" y="4368800"/>
          <p14:tracePt t="196451" x="3829050" y="4368800"/>
          <p14:tracePt t="196467" x="3819525" y="4368800"/>
          <p14:tracePt t="196478" x="3802063" y="4368800"/>
          <p14:tracePt t="196481" x="3792538" y="4368800"/>
          <p14:tracePt t="196490" x="3783013" y="4368800"/>
          <p14:tracePt t="196498" x="3765550" y="4368800"/>
          <p14:tracePt t="196506" x="3746500" y="4368800"/>
          <p14:tracePt t="196515" x="3702050" y="4368800"/>
          <p14:tracePt t="196522" x="3683000" y="4368800"/>
          <p14:tracePt t="196536" x="3646488" y="4368800"/>
          <p14:tracePt t="196537" x="3592513" y="4368800"/>
          <p14:tracePt t="196545" x="3536950" y="4368800"/>
          <p14:tracePt t="196553" x="3473450" y="4368800"/>
          <p14:tracePt t="196561" x="3419475" y="4368800"/>
          <p14:tracePt t="196570" x="3354388" y="4386263"/>
          <p14:tracePt t="196579" x="3327400" y="4386263"/>
          <p14:tracePt t="196587" x="3290888" y="4395788"/>
          <p14:tracePt t="196601" x="3254375" y="4395788"/>
          <p14:tracePt t="196610" x="3227388" y="4405313"/>
          <p14:tracePt t="196618" x="3208338" y="4413250"/>
          <p14:tracePt t="196627" x="3190875" y="4413250"/>
          <p14:tracePt t="196635" x="3171825" y="4432300"/>
          <p14:tracePt t="196642" x="3136900" y="4441825"/>
          <p14:tracePt t="196649" x="3117850" y="4449763"/>
          <p14:tracePt t="196659" x="3108325" y="4459288"/>
          <p14:tracePt t="196665" x="3071813" y="4468813"/>
          <p14:tracePt t="196673" x="3063875" y="4478338"/>
          <p14:tracePt t="196689" x="3054350" y="4478338"/>
          <p14:tracePt t="196705" x="3044825" y="4478338"/>
          <p14:tracePt t="196721" x="3035300" y="4486275"/>
          <p14:tracePt t="197513" x="3027363" y="4495800"/>
          <p14:tracePt t="197587" x="3027363" y="4505325"/>
          <p14:tracePt t="197617" x="3027363" y="4514850"/>
          <p14:tracePt t="197649" x="3027363" y="4522788"/>
          <p14:tracePt t="197673" x="3027363" y="4532313"/>
          <p14:tracePt t="197713" x="3027363" y="4541838"/>
          <p14:tracePt t="197791" x="3027363" y="4551363"/>
          <p14:tracePt t="198113" x="3027363" y="4559300"/>
          <p14:tracePt t="198139" x="3027363" y="4568825"/>
          <p14:tracePt t="198155" x="3027363" y="4587875"/>
          <p14:tracePt t="198177" x="3027363" y="4595813"/>
          <p14:tracePt t="198193" x="3027363" y="4605338"/>
          <p14:tracePt t="198289" x="3027363" y="4614863"/>
          <p14:tracePt t="198313" x="3035300" y="4624388"/>
          <p14:tracePt t="198353" x="3035300" y="4632325"/>
          <p14:tracePt t="198446" x="3035300" y="4641850"/>
          <p14:tracePt t="198483" x="3044825" y="4651375"/>
          <p14:tracePt t="198531" x="3044825" y="4660900"/>
          <p14:tracePt t="198554" x="3054350" y="4668838"/>
          <p14:tracePt t="198569" x="3054350" y="4678363"/>
          <p14:tracePt t="198585" x="3054350" y="4687888"/>
          <p14:tracePt t="198611" x="3063875" y="4697413"/>
          <p14:tracePt t="198617" x="3071813" y="4705350"/>
          <p14:tracePt t="198649" x="3081338" y="4714875"/>
          <p14:tracePt t="199027" x="3090863" y="4714875"/>
          <p14:tracePt t="199153" x="3100388" y="4724400"/>
          <p14:tracePt t="199291" x="3108325" y="4751388"/>
          <p14:tracePt t="199306" x="3117850" y="4760913"/>
          <p14:tracePt t="199329" x="3117850" y="4768850"/>
          <p14:tracePt t="199353" x="3117850" y="4787900"/>
          <p14:tracePt t="199361" x="3117850" y="4797425"/>
          <p14:tracePt t="199419" x="3127375" y="4797425"/>
          <p14:tracePt t="199555" x="3127375" y="4805363"/>
          <p14:tracePt t="199679" x="3127375" y="4824413"/>
          <p14:tracePt t="199753" x="3127375" y="4833938"/>
          <p14:tracePt t="200145" x="3127375" y="4841875"/>
          <p14:tracePt t="200731" x="3136900" y="4851400"/>
          <p14:tracePt t="200825" x="3144838" y="4851400"/>
          <p14:tracePt t="200833" x="3154363" y="4851400"/>
          <p14:tracePt t="200865" x="3163888" y="4851400"/>
          <p14:tracePt t="200873" x="3171825" y="4851400"/>
          <p14:tracePt t="200881" x="3181350" y="4851400"/>
          <p14:tracePt t="200891" x="3190875" y="4851400"/>
          <p14:tracePt t="200898" x="3208338" y="4841875"/>
          <p14:tracePt t="200906" x="3227388" y="4841875"/>
          <p14:tracePt t="200915" x="3236913" y="4833938"/>
          <p14:tracePt t="200926" x="3244850" y="4833938"/>
          <p14:tracePt t="200929" x="3254375" y="4833938"/>
          <p14:tracePt t="200938" x="3273425" y="4824413"/>
          <p14:tracePt t="201025" x="3281363" y="4824413"/>
          <p14:tracePt t="201121" x="3290888" y="4824413"/>
          <p14:tracePt t="201129" x="3290888" y="4833938"/>
          <p14:tracePt t="201145" x="3290888" y="4841875"/>
          <p14:tracePt t="201241" x="3290888" y="4860925"/>
          <p14:tracePt t="201250" x="3300413" y="4870450"/>
          <p14:tracePt t="201273" x="3309938" y="4870450"/>
          <p14:tracePt t="201281" x="3327400" y="4878388"/>
          <p14:tracePt t="201289" x="3327400" y="4887913"/>
          <p14:tracePt t="201299" x="3336925" y="4897438"/>
          <p14:tracePt t="201314" x="3354388" y="4924425"/>
          <p14:tracePt t="201321" x="3363913" y="4924425"/>
          <p14:tracePt t="201329" x="3373438" y="4943475"/>
          <p14:tracePt t="201337" x="3400425" y="4970463"/>
          <p14:tracePt t="201346" x="3409950" y="4970463"/>
          <p14:tracePt t="201353" x="3427413" y="5016500"/>
          <p14:tracePt t="201363" x="3436938" y="5033963"/>
          <p14:tracePt t="201369" x="3473450" y="5060950"/>
          <p14:tracePt t="201377" x="3490913" y="5080000"/>
          <p14:tracePt t="201385" x="3509963" y="5097463"/>
          <p14:tracePt t="201393" x="3546475" y="5126038"/>
          <p14:tracePt t="201401" x="3556000" y="5126038"/>
          <p14:tracePt t="201409" x="3592513" y="5133975"/>
          <p14:tracePt t="201417" x="3636963" y="5160963"/>
          <p14:tracePt t="201425" x="3665538" y="5160963"/>
          <p14:tracePt t="201433" x="3692525" y="5180013"/>
          <p14:tracePt t="201442" x="3719513" y="5180013"/>
          <p14:tracePt t="201449" x="3756025" y="5180013"/>
          <p14:tracePt t="201457" x="3775075" y="5180013"/>
          <p14:tracePt t="201465" x="3802063" y="5180013"/>
          <p14:tracePt t="201473" x="3819525" y="5189538"/>
          <p14:tracePt t="201481" x="3846513" y="5207000"/>
          <p14:tracePt t="201489" x="3856038" y="5207000"/>
          <p14:tracePt t="201497" x="3875088" y="5216525"/>
          <p14:tracePt t="201506" x="3892550" y="5226050"/>
          <p14:tracePt t="201514" x="3902075" y="5233988"/>
          <p14:tracePt t="201521" x="3919538" y="5253038"/>
          <p14:tracePt t="201546" x="3938588" y="5270500"/>
          <p14:tracePt t="201577" x="3938588" y="5289550"/>
          <p14:tracePt t="201594" x="3938588" y="5299075"/>
          <p14:tracePt t="201602" x="3938588" y="5307013"/>
          <p14:tracePt t="201610" x="3938588" y="5326063"/>
          <p14:tracePt t="201618" x="3938588" y="5335588"/>
          <p14:tracePt t="201634" x="3938588" y="5343525"/>
          <p14:tracePt t="201729" x="3948113" y="5353050"/>
          <p14:tracePt t="201778" x="3956050" y="5362575"/>
          <p14:tracePt t="201787" x="3956050" y="5372100"/>
          <p14:tracePt t="201794" x="3965575" y="5389563"/>
          <p14:tracePt t="201806" x="3975100" y="5399088"/>
          <p14:tracePt t="201809" x="4002088" y="5426075"/>
          <p14:tracePt t="201817" x="4021138" y="5435600"/>
          <p14:tracePt t="201825" x="4057650" y="5453063"/>
          <p14:tracePt t="201833" x="4075113" y="5472113"/>
          <p14:tracePt t="201841" x="4084638" y="5481638"/>
          <p14:tracePt t="201849" x="4094163" y="5489575"/>
          <p14:tracePt t="201857" x="4102100" y="5489575"/>
          <p14:tracePt t="201867" x="4111625" y="5489575"/>
          <p14:tracePt t="201882" x="4121150" y="5489575"/>
          <p14:tracePt t="201917" x="4129088" y="5489575"/>
          <p14:tracePt t="202018" x="4148138" y="5489575"/>
          <p14:tracePt t="202074" x="4157663" y="5489575"/>
          <p14:tracePt t="202098" x="4165600" y="5489575"/>
          <p14:tracePt t="202113" x="4175125" y="5481638"/>
          <p14:tracePt t="202122" x="4184650" y="5481638"/>
          <p14:tracePt t="202157" x="4194175" y="5472113"/>
          <p14:tracePt t="202259" x="4202113" y="5472113"/>
          <p14:tracePt t="202345" x="4211638" y="5472113"/>
          <p14:tracePt t="202502" x="4221163" y="5472113"/>
          <p14:tracePt t="202532" x="4230688" y="5472113"/>
          <p14:tracePt t="202556" x="4248150" y="5472113"/>
          <p14:tracePt t="202562" x="4267200" y="5472113"/>
          <p14:tracePt t="202569" x="4275138" y="5472113"/>
          <p14:tracePt t="202595" x="4294188" y="5481638"/>
          <p14:tracePt t="202601" x="4303713" y="5481638"/>
          <p14:tracePt t="202610" x="4311650" y="5481638"/>
          <p14:tracePt t="202634" x="4321175" y="5481638"/>
          <p14:tracePt t="202650" x="4330700" y="5481638"/>
          <p14:tracePt t="202658" x="4340225" y="5481638"/>
          <p14:tracePt t="202677" x="4348163" y="5472113"/>
          <p14:tracePt t="202689" x="4357688" y="5472113"/>
          <p14:tracePt t="202770" x="4367213" y="5472113"/>
          <p14:tracePt t="202801" x="4376738" y="5472113"/>
          <p14:tracePt t="202817" x="4376738" y="5481638"/>
          <p14:tracePt t="202833" x="4394200" y="5489575"/>
          <p14:tracePt t="202857" x="4394200" y="5499100"/>
          <p14:tracePt t="203308" x="4403725" y="5489575"/>
          <p14:tracePt t="203329" x="4403725" y="5481638"/>
          <p14:tracePt t="203345" x="4413250" y="5472113"/>
          <p14:tracePt t="203553" x="4394200" y="5472113"/>
          <p14:tracePt t="203561" x="4357688" y="5472113"/>
          <p14:tracePt t="203569" x="4330700" y="5472113"/>
          <p14:tracePt t="203577" x="4275138" y="5472113"/>
          <p14:tracePt t="203585" x="4221163" y="5472113"/>
          <p14:tracePt t="203594" x="4129088" y="5472113"/>
          <p14:tracePt t="203601" x="4057650" y="5472113"/>
          <p14:tracePt t="203609" x="3984625" y="5472113"/>
          <p14:tracePt t="203617" x="3911600" y="5472113"/>
          <p14:tracePt t="203625" x="3846513" y="5472113"/>
          <p14:tracePt t="203633" x="3792538" y="5472113"/>
          <p14:tracePt t="203641" x="3746500" y="5453063"/>
          <p14:tracePt t="203649" x="3738563" y="5453063"/>
          <p14:tracePt t="203657" x="3709988" y="5445125"/>
          <p14:tracePt t="203665" x="3692525" y="5435600"/>
          <p14:tracePt t="203673" x="3692525" y="5426075"/>
          <p14:tracePt t="203681" x="3683000" y="5426075"/>
          <p14:tracePt t="203690" x="3673475" y="5416550"/>
          <p14:tracePt t="203705" x="3665538" y="5408613"/>
          <p14:tracePt t="203713" x="3665538" y="5399088"/>
          <p14:tracePt t="203721" x="3665538" y="5380038"/>
          <p14:tracePt t="203738" x="3656013" y="5362575"/>
          <p14:tracePt t="203746" x="3656013" y="5353050"/>
          <p14:tracePt t="203753" x="3646488" y="5353050"/>
          <p14:tracePt t="203761" x="3646488" y="5343525"/>
          <p14:tracePt t="203769" x="3646488" y="5335588"/>
          <p14:tracePt t="203777" x="3646488" y="5307013"/>
          <p14:tracePt t="203785" x="3629025" y="5289550"/>
          <p14:tracePt t="203793" x="3619500" y="5280025"/>
          <p14:tracePt t="203801" x="3609975" y="5262563"/>
          <p14:tracePt t="203820" x="3600450" y="5243513"/>
          <p14:tracePt t="203825" x="3592513" y="5233988"/>
          <p14:tracePt t="203833" x="3582988" y="5226050"/>
          <p14:tracePt t="203841" x="3573463" y="5207000"/>
          <p14:tracePt t="203865" x="3556000" y="5207000"/>
          <p14:tracePt t="203874" x="3546475" y="5207000"/>
          <p14:tracePt t="203906" x="3536950" y="5197475"/>
          <p14:tracePt t="203922" x="3527425" y="5189538"/>
          <p14:tracePt t="203930" x="3519488" y="5180013"/>
          <p14:tracePt t="203953" x="3519488" y="5170488"/>
          <p14:tracePt t="203961" x="3519488" y="5160963"/>
          <p14:tracePt t="203969" x="3519488" y="5153025"/>
          <p14:tracePt t="203985" x="3519488" y="5143500"/>
          <p14:tracePt t="203996" x="3519488" y="5133975"/>
          <p14:tracePt t="204010" x="3519488" y="5126038"/>
          <p14:tracePt t="204081" x="3509963" y="5097463"/>
          <p14:tracePt t="204097" x="3500438" y="5097463"/>
          <p14:tracePt t="204113" x="3490913" y="5097463"/>
          <p14:tracePt t="204122" x="3455988" y="5097463"/>
          <p14:tracePt t="204134" x="3409950" y="5097463"/>
          <p14:tracePt t="204137" x="3354388" y="5097463"/>
          <p14:tracePt t="204150" x="3317875" y="5097463"/>
          <p14:tracePt t="204154" x="3263900" y="5097463"/>
          <p14:tracePt t="204166" x="3236913" y="5097463"/>
          <p14:tracePt t="204170" x="3190875" y="5097463"/>
          <p14:tracePt t="204184" x="3163888" y="5097463"/>
          <p14:tracePt t="204186" x="3136900" y="5097463"/>
          <p14:tracePt t="204198" x="3100388" y="5089525"/>
          <p14:tracePt t="204201" x="3081338" y="5080000"/>
          <p14:tracePt t="204214" x="3054350" y="5070475"/>
          <p14:tracePt t="204219" x="3035300" y="5070475"/>
          <p14:tracePt t="204227" x="3008313" y="5053013"/>
          <p14:tracePt t="204236" x="2990850" y="5053013"/>
          <p14:tracePt t="204242" x="2962275" y="5033963"/>
          <p14:tracePt t="204252" x="2935288" y="5024438"/>
          <p14:tracePt t="204257" x="2908300" y="5016500"/>
          <p14:tracePt t="204265" x="2881313" y="4997450"/>
          <p14:tracePt t="204273" x="2852738" y="4987925"/>
          <p14:tracePt t="204282" x="2808288" y="4979988"/>
          <p14:tracePt t="204289" x="2771775" y="4943475"/>
          <p14:tracePt t="204300" x="2752725" y="4924425"/>
          <p14:tracePt t="204305" x="2725738" y="4897438"/>
          <p14:tracePt t="204316" x="2708275" y="4878388"/>
          <p14:tracePt t="204322" x="2671763" y="4841875"/>
          <p14:tracePt t="204332" x="2652713" y="4797425"/>
          <p14:tracePt t="204338" x="2635250" y="4778375"/>
          <p14:tracePt t="204348" x="2625725" y="4741863"/>
          <p14:tracePt t="204354" x="2579688" y="4660900"/>
          <p14:tracePt t="204365" x="2570163" y="4624388"/>
          <p14:tracePt t="204370" x="2533650" y="4568825"/>
          <p14:tracePt t="204382" x="2525713" y="4505325"/>
          <p14:tracePt t="204385" x="2516188" y="4449763"/>
          <p14:tracePt t="204395" x="2498725" y="4386263"/>
          <p14:tracePt t="204402" x="2470150" y="4313238"/>
          <p14:tracePt t="204414" x="2452688" y="4249738"/>
          <p14:tracePt t="204418" x="2433638" y="4176713"/>
          <p14:tracePt t="204426" x="2416175" y="4113213"/>
          <p14:tracePt t="204436" x="2397125" y="4049713"/>
          <p14:tracePt t="204442" x="2397125" y="3994150"/>
          <p14:tracePt t="204452" x="2379663" y="3930650"/>
          <p14:tracePt t="204457" x="2379663" y="3894138"/>
          <p14:tracePt t="204465" x="2343150" y="3830638"/>
          <p14:tracePt t="204473" x="2343150" y="3794125"/>
          <p14:tracePt t="204481" x="2324100" y="3738563"/>
          <p14:tracePt t="204489" x="2324100" y="3684588"/>
          <p14:tracePt t="204497" x="2316163" y="3621088"/>
          <p14:tracePt t="204505" x="2287588" y="3556000"/>
          <p14:tracePt t="204513" x="2279650" y="3529013"/>
          <p14:tracePt t="204521" x="2270125" y="3475038"/>
          <p14:tracePt t="204529" x="2260600" y="3411538"/>
          <p14:tracePt t="204537" x="2214563" y="3328988"/>
          <p14:tracePt t="204545" x="2206625" y="3273425"/>
          <p14:tracePt t="204553" x="2197100" y="3192463"/>
          <p14:tracePt t="204564" x="2197100" y="3136900"/>
          <p14:tracePt t="204569" x="2197100" y="3109913"/>
          <p14:tracePt t="204578" x="2170113" y="3054350"/>
          <p14:tracePt t="204585" x="2170113" y="3009900"/>
          <p14:tracePt t="204593" x="2170113" y="2954338"/>
          <p14:tracePt t="204601" x="2170113" y="2917825"/>
          <p14:tracePt t="204609" x="2170113" y="2873375"/>
          <p14:tracePt t="204617" x="2170113" y="2817813"/>
          <p14:tracePt t="204625" x="2170113" y="2763838"/>
          <p14:tracePt t="204633" x="2170113" y="2735263"/>
          <p14:tracePt t="204641" x="2170113" y="2681288"/>
          <p14:tracePt t="204649" x="2179638" y="2635250"/>
          <p14:tracePt t="204657" x="2197100" y="2598738"/>
          <p14:tracePt t="204666" x="2233613" y="2525713"/>
          <p14:tracePt t="204673" x="2243138" y="2508250"/>
          <p14:tracePt t="204683" x="2251075" y="2471738"/>
          <p14:tracePt t="204689" x="2260600" y="2452688"/>
          <p14:tracePt t="204699" x="2279650" y="2416175"/>
          <p14:tracePt t="204705" x="2287588" y="2416175"/>
          <p14:tracePt t="204713" x="2297113" y="2389188"/>
          <p14:tracePt t="204721" x="2316163" y="2379663"/>
          <p14:tracePt t="204731" x="2333625" y="2352675"/>
          <p14:tracePt t="204737" x="2352675" y="2335213"/>
          <p14:tracePt t="204748" x="2360613" y="2335213"/>
          <p14:tracePt t="204753" x="2389188" y="2316163"/>
          <p14:tracePt t="204763" x="2425700" y="2289175"/>
          <p14:tracePt t="204769" x="2462213" y="2270125"/>
          <p14:tracePt t="204778" x="2479675" y="2262188"/>
          <p14:tracePt t="204786" x="2543175" y="2233613"/>
          <p14:tracePt t="204800" x="2570163" y="2225675"/>
          <p14:tracePt t="204804" x="2643188" y="2206625"/>
          <p14:tracePt t="204816" x="2652713" y="2206625"/>
          <p14:tracePt t="204821" x="2689225" y="2189163"/>
          <p14:tracePt t="204825" x="2735263" y="2170113"/>
          <p14:tracePt t="204833" x="2771775" y="2170113"/>
          <p14:tracePt t="204841" x="2798763" y="2170113"/>
          <p14:tracePt t="204849" x="2844800" y="2160588"/>
          <p14:tracePt t="204857" x="2881313" y="2160588"/>
          <p14:tracePt t="204865" x="2898775" y="2160588"/>
          <p14:tracePt t="204873" x="2944813" y="2160588"/>
          <p14:tracePt t="204881" x="2981325" y="2160588"/>
          <p14:tracePt t="204889" x="3017838" y="2160588"/>
          <p14:tracePt t="204897" x="3054350" y="2179638"/>
          <p14:tracePt t="204905" x="3071813" y="2189163"/>
          <p14:tracePt t="204913" x="3108325" y="2206625"/>
          <p14:tracePt t="204921" x="3154363" y="2252663"/>
          <p14:tracePt t="204930" x="3200400" y="2270125"/>
          <p14:tracePt t="204937" x="3217863" y="2306638"/>
          <p14:tracePt t="204945" x="3254375" y="2352675"/>
          <p14:tracePt t="204953" x="3290888" y="2398713"/>
          <p14:tracePt t="204962" x="3336925" y="2444750"/>
          <p14:tracePt t="204969" x="3373438" y="2508250"/>
          <p14:tracePt t="204977" x="3400425" y="2571750"/>
          <p14:tracePt t="204986" x="3436938" y="2635250"/>
          <p14:tracePt t="204999" x="3463925" y="2717800"/>
          <p14:tracePt t="205001" x="3509963" y="2817813"/>
          <p14:tracePt t="205012" x="3527425" y="2873375"/>
          <p14:tracePt t="205034" x="3636963" y="3119438"/>
          <p14:tracePt t="205041" x="3665538" y="3192463"/>
          <p14:tracePt t="205049" x="3702050" y="3255963"/>
          <p14:tracePt t="205057" x="3709988" y="3302000"/>
          <p14:tracePt t="205065" x="3729038" y="3355975"/>
          <p14:tracePt t="205073" x="3738563" y="3419475"/>
          <p14:tracePt t="205081" x="3765550" y="3482975"/>
          <p14:tracePt t="205089" x="3775075" y="3519488"/>
          <p14:tracePt t="205097" x="3783013" y="3584575"/>
          <p14:tracePt t="205105" x="3792538" y="3638550"/>
          <p14:tracePt t="205113" x="3802063" y="3684588"/>
          <p14:tracePt t="205122" x="3819525" y="3730625"/>
          <p14:tracePt t="205131" x="3829050" y="3784600"/>
          <p14:tracePt t="205137" x="3829050" y="3830638"/>
          <p14:tracePt t="205154" x="3838575" y="3940175"/>
          <p14:tracePt t="205167" x="3838575" y="3994150"/>
          <p14:tracePt t="205170" x="3846513" y="4040188"/>
          <p14:tracePt t="205186" x="3846513" y="4130675"/>
          <p14:tracePt t="205197" x="3846513" y="4159250"/>
          <p14:tracePt t="205201" x="3846513" y="4213225"/>
          <p14:tracePt t="205210" x="3846513" y="4259263"/>
          <p14:tracePt t="205217" x="3846513" y="4313238"/>
          <p14:tracePt t="205225" x="3846513" y="4349750"/>
          <p14:tracePt t="205233" x="3846513" y="4386263"/>
          <p14:tracePt t="205241" x="3846513" y="4413250"/>
          <p14:tracePt t="205250" x="3846513" y="4449763"/>
          <p14:tracePt t="205259" x="3846513" y="4495800"/>
          <p14:tracePt t="205267" x="3846513" y="4514850"/>
          <p14:tracePt t="205273" x="3846513" y="4551363"/>
          <p14:tracePt t="205282" x="3846513" y="4568825"/>
          <p14:tracePt t="205290" x="3846513" y="4614863"/>
          <p14:tracePt t="205306" x="3829050" y="4668838"/>
          <p14:tracePt t="205315" x="3829050" y="4697413"/>
          <p14:tracePt t="205322" x="3819525" y="4714875"/>
          <p14:tracePt t="205331" x="3810000" y="4751388"/>
          <p14:tracePt t="205339" x="3802063" y="4768850"/>
          <p14:tracePt t="205348" x="3783013" y="4814888"/>
          <p14:tracePt t="205354" x="3775075" y="4814888"/>
          <p14:tracePt t="205366" x="3765550" y="4841875"/>
          <p14:tracePt t="205370" x="3738563" y="4878388"/>
          <p14:tracePt t="205378" x="3719513" y="4897438"/>
          <p14:tracePt t="205387" x="3709988" y="4914900"/>
          <p14:tracePt t="205398" x="3692525" y="4943475"/>
          <p14:tracePt t="205401" x="3673475" y="4960938"/>
          <p14:tracePt t="205409" x="3665538" y="4970463"/>
          <p14:tracePt t="205417" x="3646488" y="4987925"/>
          <p14:tracePt t="205426" x="3629025" y="4997450"/>
          <p14:tracePt t="205434" x="3600450" y="5016500"/>
          <p14:tracePt t="205446" x="3592513" y="5016500"/>
          <p14:tracePt t="205449" x="3556000" y="5043488"/>
          <p14:tracePt t="205457" x="3536950" y="5053013"/>
          <p14:tracePt t="205466" x="3500438" y="5060950"/>
          <p14:tracePt t="205473" x="3482975" y="5060950"/>
          <p14:tracePt t="205481" x="3455988" y="5060950"/>
          <p14:tracePt t="205490" x="3427413" y="5060950"/>
          <p14:tracePt t="205497" x="3400425" y="5060950"/>
          <p14:tracePt t="205505" x="3382963" y="5070475"/>
          <p14:tracePt t="205513" x="3336925" y="5070475"/>
          <p14:tracePt t="205521" x="3309938" y="5070475"/>
          <p14:tracePt t="205529" x="3290888" y="5070475"/>
          <p14:tracePt t="205538" x="3254375" y="5070475"/>
          <p14:tracePt t="205546" x="3236913" y="5070475"/>
          <p14:tracePt t="205553" x="3208338" y="5070475"/>
          <p14:tracePt t="205562" x="3190875" y="5070475"/>
          <p14:tracePt t="205570" x="3154363" y="5070475"/>
          <p14:tracePt t="205578" x="3136900" y="5070475"/>
          <p14:tracePt t="205587" x="3081338" y="5043488"/>
          <p14:tracePt t="205598" x="3063875" y="5043488"/>
          <p14:tracePt t="205601" x="3044825" y="5033963"/>
          <p14:tracePt t="205612" x="3008313" y="5033963"/>
          <p14:tracePt t="205617" x="2990850" y="5024438"/>
          <p14:tracePt t="205629" x="2954338" y="5016500"/>
          <p14:tracePt t="205633" x="2935288" y="5016500"/>
          <p14:tracePt t="205643" x="2908300" y="4997450"/>
          <p14:tracePt t="205649" x="2898775" y="4987925"/>
          <p14:tracePt t="205657" x="2871788" y="4979988"/>
          <p14:tracePt t="205665" x="2852738" y="4979988"/>
          <p14:tracePt t="205673" x="2844800" y="4970463"/>
          <p14:tracePt t="205681" x="2808288" y="4951413"/>
          <p14:tracePt t="205689" x="2798763" y="4951413"/>
          <p14:tracePt t="205698" x="2771775" y="4933950"/>
          <p14:tracePt t="205714" x="2725738" y="4906963"/>
          <p14:tracePt t="205723" x="2716213" y="4897438"/>
          <p14:tracePt t="205729" x="2698750" y="4878388"/>
          <p14:tracePt t="205737" x="2671763" y="4851400"/>
          <p14:tracePt t="205746" x="2652713" y="4824413"/>
          <p14:tracePt t="205753" x="2635250" y="4797425"/>
          <p14:tracePt t="205761" x="2606675" y="4751388"/>
          <p14:tracePt t="205769" x="2598738" y="4732338"/>
          <p14:tracePt t="205777" x="2562225" y="4678363"/>
          <p14:tracePt t="205785" x="2552700" y="4641850"/>
          <p14:tracePt t="205793" x="2543175" y="4605338"/>
          <p14:tracePt t="205801" x="2506663" y="4541838"/>
          <p14:tracePt t="205810" x="2498725" y="4514850"/>
          <p14:tracePt t="205818" x="2489200" y="4468813"/>
          <p14:tracePt t="205826" x="2462213" y="4441825"/>
          <p14:tracePt t="205835" x="2452688" y="4405313"/>
          <p14:tracePt t="205842" x="2443163" y="4368800"/>
          <p14:tracePt t="205854" x="2433638" y="4322763"/>
          <p14:tracePt t="205857" x="2433638" y="4286250"/>
          <p14:tracePt t="205867" x="2416175" y="4249738"/>
          <p14:tracePt t="205873" x="2416175" y="4195763"/>
          <p14:tracePt t="205883" x="2416175" y="4140200"/>
          <p14:tracePt t="205889" x="2416175" y="4086225"/>
          <p14:tracePt t="205898" x="2397125" y="4021138"/>
          <p14:tracePt t="205906" x="2397125" y="3967163"/>
          <p14:tracePt t="205915" x="2397125" y="3911600"/>
          <p14:tracePt t="205922" x="2389188" y="3867150"/>
          <p14:tracePt t="205931" x="2389188" y="3794125"/>
          <p14:tracePt t="205955" x="2389188" y="3648075"/>
          <p14:tracePt t="205964" x="2389188" y="3584575"/>
          <p14:tracePt t="205970" x="2389188" y="3529013"/>
          <p14:tracePt t="205978" x="2389188" y="3492500"/>
          <p14:tracePt t="205985" x="2389188" y="3438525"/>
          <p14:tracePt t="205994" x="2389188" y="3392488"/>
          <p14:tracePt t="206002" x="2389188" y="3338513"/>
          <p14:tracePt t="206009" x="2389188" y="3309938"/>
          <p14:tracePt t="206017" x="2389188" y="3255963"/>
          <p14:tracePt t="206025" x="2389188" y="3200400"/>
          <p14:tracePt t="206033" x="2389188" y="3155950"/>
          <p14:tracePt t="206041" x="2389188" y="3100388"/>
          <p14:tracePt t="206051" x="2389188" y="3073400"/>
          <p14:tracePt t="206058" x="2406650" y="3027363"/>
          <p14:tracePt t="206069" x="2425700" y="2982913"/>
          <p14:tracePt t="206073" x="2433638" y="2954338"/>
          <p14:tracePt t="206081" x="2470150" y="2927350"/>
          <p14:tracePt t="206089" x="2479675" y="2890838"/>
          <p14:tracePt t="206098" x="2506663" y="2863850"/>
          <p14:tracePt t="206105" x="2516188" y="2844800"/>
          <p14:tracePt t="206115" x="2525713" y="2836863"/>
          <p14:tracePt t="206121" x="2543175" y="2800350"/>
          <p14:tracePt t="206130" x="2562225" y="2781300"/>
          <p14:tracePt t="206137" x="2579688" y="2763838"/>
          <p14:tracePt t="206145" x="2606675" y="2735263"/>
          <p14:tracePt t="206153" x="2625725" y="2708275"/>
          <p14:tracePt t="206169" x="2671763" y="2690813"/>
          <p14:tracePt t="206177" x="2671763" y="2681288"/>
          <p14:tracePt t="206185" x="2689225" y="2662238"/>
          <p14:tracePt t="206193" x="2708275" y="2654300"/>
          <p14:tracePt t="206209" x="2744788" y="2635250"/>
          <p14:tracePt t="206217" x="2752725" y="2635250"/>
          <p14:tracePt t="206226" x="2771775" y="2617788"/>
          <p14:tracePt t="206236" x="2789238" y="2608263"/>
          <p14:tracePt t="206241" x="2789238" y="2598738"/>
          <p14:tracePt t="206249" x="2798763" y="2598738"/>
          <p14:tracePt t="206257" x="2808288" y="2589213"/>
          <p14:tracePt t="206265" x="2825750" y="2589213"/>
          <p14:tracePt t="206273" x="2844800" y="2589213"/>
          <p14:tracePt t="206281" x="2852738" y="2589213"/>
          <p14:tracePt t="206290" x="2871788" y="2589213"/>
          <p14:tracePt t="206306" x="2881313" y="2589213"/>
          <p14:tracePt t="206316" x="2908300" y="2589213"/>
          <p14:tracePt t="206322" x="2925763" y="2589213"/>
          <p14:tracePt t="206331" x="2954338" y="2589213"/>
          <p14:tracePt t="206338" x="2971800" y="2589213"/>
          <p14:tracePt t="206348" x="3017838" y="2617788"/>
          <p14:tracePt t="206353" x="3035300" y="2635250"/>
          <p14:tracePt t="206362" x="3063875" y="2681288"/>
          <p14:tracePt t="206369" x="3090863" y="2708275"/>
          <p14:tracePt t="206377" x="3144838" y="2771775"/>
          <p14:tracePt t="206385" x="3163888" y="2808288"/>
          <p14:tracePt t="206394" x="3200400" y="2854325"/>
          <p14:tracePt t="206402" x="3217863" y="2900363"/>
          <p14:tracePt t="206414" x="3254375" y="2946400"/>
          <p14:tracePt t="206418" x="3281363" y="2990850"/>
          <p14:tracePt t="206426" x="3300413" y="3036888"/>
          <p14:tracePt t="206434" x="3327400" y="3082925"/>
          <p14:tracePt t="206442" x="3346450" y="3136900"/>
          <p14:tracePt t="206450" x="3363913" y="3173413"/>
          <p14:tracePt t="206457" x="3382963" y="3228975"/>
          <p14:tracePt t="206465" x="3382963" y="3255963"/>
          <p14:tracePt t="206473" x="3419475" y="3328988"/>
          <p14:tracePt t="206482" x="3427413" y="3375025"/>
          <p14:tracePt t="206489" x="3446463" y="3446463"/>
          <p14:tracePt t="206497" x="3455988" y="3529013"/>
          <p14:tracePt t="206505" x="3482975" y="3602038"/>
          <p14:tracePt t="206513" x="3509963" y="3684588"/>
          <p14:tracePt t="206521" x="3519488" y="3757613"/>
          <p14:tracePt t="206529" x="3563938" y="3840163"/>
          <p14:tracePt t="206537" x="3573463" y="3921125"/>
          <p14:tracePt t="206545" x="3582988" y="3994150"/>
          <p14:tracePt t="206553" x="3609975" y="4057650"/>
          <p14:tracePt t="206564" x="3609975" y="4113213"/>
          <p14:tracePt t="206570" x="3609975" y="4167188"/>
          <p14:tracePt t="206580" x="3609975" y="4222750"/>
          <p14:tracePt t="206587" x="3609975" y="4286250"/>
          <p14:tracePt t="206598" x="3609975" y="4322763"/>
          <p14:tracePt t="206601" x="3609975" y="4368800"/>
          <p14:tracePt t="206609" x="3609975" y="4405313"/>
          <p14:tracePt t="206617" x="3609975" y="4449763"/>
          <p14:tracePt t="206627" x="3609975" y="4505325"/>
          <p14:tracePt t="206633" x="3609975" y="4532313"/>
          <p14:tracePt t="206641" x="3609975" y="4559300"/>
          <p14:tracePt t="206649" x="3609975" y="4595813"/>
          <p14:tracePt t="206657" x="3609975" y="4641850"/>
          <p14:tracePt t="206665" x="3609975" y="4678363"/>
          <p14:tracePt t="206673" x="3609975" y="4714875"/>
          <p14:tracePt t="206681" x="3609975" y="4741863"/>
          <p14:tracePt t="206689" x="3609975" y="4778375"/>
          <p14:tracePt t="206697" x="3609975" y="4814888"/>
          <p14:tracePt t="206705" x="3609975" y="4851400"/>
          <p14:tracePt t="206713" x="3609975" y="4887913"/>
          <p14:tracePt t="206721" x="3609975" y="4924425"/>
          <p14:tracePt t="206729" x="3609975" y="4943475"/>
          <p14:tracePt t="206737" x="3600450" y="4970463"/>
          <p14:tracePt t="206745" x="3600450" y="4987925"/>
          <p14:tracePt t="206753" x="3592513" y="5006975"/>
          <p14:tracePt t="206762" x="3563938" y="5053013"/>
          <p14:tracePt t="206770" x="3563938" y="5060950"/>
          <p14:tracePt t="206777" x="3563938" y="5070475"/>
          <p14:tracePt t="206785" x="3563938" y="5080000"/>
          <p14:tracePt t="206793" x="3556000" y="5097463"/>
          <p14:tracePt t="206810" x="3546475" y="5116513"/>
          <p14:tracePt t="206818" x="3536950" y="5126038"/>
          <p14:tracePt t="206826" x="3527425" y="5133975"/>
          <p14:tracePt t="206834" x="3519488" y="5143500"/>
          <p14:tracePt t="206862" x="3500438" y="5153025"/>
          <p14:tracePt t="206873" x="3473450" y="5160963"/>
          <p14:tracePt t="206882" x="3463925" y="5170488"/>
          <p14:tracePt t="206898" x="3446463" y="5170488"/>
          <p14:tracePt t="206905" x="3436938" y="5170488"/>
          <p14:tracePt t="206913" x="3427413" y="5170488"/>
          <p14:tracePt t="206929" x="3400425" y="5170488"/>
          <p14:tracePt t="206938" x="3382963" y="5170488"/>
          <p14:tracePt t="206946" x="3354388" y="5170488"/>
          <p14:tracePt t="206953" x="3336925" y="5170488"/>
          <p14:tracePt t="206962" x="3309938" y="5170488"/>
          <p14:tracePt t="206971" x="3290888" y="5170488"/>
          <p14:tracePt t="206977" x="3254375" y="5170488"/>
          <p14:tracePt t="206993" x="3244850" y="5170488"/>
          <p14:tracePt t="207001" x="3227388" y="5170488"/>
          <p14:tracePt t="207009" x="3217863" y="5170488"/>
          <p14:tracePt t="207025" x="3208338" y="5170488"/>
          <p14:tracePt t="207154" x="3200400" y="5170488"/>
          <p14:tracePt t="207419" x="3190875" y="5160963"/>
          <p14:tracePt t="207499" x="3190875" y="5153025"/>
          <p14:tracePt t="207533" x="3200400" y="5153025"/>
          <p14:tracePt t="207614" x="3208338" y="5153025"/>
          <p14:tracePt t="208217" x="3217863" y="5153025"/>
          <p14:tracePt t="208481" x="3227388" y="5153025"/>
          <p14:tracePt t="208505" x="3236913" y="5153025"/>
          <p14:tracePt t="208525" x="3244850" y="5153025"/>
          <p14:tracePt t="208529" x="3254375" y="5153025"/>
          <p14:tracePt t="208537" x="3263900" y="5153025"/>
          <p14:tracePt t="208548" x="3281363" y="5153025"/>
          <p14:tracePt t="208553" x="3290888" y="5153025"/>
          <p14:tracePt t="208569" x="3300413" y="5153025"/>
          <p14:tracePt t="208594" x="3309938" y="5133975"/>
          <p14:tracePt t="208609" x="3317875" y="5133975"/>
          <p14:tracePt t="208625" x="3327400" y="5133975"/>
          <p14:tracePt t="208633" x="3336925" y="5133975"/>
          <p14:tracePt t="208649" x="3346450" y="5133975"/>
          <p14:tracePt t="208665" x="3363913" y="5133975"/>
          <p14:tracePt t="208709" x="3373438" y="5133975"/>
          <p14:tracePt t="208754" x="3373438" y="5126038"/>
          <p14:tracePt t="208977" x="3382963" y="5126038"/>
          <p14:tracePt t="208985" x="3390900" y="5126038"/>
          <p14:tracePt t="208994" x="3400425" y="5126038"/>
          <p14:tracePt t="209001" x="3409950" y="5116513"/>
          <p14:tracePt t="209027" x="3427413" y="5097463"/>
          <p14:tracePt t="209043" x="3455988" y="5089525"/>
          <p14:tracePt t="209058" x="3463925" y="5089525"/>
          <p14:tracePt t="209068" x="3490913" y="5089525"/>
          <p14:tracePt t="209074" x="3500438" y="5089525"/>
          <p14:tracePt t="209089" x="3536950" y="5080000"/>
          <p14:tracePt t="209097" x="3546475" y="5080000"/>
          <p14:tracePt t="209105" x="3573463" y="5080000"/>
          <p14:tracePt t="209114" x="3600450" y="5070475"/>
          <p14:tracePt t="209121" x="3636963" y="5070475"/>
          <p14:tracePt t="209129" x="3665538" y="5043488"/>
          <p14:tracePt t="209137" x="3673475" y="5043488"/>
          <p14:tracePt t="209145" x="3692525" y="5043488"/>
          <p14:tracePt t="209153" x="3719513" y="5043488"/>
          <p14:tracePt t="209162" x="3729038" y="5043488"/>
          <p14:tracePt t="209169" x="3738563" y="5033963"/>
          <p14:tracePt t="209185" x="3756025" y="5033963"/>
          <p14:tracePt t="209193" x="3765550" y="5033963"/>
          <p14:tracePt t="209225" x="3775075" y="5033963"/>
          <p14:tracePt t="209435" x="3783013" y="5024438"/>
          <p14:tracePt t="209450" x="3802063" y="5006975"/>
          <p14:tracePt t="209458" x="3810000" y="4997450"/>
          <p14:tracePt t="209465" x="3829050" y="4970463"/>
          <p14:tracePt t="209473" x="3856038" y="4943475"/>
          <p14:tracePt t="209481" x="3875088" y="4914900"/>
          <p14:tracePt t="209489" x="3911600" y="4887913"/>
          <p14:tracePt t="209497" x="3975100" y="4833938"/>
          <p14:tracePt t="209505" x="3992563" y="4814888"/>
          <p14:tracePt t="209513" x="4048125" y="4778375"/>
          <p14:tracePt t="209521" x="4094163" y="4760913"/>
          <p14:tracePt t="209529" x="4148138" y="4724400"/>
          <p14:tracePt t="209537" x="4202113" y="4697413"/>
          <p14:tracePt t="209545" x="4267200" y="4660900"/>
          <p14:tracePt t="209553" x="4330700" y="4632325"/>
          <p14:tracePt t="209562" x="4394200" y="4605338"/>
          <p14:tracePt t="209570" x="4457700" y="4587875"/>
          <p14:tracePt t="209584" x="4521200" y="4559300"/>
          <p14:tracePt t="209585" x="4557713" y="4541838"/>
          <p14:tracePt t="209594" x="4622800" y="4514850"/>
          <p14:tracePt t="209603" x="4703763" y="4468813"/>
          <p14:tracePt t="209611" x="4767263" y="4449763"/>
          <p14:tracePt t="209618" x="4849813" y="4405313"/>
          <p14:tracePt t="209627" x="4922838" y="4376738"/>
          <p14:tracePt t="209633" x="5041900" y="4303713"/>
          <p14:tracePt t="209643" x="5122863" y="4268788"/>
          <p14:tracePt t="209649" x="5205413" y="4240213"/>
          <p14:tracePt t="209657" x="5314950" y="4195763"/>
          <p14:tracePt t="209665" x="5414963" y="4167188"/>
          <p14:tracePt t="209673" x="5514975" y="4130675"/>
          <p14:tracePt t="209681" x="5588000" y="4103688"/>
          <p14:tracePt t="209689" x="5661025" y="4103688"/>
          <p14:tracePt t="209697" x="5743575" y="4057650"/>
          <p14:tracePt t="209705" x="5843588" y="4049713"/>
          <p14:tracePt t="209713" x="5916613" y="4049713"/>
          <p14:tracePt t="209721" x="6007100" y="4030663"/>
          <p14:tracePt t="209730" x="6108700" y="4003675"/>
          <p14:tracePt t="209737" x="6181725" y="4003675"/>
          <p14:tracePt t="209745" x="6254750" y="3994150"/>
          <p14:tracePt t="209753" x="6326188" y="3994150"/>
          <p14:tracePt t="209762" x="6435725" y="3994150"/>
          <p14:tracePt t="209769" x="6527800" y="3994150"/>
          <p14:tracePt t="209777" x="6637338" y="3994150"/>
          <p14:tracePt t="209785" x="6727825" y="3994150"/>
          <p14:tracePt t="209793" x="6846888" y="3994150"/>
          <p14:tracePt t="209801" x="6937375" y="3984625"/>
          <p14:tracePt t="209811" x="7029450" y="3984625"/>
          <p14:tracePt t="209819" x="7119938" y="3984625"/>
          <p14:tracePt t="209827" x="7175500" y="3984625"/>
          <p14:tracePt t="209835" x="7256463" y="3967163"/>
          <p14:tracePt t="209843" x="7312025" y="3940175"/>
          <p14:tracePt t="209855" x="7375525" y="3940175"/>
          <p14:tracePt t="209859" x="7412038" y="3940175"/>
          <p14:tracePt t="209870" x="7485063" y="3940175"/>
          <p14:tracePt t="209873" x="7539038" y="3940175"/>
          <p14:tracePt t="209881" x="7631113" y="3940175"/>
          <p14:tracePt t="209901" x="7758113" y="3940175"/>
          <p14:tracePt t="209905" x="7813675" y="3940175"/>
          <p14:tracePt t="209915" x="7913688" y="3940175"/>
          <p14:tracePt t="209921" x="7967663" y="3930650"/>
          <p14:tracePt t="209931" x="8077200" y="3921125"/>
          <p14:tracePt t="209937" x="8169275" y="3921125"/>
          <p14:tracePt t="209945" x="8305800" y="3884613"/>
          <p14:tracePt t="209954" x="8396288" y="3857625"/>
          <p14:tracePt t="209963" x="8523288" y="3848100"/>
          <p14:tracePt t="209970" x="8661400" y="3830638"/>
          <p14:tracePt t="209977" x="8788400" y="3803650"/>
          <p14:tracePt t="209985" x="8915400" y="3794125"/>
          <p14:tracePt t="209993" x="9024938" y="3794125"/>
          <p14:tracePt t="210001" x="9134475" y="3775075"/>
          <p14:tracePt t="211001" x="8878888" y="3903663"/>
          <p14:tracePt t="211009" x="8770938" y="3921125"/>
          <p14:tracePt t="211017" x="8688388" y="3930650"/>
          <p14:tracePt t="211025" x="8615363" y="3957638"/>
          <p14:tracePt t="211033" x="8569325" y="3957638"/>
          <p14:tracePt t="211041" x="8532813" y="3957638"/>
          <p14:tracePt t="211049" x="8505825" y="3967163"/>
          <p14:tracePt t="211057" x="8488363" y="3976688"/>
          <p14:tracePt t="211065" x="8469313" y="3976688"/>
          <p14:tracePt t="211074" x="8451850" y="3984625"/>
          <p14:tracePt t="211081" x="8442325" y="3984625"/>
          <p14:tracePt t="211089" x="8432800" y="3984625"/>
          <p14:tracePt t="211097" x="8423275" y="3984625"/>
          <p14:tracePt t="211106" x="8405813" y="4003675"/>
          <p14:tracePt t="211118" x="8386763" y="4013200"/>
          <p14:tracePt t="211121" x="8378825" y="4013200"/>
          <p14:tracePt t="211129" x="8350250" y="4013200"/>
          <p14:tracePt t="211137" x="8342313" y="4013200"/>
          <p14:tracePt t="211145" x="8323263" y="4021138"/>
          <p14:tracePt t="211153" x="8296275" y="4030663"/>
          <p14:tracePt t="211162" x="8286750" y="4030663"/>
          <p14:tracePt t="211169" x="8240713" y="4049713"/>
          <p14:tracePt t="211185" x="8204200" y="4057650"/>
          <p14:tracePt t="211193" x="8196263" y="4057650"/>
          <p14:tracePt t="211201" x="8186738" y="4057650"/>
          <p14:tracePt t="211209" x="8150225" y="4067175"/>
          <p14:tracePt t="211217" x="8132763" y="4086225"/>
          <p14:tracePt t="211225" x="8113713" y="4086225"/>
          <p14:tracePt t="211233" x="8096250" y="4103688"/>
          <p14:tracePt t="211241" x="8059738" y="4103688"/>
          <p14:tracePt t="211250" x="8040688" y="4113213"/>
          <p14:tracePt t="211257" x="8013700" y="4122738"/>
          <p14:tracePt t="211265" x="8004175" y="4122738"/>
          <p14:tracePt t="211273" x="7977188" y="4122738"/>
          <p14:tracePt t="211281" x="7967663" y="4130675"/>
          <p14:tracePt t="211298" x="7940675" y="4130675"/>
          <p14:tracePt t="211305" x="7931150" y="4130675"/>
          <p14:tracePt t="211315" x="7913688" y="4130675"/>
          <p14:tracePt t="211321" x="7894638" y="4130675"/>
          <p14:tracePt t="211330" x="7885113" y="4130675"/>
          <p14:tracePt t="211346" x="7877175" y="4130675"/>
          <p14:tracePt t="214193" x="7885113" y="4130675"/>
          <p14:tracePt t="214250" x="7894638" y="4130675"/>
          <p14:tracePt t="214281" x="7913688" y="4130675"/>
          <p14:tracePt t="214289" x="7921625" y="4130675"/>
          <p14:tracePt t="215907" x="7931150" y="4130675"/>
          <p14:tracePt t="217025" x="7940675" y="4122738"/>
          <p14:tracePt t="217163" x="7950200" y="4113213"/>
          <p14:tracePt t="217224" x="7958138" y="4113213"/>
          <p14:tracePt t="217271" x="7967663" y="4103688"/>
          <p14:tracePt t="217345" x="7977188" y="4094163"/>
          <p14:tracePt t="217370" x="7986713" y="4094163"/>
          <p14:tracePt t="217402" x="7994650" y="4094163"/>
          <p14:tracePt t="217657" x="8004175" y="4094163"/>
          <p14:tracePt t="217850" x="8013700" y="4094163"/>
          <p14:tracePt t="218105" x="8031163" y="4094163"/>
          <p14:tracePt t="218515" x="8040688" y="4086225"/>
          <p14:tracePt t="218522" x="8040688" y="4076700"/>
          <p14:tracePt t="218530" x="8040688" y="4067175"/>
          <p14:tracePt t="218545" x="8040688" y="4057650"/>
          <p14:tracePt t="218553" x="8040688" y="4030663"/>
          <p14:tracePt t="218562" x="8040688" y="4013200"/>
          <p14:tracePt t="218569" x="8040688" y="3984625"/>
          <p14:tracePt t="218578" x="8040688" y="3967163"/>
          <p14:tracePt t="218585" x="8040688" y="3911600"/>
          <p14:tracePt t="218597" x="8031163" y="3857625"/>
          <p14:tracePt t="218601" x="8013700" y="3811588"/>
          <p14:tracePt t="218612" x="7977188" y="3748088"/>
          <p14:tracePt t="218617" x="7958138" y="3665538"/>
          <p14:tracePt t="218626" x="7921625" y="3602038"/>
          <p14:tracePt t="218633" x="7894638" y="3548063"/>
          <p14:tracePt t="218641" x="7858125" y="3465513"/>
          <p14:tracePt t="218649" x="7831138" y="3419475"/>
          <p14:tracePt t="218657" x="7813675" y="3338513"/>
          <p14:tracePt t="218665" x="7785100" y="3309938"/>
          <p14:tracePt t="218673" x="7777163" y="3265488"/>
          <p14:tracePt t="218681" x="7740650" y="3182938"/>
          <p14:tracePt t="218689" x="7731125" y="3163888"/>
          <p14:tracePt t="218697" x="7721600" y="3136900"/>
          <p14:tracePt t="218705" x="7712075" y="3109913"/>
          <p14:tracePt t="218713" x="7694613" y="3073400"/>
          <p14:tracePt t="218721" x="7675563" y="3046413"/>
          <p14:tracePt t="218729" x="7667625" y="3000375"/>
          <p14:tracePt t="218737" x="7658100" y="2973388"/>
          <p14:tracePt t="218745" x="7621588" y="2927350"/>
          <p14:tracePt t="218753" x="7612063" y="2873375"/>
          <p14:tracePt t="218761" x="7575550" y="2817813"/>
          <p14:tracePt t="218771" x="7548563" y="2763838"/>
          <p14:tracePt t="218778" x="7512050" y="2708275"/>
          <p14:tracePt t="218785" x="7502525" y="2654300"/>
          <p14:tracePt t="218794" x="7485063" y="2625725"/>
          <p14:tracePt t="218802" x="7448550" y="2581275"/>
          <p14:tracePt t="218810" x="7421563" y="2517775"/>
          <p14:tracePt t="218819" x="7402513" y="2481263"/>
          <p14:tracePt t="218826" x="7392988" y="2452688"/>
          <p14:tracePt t="218835" x="7375525" y="2408238"/>
          <p14:tracePt t="218842" x="7329488" y="2343150"/>
          <p14:tracePt t="218850" x="7319963" y="2306638"/>
          <p14:tracePt t="218859" x="7275513" y="2252663"/>
          <p14:tracePt t="218867" x="7256463" y="2225675"/>
          <p14:tracePt t="218874" x="7219950" y="2179638"/>
          <p14:tracePt t="218899" x="7092950" y="2006600"/>
          <p14:tracePt t="218908" x="7056438" y="1924050"/>
          <p14:tracePt t="218913" x="7019925" y="1887538"/>
          <p14:tracePt t="218922" x="6956425" y="1824038"/>
          <p14:tracePt t="218929" x="6919913" y="1778000"/>
          <p14:tracePt t="218938" x="6846888" y="1704975"/>
          <p14:tracePt t="218945" x="6810375" y="1660525"/>
          <p14:tracePt t="218953" x="6764338" y="1614488"/>
          <p14:tracePt t="218961" x="6727825" y="1550988"/>
          <p14:tracePt t="218969" x="6710363" y="1531938"/>
          <p14:tracePt t="218977" x="6664325" y="1485900"/>
          <p14:tracePt t="218985" x="6637338" y="1449388"/>
          <p14:tracePt t="218996" x="6610350" y="1422400"/>
          <p14:tracePt t="219002" x="6591300" y="1404938"/>
          <p14:tracePt t="219010" x="6573838" y="1368425"/>
          <p14:tracePt t="219020" x="6545263" y="1349375"/>
          <p14:tracePt t="219025" x="6527800" y="1331913"/>
          <p14:tracePt t="219033" x="6508750" y="1322388"/>
          <p14:tracePt t="219041" x="6500813" y="1312863"/>
          <p14:tracePt t="219050" x="6500813" y="1303338"/>
          <p14:tracePt t="219058" x="6481763" y="1295400"/>
          <p14:tracePt t="219082" x="6472238" y="1285875"/>
          <p14:tracePt t="219090" x="6464300" y="1285875"/>
          <p14:tracePt t="219098" x="6445250" y="1285875"/>
          <p14:tracePt t="219106" x="6435725" y="1285875"/>
          <p14:tracePt t="219116" x="6427788" y="1285875"/>
          <p14:tracePt t="219121" x="6418263" y="1276350"/>
          <p14:tracePt t="219130" x="6408738" y="1276350"/>
          <p14:tracePt t="219138" x="6391275" y="1276350"/>
          <p14:tracePt t="219146" x="6381750" y="1276350"/>
          <p14:tracePt t="219153" x="6354763" y="1276350"/>
          <p14:tracePt t="219161" x="6335713" y="1258888"/>
          <p14:tracePt t="219169" x="6318250" y="1258888"/>
          <p14:tracePt t="219177" x="6308725" y="1258888"/>
          <p14:tracePt t="219185" x="6299200" y="1258888"/>
          <p14:tracePt t="219201" x="6272213" y="1258888"/>
          <p14:tracePt t="219209" x="6254750" y="1258888"/>
          <p14:tracePt t="219217" x="6226175" y="1258888"/>
          <p14:tracePt t="219225" x="6218238" y="1258888"/>
          <p14:tracePt t="219235" x="6181725" y="1258888"/>
          <p14:tracePt t="219241" x="6135688" y="1258888"/>
          <p14:tracePt t="219250" x="6108700" y="1276350"/>
          <p14:tracePt t="219257" x="6053138" y="1285875"/>
          <p14:tracePt t="219268" x="5989638" y="1312863"/>
          <p14:tracePt t="219273" x="5926138" y="1322388"/>
          <p14:tracePt t="219281" x="5834063" y="1331913"/>
          <p14:tracePt t="219289" x="5780088" y="1331913"/>
          <p14:tracePt t="219298" x="5724525" y="1331913"/>
          <p14:tracePt t="219305" x="5661025" y="1376363"/>
          <p14:tracePt t="219314" x="5624513" y="1376363"/>
          <p14:tracePt t="219321" x="5580063" y="1376363"/>
          <p14:tracePt t="219329" x="5534025" y="1376363"/>
          <p14:tracePt t="219337" x="5507038" y="1376363"/>
          <p14:tracePt t="219345" x="5487988" y="1376363"/>
          <p14:tracePt t="219355" x="5461000" y="1376363"/>
          <p14:tracePt t="219364" x="5441950" y="1376363"/>
          <p14:tracePt t="219369" x="5434013" y="1376363"/>
          <p14:tracePt t="219378" x="5405438" y="1376363"/>
          <p14:tracePt t="219386" x="5397500" y="1376363"/>
          <p14:tracePt t="219397" x="5387975" y="1376363"/>
          <p14:tracePt t="219401" x="5378450" y="1376363"/>
          <p14:tracePt t="219409" x="5368925" y="1376363"/>
          <p14:tracePt t="219425" x="5360988" y="1376363"/>
          <p14:tracePt t="219433" x="5351463" y="1376363"/>
          <p14:tracePt t="219443" x="5334000" y="1376363"/>
          <p14:tracePt t="219467" x="5324475" y="1376363"/>
          <p14:tracePt t="219598" x="5351463" y="1385888"/>
          <p14:tracePt t="219601" x="5378450" y="1385888"/>
          <p14:tracePt t="219609" x="5424488" y="1385888"/>
          <p14:tracePt t="219617" x="5478463" y="1404938"/>
          <p14:tracePt t="219627" x="5534025" y="1404938"/>
          <p14:tracePt t="219633" x="5616575" y="1422400"/>
          <p14:tracePt t="219648" x="5653088" y="1422400"/>
          <p14:tracePt t="219651" x="5707063" y="1422400"/>
          <p14:tracePt t="219663" x="5734050" y="1422400"/>
          <p14:tracePt t="219665" x="5770563" y="1422400"/>
          <p14:tracePt t="219674" x="5797550" y="1422400"/>
          <p14:tracePt t="219681" x="5816600" y="1422400"/>
          <p14:tracePt t="219689" x="5834063" y="1422400"/>
          <p14:tracePt t="219697" x="5853113" y="1422400"/>
          <p14:tracePt t="219705" x="5880100" y="1422400"/>
          <p14:tracePt t="219713" x="5889625" y="1422400"/>
          <p14:tracePt t="219721" x="5899150" y="1422400"/>
          <p14:tracePt t="219729" x="5935663" y="1422400"/>
          <p14:tracePt t="219738" x="5943600" y="1422400"/>
          <p14:tracePt t="219745" x="5962650" y="1422400"/>
          <p14:tracePt t="219753" x="5972175" y="1422400"/>
          <p14:tracePt t="219761" x="5980113" y="1422400"/>
          <p14:tracePt t="219769" x="6007100" y="1422400"/>
          <p14:tracePt t="219778" x="6016625" y="1422400"/>
          <p14:tracePt t="219785" x="6026150" y="1422400"/>
          <p14:tracePt t="219795" x="6043613" y="1431925"/>
          <p14:tracePt t="219801" x="6062663" y="1431925"/>
          <p14:tracePt t="219818" x="6072188" y="1431925"/>
          <p14:tracePt t="219825" x="6099175" y="1441450"/>
          <p14:tracePt t="219850" x="6108700" y="1441450"/>
          <p14:tracePt t="219866" x="6116638" y="1441450"/>
          <p14:tracePt t="219882" x="6135688" y="1449388"/>
          <p14:tracePt t="219900" x="6145213" y="1449388"/>
          <p14:tracePt t="219930" x="6153150" y="1449388"/>
          <p14:tracePt t="219946" x="6172200" y="1449388"/>
          <p14:tracePt t="219962" x="6181725" y="1449388"/>
          <p14:tracePt t="219979" x="6189663" y="1449388"/>
          <p14:tracePt t="219990" x="6199188" y="1449388"/>
          <p14:tracePt t="219993" x="6208713" y="1449388"/>
          <p14:tracePt t="220001" x="6218238" y="1449388"/>
          <p14:tracePt t="220009" x="6226175" y="1449388"/>
          <p14:tracePt t="220017" x="6235700" y="1449388"/>
          <p14:tracePt t="220025" x="6254750" y="1449388"/>
          <p14:tracePt t="220034" x="6262688" y="1449388"/>
          <p14:tracePt t="220041" x="6272213" y="1449388"/>
          <p14:tracePt t="220057" x="6291263" y="1449388"/>
          <p14:tracePt t="220073" x="6299200" y="1449388"/>
          <p14:tracePt t="220299" x="6308725" y="1468438"/>
          <p14:tracePt t="220313" x="6308725" y="1477963"/>
          <p14:tracePt t="220322" x="6308725" y="1485900"/>
          <p14:tracePt t="220330" x="6308725" y="1504950"/>
          <p14:tracePt t="220338" x="6308725" y="1514475"/>
          <p14:tracePt t="220371" x="6308725" y="1522413"/>
          <p14:tracePt t="220387" x="6308725" y="1541463"/>
          <p14:tracePt t="220402" x="6308725" y="1550988"/>
          <p14:tracePt t="220418" x="6308725" y="1558925"/>
          <p14:tracePt t="220425" x="6308725" y="1568450"/>
          <p14:tracePt t="220433" x="6308725" y="1577975"/>
          <p14:tracePt t="220441" x="6308725" y="1587500"/>
          <p14:tracePt t="220450" x="6308725" y="1604963"/>
          <p14:tracePt t="220458" x="6308725" y="1631950"/>
          <p14:tracePt t="220466" x="6308725" y="1641475"/>
          <p14:tracePt t="220474" x="6308725" y="1668463"/>
          <p14:tracePt t="220482" x="6308725" y="1697038"/>
          <p14:tracePt t="220491" x="6308725" y="1714500"/>
          <p14:tracePt t="220498" x="6308725" y="1741488"/>
          <p14:tracePt t="220506" x="6308725" y="1778000"/>
          <p14:tracePt t="220514" x="6308725" y="1797050"/>
          <p14:tracePt t="220522" x="6308725" y="1824038"/>
          <p14:tracePt t="220530" x="6308725" y="1841500"/>
          <p14:tracePt t="220538" x="6308725" y="1870075"/>
          <p14:tracePt t="220550" x="6308725" y="1897063"/>
          <p14:tracePt t="220553" x="6308725" y="1914525"/>
          <p14:tracePt t="220561" x="6318250" y="1970088"/>
          <p14:tracePt t="220569" x="6318250" y="1987550"/>
          <p14:tracePt t="220578" x="6318250" y="2033588"/>
          <p14:tracePt t="220585" x="6318250" y="2070100"/>
          <p14:tracePt t="220595" x="6335713" y="2116138"/>
          <p14:tracePt t="220601" x="6335713" y="2152650"/>
          <p14:tracePt t="220609" x="6354763" y="2197100"/>
          <p14:tracePt t="220617" x="6354763" y="2233613"/>
          <p14:tracePt t="220625" x="6362700" y="2298700"/>
          <p14:tracePt t="220633" x="6362700" y="2325688"/>
          <p14:tracePt t="220641" x="6362700" y="2352675"/>
          <p14:tracePt t="220649" x="6362700" y="2398713"/>
          <p14:tracePt t="220657" x="6362700" y="2435225"/>
          <p14:tracePt t="220665" x="6362700" y="2462213"/>
          <p14:tracePt t="220674" x="6362700" y="2508250"/>
          <p14:tracePt t="220681" x="6362700" y="2535238"/>
          <p14:tracePt t="220689" x="6362700" y="2571750"/>
          <p14:tracePt t="220697" x="6362700" y="2608263"/>
          <p14:tracePt t="220706" x="6362700" y="2635250"/>
          <p14:tracePt t="220715" x="6362700" y="2654300"/>
          <p14:tracePt t="220723" x="6354763" y="2681288"/>
          <p14:tracePt t="220731" x="6345238" y="2698750"/>
          <p14:tracePt t="220738" x="6345238" y="2727325"/>
          <p14:tracePt t="220745" x="6335713" y="2763838"/>
          <p14:tracePt t="220754" x="6335713" y="2781300"/>
          <p14:tracePt t="220763" x="6318250" y="2800350"/>
          <p14:tracePt t="220773" x="6318250" y="2827338"/>
          <p14:tracePt t="220778" x="6308725" y="2836863"/>
          <p14:tracePt t="220785" x="6299200" y="2873375"/>
          <p14:tracePt t="220794" x="6299200" y="2881313"/>
          <p14:tracePt t="220801" x="6291263" y="2909888"/>
          <p14:tracePt t="220817" x="6291263" y="2927350"/>
          <p14:tracePt t="220825" x="6281738" y="2963863"/>
          <p14:tracePt t="220833" x="6272213" y="2963863"/>
          <p14:tracePt t="220850" x="6272213" y="2973388"/>
          <p14:tracePt t="220858" x="6262688" y="2982913"/>
          <p14:tracePt t="220866" x="6262688" y="2990850"/>
          <p14:tracePt t="220876" x="6254750" y="3000375"/>
          <p14:tracePt t="220897" x="6245225" y="3017838"/>
          <p14:tracePt t="220906" x="6245225" y="3027363"/>
          <p14:tracePt t="220913" x="6226175" y="3046413"/>
          <p14:tracePt t="220937" x="6226175" y="3054350"/>
          <p14:tracePt t="220945" x="6218238" y="3073400"/>
          <p14:tracePt t="220961" x="6218238" y="3082925"/>
          <p14:tracePt t="220978" x="6218238" y="3090863"/>
          <p14:tracePt t="220994" x="6218238" y="3100388"/>
          <p14:tracePt t="221001" x="6208713" y="3109913"/>
          <p14:tracePt t="221017" x="6181725" y="3136900"/>
          <p14:tracePt t="221025" x="6172200" y="3146425"/>
          <p14:tracePt t="221033" x="6153150" y="3173413"/>
          <p14:tracePt t="221041" x="6135688" y="3192463"/>
          <p14:tracePt t="221049" x="6108700" y="3228975"/>
          <p14:tracePt t="221057" x="6099175" y="3246438"/>
          <p14:tracePt t="221066" x="6072188" y="3273425"/>
          <p14:tracePt t="221073" x="6026150" y="3328988"/>
          <p14:tracePt t="221081" x="5980113" y="3346450"/>
          <p14:tracePt t="221089" x="5926138" y="3382963"/>
          <p14:tracePt t="221097" x="5862638" y="3419475"/>
          <p14:tracePt t="221105" x="5816600" y="3475038"/>
          <p14:tracePt t="221113" x="5734050" y="3529013"/>
          <p14:tracePt t="221122" x="5653088" y="3565525"/>
          <p14:tracePt t="221129" x="5588000" y="3621088"/>
          <p14:tracePt t="221137" x="5524500" y="3657600"/>
          <p14:tracePt t="221145" x="5424488" y="3702050"/>
          <p14:tracePt t="221153" x="5378450" y="3738563"/>
          <p14:tracePt t="221161" x="5297488" y="3775075"/>
          <p14:tracePt t="221169" x="5251450" y="3811588"/>
          <p14:tracePt t="221177" x="5187950" y="3867150"/>
          <p14:tracePt t="221185" x="5122863" y="3903663"/>
          <p14:tracePt t="221194" x="5078413" y="3921125"/>
          <p14:tracePt t="221201" x="5032375" y="3957638"/>
          <p14:tracePt t="221209" x="4995863" y="3994150"/>
          <p14:tracePt t="221217" x="4932363" y="4049713"/>
          <p14:tracePt t="221225" x="4868863" y="4086225"/>
          <p14:tracePt t="221233" x="4767263" y="4122738"/>
          <p14:tracePt t="221241" x="4722813" y="4159250"/>
          <p14:tracePt t="221249" x="4676775" y="4167188"/>
          <p14:tracePt t="221257" x="4640263" y="4186238"/>
          <p14:tracePt t="221265" x="4576763" y="4222750"/>
          <p14:tracePt t="221273" x="4567238" y="4222750"/>
          <p14:tracePt t="221282" x="4540250" y="4232275"/>
          <p14:tracePt t="221289" x="4521200" y="4232275"/>
          <p14:tracePt t="221298" x="4476750" y="4240213"/>
          <p14:tracePt t="221305" x="4467225" y="4240213"/>
          <p14:tracePt t="221313" x="4430713" y="4259263"/>
          <p14:tracePt t="221329" x="4403725" y="4268788"/>
          <p14:tracePt t="221338" x="4394200" y="4268788"/>
          <p14:tracePt t="221350" x="4376738" y="4276725"/>
          <p14:tracePt t="221353" x="4357688" y="4276725"/>
          <p14:tracePt t="221363" x="4340225" y="4286250"/>
          <p14:tracePt t="221370" x="4321175" y="4295775"/>
          <p14:tracePt t="221379" x="4303713" y="4303713"/>
          <p14:tracePt t="221386" x="4284663" y="4313238"/>
          <p14:tracePt t="221397" x="4248150" y="4322763"/>
          <p14:tracePt t="221402" x="4238625" y="4322763"/>
          <p14:tracePt t="221411" x="4211638" y="4322763"/>
          <p14:tracePt t="221419" x="4165600" y="4322763"/>
          <p14:tracePt t="221431" x="4148138" y="4322763"/>
          <p14:tracePt t="221434" x="4121150" y="4332288"/>
          <p14:tracePt t="221441" x="4094163" y="4332288"/>
          <p14:tracePt t="221450" x="4065588" y="4332288"/>
          <p14:tracePt t="221458" x="4048125" y="4332288"/>
          <p14:tracePt t="221466" x="4021138" y="4332288"/>
          <p14:tracePt t="221473" x="4002088" y="4332288"/>
          <p14:tracePt t="221481" x="3965575" y="4332288"/>
          <p14:tracePt t="221489" x="3956050" y="4332288"/>
          <p14:tracePt t="221497" x="3919538" y="4332288"/>
          <p14:tracePt t="221505" x="3911600" y="4332288"/>
          <p14:tracePt t="221521" x="3902075" y="4332288"/>
          <p14:tracePt t="221529" x="3892550" y="4332288"/>
          <p14:tracePt t="221548" x="3883025" y="4332288"/>
          <p14:tracePt t="221562" x="3875088" y="4332288"/>
          <p14:tracePt t="221578" x="3865563" y="4332288"/>
          <p14:tracePt t="221625" x="3865563" y="4322763"/>
          <p14:tracePt t="221642" x="3865563" y="4313238"/>
          <p14:tracePt t="221649" x="3865563" y="4303713"/>
          <p14:tracePt t="221665" x="3865563" y="4286250"/>
          <p14:tracePt t="221673" x="3865563" y="4276725"/>
          <p14:tracePt t="221891" x="3846513" y="4276725"/>
          <p14:tracePt t="221901" x="3838575" y="4286250"/>
          <p14:tracePt t="221905" x="3829050" y="4295775"/>
          <p14:tracePt t="221917" x="3829050" y="4303713"/>
          <p14:tracePt t="221922" x="3819525" y="4322763"/>
          <p14:tracePt t="221935" x="3810000" y="4332288"/>
          <p14:tracePt t="221937" x="3802063" y="4340225"/>
          <p14:tracePt t="221949" x="3792538" y="4349750"/>
          <p14:tracePt t="221961" x="3783013" y="4368800"/>
          <p14:tracePt t="221969" x="3775075" y="4376738"/>
          <p14:tracePt t="221993" x="3756025" y="4405313"/>
          <p14:tracePt t="222001" x="3746500" y="4422775"/>
          <p14:tracePt t="222009" x="3738563" y="4449763"/>
          <p14:tracePt t="222017" x="3738563" y="4468813"/>
          <p14:tracePt t="222025" x="3719513" y="4514850"/>
          <p14:tracePt t="222033" x="3709988" y="4522788"/>
          <p14:tracePt t="222041" x="3702050" y="4559300"/>
          <p14:tracePt t="222049" x="3692525" y="4587875"/>
          <p14:tracePt t="222057" x="3683000" y="4605338"/>
          <p14:tracePt t="222065" x="3665538" y="4651375"/>
          <p14:tracePt t="222073" x="3656013" y="4660900"/>
          <p14:tracePt t="222081" x="3656013" y="4678363"/>
          <p14:tracePt t="222089" x="3656013" y="4697413"/>
          <p14:tracePt t="222099" x="3656013" y="4732338"/>
          <p14:tracePt t="222116" x="3656013" y="4741863"/>
          <p14:tracePt t="222122" x="3656013" y="4751388"/>
          <p14:tracePt t="222133" x="3656013" y="4768850"/>
          <p14:tracePt t="222150" x="3656013" y="4778375"/>
          <p14:tracePt t="222202" x="3656013" y="4797425"/>
          <p14:tracePt t="222218" x="3665538" y="4805363"/>
          <p14:tracePt t="222242" x="3683000" y="4805363"/>
          <p14:tracePt t="222249" x="3692525" y="4805363"/>
          <p14:tracePt t="222257" x="3709988" y="4805363"/>
          <p14:tracePt t="222265" x="3729038" y="4805363"/>
          <p14:tracePt t="222273" x="3738563" y="4805363"/>
          <p14:tracePt t="222281" x="3746500" y="4805363"/>
          <p14:tracePt t="222289" x="3792538" y="4797425"/>
          <p14:tracePt t="222299" x="3829050" y="4768850"/>
          <p14:tracePt t="222305" x="3856038" y="4760913"/>
          <p14:tracePt t="222316" x="3902075" y="4732338"/>
          <p14:tracePt t="222329" x="3919538" y="4732338"/>
          <p14:tracePt t="222337" x="3929063" y="4732338"/>
          <p14:tracePt t="222345" x="3938588" y="4732338"/>
          <p14:tracePt t="222353" x="3948113" y="4732338"/>
          <p14:tracePt t="222385" x="3975100" y="4732338"/>
          <p14:tracePt t="222446" x="3984625" y="4732338"/>
          <p14:tracePt t="222474" x="4002088" y="4732338"/>
          <p14:tracePt t="222491" x="4011613" y="4732338"/>
          <p14:tracePt t="222505" x="4021138" y="4732338"/>
          <p14:tracePt t="222522" x="4029075" y="4732338"/>
          <p14:tracePt t="222529" x="4048125" y="4732338"/>
          <p14:tracePt t="222545" x="4065588" y="4732338"/>
          <p14:tracePt t="222553" x="4102100" y="4741863"/>
          <p14:tracePt t="222569" x="4111625" y="4741863"/>
          <p14:tracePt t="222578" x="4138613" y="4741863"/>
          <p14:tracePt t="222585" x="4184650" y="4741863"/>
          <p14:tracePt t="222596" x="4211638" y="4741863"/>
          <p14:tracePt t="222601" x="4267200" y="4741863"/>
          <p14:tracePt t="222610" x="4376738" y="4741863"/>
          <p14:tracePt t="222617" x="4503738" y="4741863"/>
          <p14:tracePt t="222627" x="4649788" y="4741863"/>
          <p14:tracePt t="222634" x="4795838" y="4741863"/>
          <p14:tracePt t="222642" x="4941888" y="4741863"/>
          <p14:tracePt t="222650" x="5068888" y="4741863"/>
          <p14:tracePt t="222659" x="5195888" y="4741863"/>
          <p14:tracePt t="222667" x="5341938" y="4741863"/>
          <p14:tracePt t="222677" x="5451475" y="4741863"/>
          <p14:tracePt t="222681" x="5524500" y="4741863"/>
          <p14:tracePt t="222690" x="5624513" y="4714875"/>
          <p14:tracePt t="222698" x="5653088" y="4714875"/>
          <p14:tracePt t="222707" x="5688013" y="4714875"/>
          <p14:tracePt t="222714" x="5707063" y="4714875"/>
          <p14:tracePt t="222724" x="5724525" y="4705350"/>
          <p14:tracePt t="222739" x="5734050" y="4705350"/>
          <p14:tracePt t="222850" x="5743575" y="4705350"/>
          <p14:tracePt t="222881" x="5753100" y="4714875"/>
          <p14:tracePt t="222913" x="5753100" y="4724400"/>
          <p14:tracePt t="222937" x="5761038" y="4724400"/>
          <p14:tracePt t="222969" x="5770563" y="4724400"/>
          <p14:tracePt t="223009" x="5780088" y="4724400"/>
          <p14:tracePt t="223018" x="5789613" y="4724400"/>
          <p14:tracePt t="223025" x="5816600" y="4724400"/>
          <p14:tracePt t="223033" x="5826125" y="4724400"/>
          <p14:tracePt t="223049" x="5853113" y="4724400"/>
          <p14:tracePt t="223057" x="5862638" y="4724400"/>
          <p14:tracePt t="223081" x="5870575" y="4724400"/>
          <p14:tracePt t="223089" x="5889625" y="4724400"/>
          <p14:tracePt t="223097" x="5899150" y="4724400"/>
          <p14:tracePt t="223105" x="5907088" y="4724400"/>
          <p14:tracePt t="223137" x="5916613" y="4724400"/>
          <p14:tracePt t="223427" x="5926138" y="4724400"/>
          <p14:tracePt t="223450" x="5935663" y="4724400"/>
          <p14:tracePt t="223883" x="5943600" y="4724400"/>
          <p14:tracePt t="223947" x="5953125" y="4724400"/>
          <p14:tracePt t="223962" x="5962650" y="4714875"/>
          <p14:tracePt t="223974" x="5962650" y="4697413"/>
          <p14:tracePt t="223979" x="5962650" y="4678363"/>
          <p14:tracePt t="223994" x="5962650" y="4668838"/>
          <p14:tracePt t="224002" x="5962650" y="4660900"/>
          <p14:tracePt t="250721" x="5962650" y="4541838"/>
          <p14:tracePt t="250729" x="6072188" y="3930650"/>
          <p14:tracePt t="250737" x="6318250" y="3146425"/>
          <p14:tracePt t="250745" x="6645275" y="2179638"/>
          <p14:tracePt t="250754" x="7102475" y="1614488"/>
          <p14:tracePt t="250761" x="7494588" y="1249363"/>
          <p14:tracePt t="250769" x="8023225" y="1049338"/>
          <p14:tracePt t="250777" x="8588375" y="1003300"/>
          <p14:tracePt t="250785" x="9107488" y="10033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ja-JP" altLang="en-US" dirty="0"/>
              <a:t>例題の入力装置</a:t>
            </a:r>
          </a:p>
        </p:txBody>
      </p:sp>
      <p:sp>
        <p:nvSpPr>
          <p:cNvPr id="16387" name="Rectangle 3"/>
          <p:cNvSpPr>
            <a:spLocks noGrp="1" noChangeArrowheads="1"/>
          </p:cNvSpPr>
          <p:nvPr>
            <p:ph type="body" idx="1"/>
          </p:nvPr>
        </p:nvSpPr>
        <p:spPr/>
        <p:txBody>
          <a:bodyPr/>
          <a:lstStyle/>
          <a:p>
            <a:pPr eaLnBrk="1" hangingPunct="1"/>
            <a:r>
              <a:rPr lang="ja-JP" altLang="en-US" dirty="0"/>
              <a:t>キーボードを想定</a:t>
            </a:r>
          </a:p>
          <a:p>
            <a:pPr lvl="1" eaLnBrk="1" hangingPunct="1"/>
            <a:r>
              <a:rPr lang="ja-JP" altLang="en-US" dirty="0"/>
              <a:t>外部から入力したデータを読むことができる</a:t>
            </a:r>
            <a:endParaRPr lang="en-US" altLang="ja-JP" dirty="0"/>
          </a:p>
          <a:p>
            <a:pPr eaLnBrk="1" hangingPunct="1"/>
            <a:r>
              <a:rPr lang="en-US" altLang="ja-JP" dirty="0"/>
              <a:t>0xc1000003</a:t>
            </a:r>
            <a:r>
              <a:rPr lang="ja-JP" altLang="en-US" dirty="0"/>
              <a:t>： ステータスレジスタ</a:t>
            </a:r>
          </a:p>
          <a:p>
            <a:pPr lvl="1" eaLnBrk="1" hangingPunct="1"/>
            <a:r>
              <a:rPr lang="ja-JP" altLang="en-US" dirty="0"/>
              <a:t>最下位ビットが</a:t>
            </a:r>
            <a:r>
              <a:rPr lang="en-US" altLang="ja-JP" dirty="0" err="1"/>
              <a:t>RxRDY</a:t>
            </a:r>
            <a:r>
              <a:rPr lang="en-US" altLang="ja-JP" dirty="0"/>
              <a:t>, </a:t>
            </a:r>
            <a:r>
              <a:rPr lang="ja-JP" altLang="en-US" dirty="0"/>
              <a:t>受信完了すると</a:t>
            </a:r>
            <a:r>
              <a:rPr lang="en-US" altLang="ja-JP" dirty="0"/>
              <a:t>1</a:t>
            </a:r>
            <a:r>
              <a:rPr lang="ja-JP" altLang="en-US" dirty="0"/>
              <a:t>になる</a:t>
            </a:r>
            <a:endParaRPr lang="en-US" altLang="ja-JP" dirty="0"/>
          </a:p>
          <a:p>
            <a:pPr eaLnBrk="1" hangingPunct="1"/>
            <a:r>
              <a:rPr lang="en-US" altLang="ja-JP" dirty="0"/>
              <a:t>0xc1000002: </a:t>
            </a:r>
            <a:r>
              <a:rPr lang="ja-JP" altLang="en-US" dirty="0"/>
              <a:t>データレジスタ</a:t>
            </a:r>
            <a:endParaRPr lang="en-US" altLang="ja-JP" dirty="0"/>
          </a:p>
          <a:p>
            <a:pPr lvl="1" eaLnBrk="1" hangingPunct="1"/>
            <a:r>
              <a:rPr lang="en-US" altLang="ja-JP" dirty="0"/>
              <a:t>8</a:t>
            </a:r>
            <a:r>
              <a:rPr lang="ja-JP" altLang="en-US" dirty="0"/>
              <a:t>ビットのデータが格納される</a:t>
            </a:r>
            <a:endParaRPr lang="en-US" altLang="ja-JP" dirty="0"/>
          </a:p>
          <a:p>
            <a:pPr lvl="2" eaLnBrk="1" hangingPunct="1"/>
            <a:endParaRPr lang="ja-JP" altLang="en-US" dirty="0"/>
          </a:p>
          <a:p>
            <a:pPr lvl="1" eaLnBrk="1" hangingPunct="1"/>
            <a:endParaRPr lang="en-US" altLang="ja-JP" dirty="0"/>
          </a:p>
        </p:txBody>
      </p:sp>
      <p:pic>
        <p:nvPicPr>
          <p:cNvPr id="2" name="オーディオ 1">
            <a:hlinkClick r:id="" action="ppaction://media"/>
            <a:extLst>
              <a:ext uri="{FF2B5EF4-FFF2-40B4-BE49-F238E27FC236}">
                <a16:creationId xmlns:a16="http://schemas.microsoft.com/office/drawing/2014/main" id="{2E3E5AA7-8948-4DE1-BBB2-41D5C6EBE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30344253"/>
      </p:ext>
    </p:extLst>
  </p:cSld>
  <p:clrMapOvr>
    <a:masterClrMapping/>
  </p:clrMapOvr>
  <mc:AlternateContent xmlns:mc="http://schemas.openxmlformats.org/markup-compatibility/2006">
    <mc:Choice xmlns:p14="http://schemas.microsoft.com/office/powerpoint/2010/main" Requires="p14">
      <p:transition spd="slow" p14:dur="2000" advTm="65583"/>
    </mc:Choice>
    <mc:Fallback>
      <p:transition spd="slow" advTm="6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9" x="8861425" y="4149725"/>
          <p14:tracePt t="379" x="8559800" y="4249738"/>
          <p14:tracePt t="389" x="8240713" y="4286250"/>
          <p14:tracePt t="395" x="7913688" y="4349750"/>
          <p14:tracePt t="403" x="7631113" y="4405313"/>
          <p14:tracePt t="410" x="7339013" y="4468813"/>
          <p14:tracePt t="422" x="7102475" y="4486275"/>
          <p14:tracePt t="426" x="6919913" y="4532313"/>
          <p14:tracePt t="435" x="6810375" y="4559300"/>
          <p14:tracePt t="442" x="6691313" y="4595813"/>
          <p14:tracePt t="450" x="6627813" y="4614863"/>
          <p14:tracePt t="457" x="6591300" y="4624388"/>
          <p14:tracePt t="467" x="6554788" y="4641850"/>
          <p14:tracePt t="473" x="6554788" y="4651375"/>
          <p14:tracePt t="482" x="6545263" y="4651375"/>
          <p14:tracePt t="489" x="6537325" y="4651375"/>
          <p14:tracePt t="513" x="6527800" y="4660900"/>
          <p14:tracePt t="771" x="6518275" y="4668838"/>
          <p14:tracePt t="27819" x="6508750" y="4668838"/>
          <p14:tracePt t="27833" x="6508750" y="4660900"/>
          <p14:tracePt t="27834" x="6508750" y="4641850"/>
          <p14:tracePt t="27843" x="6508750" y="4632325"/>
          <p14:tracePt t="27853" x="6537325" y="4587875"/>
          <p14:tracePt t="27857" x="6618288" y="4532313"/>
          <p14:tracePt t="27866" x="6746875" y="4449763"/>
          <p14:tracePt t="27873" x="6846888" y="4395788"/>
          <p14:tracePt t="27899" x="7046913" y="4259263"/>
          <p14:tracePt t="27905" x="7092950" y="4203700"/>
          <p14:tracePt t="27914" x="7129463" y="4186238"/>
          <p14:tracePt t="27921" x="7156450" y="4149725"/>
          <p14:tracePt t="27930" x="7175500" y="4130675"/>
          <p14:tracePt t="27937" x="7212013" y="4103688"/>
          <p14:tracePt t="27949" x="7212013" y="4094163"/>
          <p14:tracePt t="27954" x="7229475" y="4076700"/>
          <p14:tracePt t="27965" x="7256463" y="4049713"/>
          <p14:tracePt t="27983" x="7256463" y="4040188"/>
          <p14:tracePt t="27985" x="7275513" y="4021138"/>
          <p14:tracePt t="27998" x="7275513" y="4013200"/>
          <p14:tracePt t="28002" x="7283450" y="4003675"/>
          <p14:tracePt t="28012" x="7292975" y="3994150"/>
          <p14:tracePt t="28018" x="7302500" y="3994150"/>
          <p14:tracePt t="28028" x="7302500" y="3984625"/>
          <p14:tracePt t="28034" x="7312025" y="3976688"/>
          <p14:tracePt t="28196" x="7292975" y="3976688"/>
          <p14:tracePt t="28202" x="7265988" y="3976688"/>
          <p14:tracePt t="28215" x="7239000" y="3976688"/>
          <p14:tracePt t="28218" x="7192963" y="3967163"/>
          <p14:tracePt t="28231" x="7175500" y="3957638"/>
          <p14:tracePt t="28236" x="7146925" y="3948113"/>
          <p14:tracePt t="28241" x="7110413" y="3921125"/>
          <p14:tracePt t="28265" x="7092950" y="3911600"/>
          <p14:tracePt t="28273" x="7083425" y="3911600"/>
          <p14:tracePt t="28281" x="7073900" y="3903663"/>
          <p14:tracePt t="28298" x="7056438" y="3894138"/>
          <p14:tracePt t="28305" x="7019925" y="3875088"/>
          <p14:tracePt t="28314" x="7019925" y="3867150"/>
          <p14:tracePt t="28323" x="6992938" y="3857625"/>
          <p14:tracePt t="28329" x="6964363" y="3840163"/>
          <p14:tracePt t="28337" x="6929438" y="3811588"/>
          <p14:tracePt t="28349" x="6873875" y="3775075"/>
          <p14:tracePt t="28357" x="6827838" y="3738563"/>
          <p14:tracePt t="28365" x="6800850" y="3702050"/>
          <p14:tracePt t="28373" x="6764338" y="3684588"/>
          <p14:tracePt t="28379" x="6718300" y="3648075"/>
          <p14:tracePt t="28386" x="6654800" y="3611563"/>
          <p14:tracePt t="28394" x="6627813" y="3584575"/>
          <p14:tracePt t="28402" x="6591300" y="3548063"/>
          <p14:tracePt t="28410" x="6564313" y="3519488"/>
          <p14:tracePt t="28420" x="6545263" y="3482975"/>
          <p14:tracePt t="28425" x="6518275" y="3446463"/>
          <p14:tracePt t="28433" x="6472238" y="3411538"/>
          <p14:tracePt t="28441" x="6427788" y="3375025"/>
          <p14:tracePt t="28450" x="6381750" y="3338513"/>
          <p14:tracePt t="28457" x="6354763" y="3319463"/>
          <p14:tracePt t="28465" x="6326188" y="3273425"/>
          <p14:tracePt t="28473" x="6308725" y="3255963"/>
          <p14:tracePt t="28481" x="6281738" y="3192463"/>
          <p14:tracePt t="28491" x="6245225" y="3146425"/>
          <p14:tracePt t="28499" x="6218238" y="3119438"/>
          <p14:tracePt t="28506" x="6181725" y="3063875"/>
          <p14:tracePt t="28515" x="6145213" y="3017838"/>
          <p14:tracePt t="28522" x="6089650" y="2973388"/>
          <p14:tracePt t="28531" x="6043613" y="2917825"/>
          <p14:tracePt t="28538" x="6016625" y="2900363"/>
          <p14:tracePt t="28548" x="5972175" y="2863850"/>
          <p14:tracePt t="28554" x="5916613" y="2817813"/>
          <p14:tracePt t="28564" x="5899150" y="2800350"/>
          <p14:tracePt t="28573" x="5853113" y="2771775"/>
          <p14:tracePt t="28578" x="5797550" y="2754313"/>
          <p14:tracePt t="28587" x="5761038" y="2744788"/>
          <p14:tracePt t="28593" x="5734050" y="2735263"/>
          <p14:tracePt t="28601" x="5688013" y="2717800"/>
          <p14:tracePt t="28609" x="5670550" y="2708275"/>
          <p14:tracePt t="28618" x="5643563" y="2698750"/>
          <p14:tracePt t="28625" x="5616575" y="2690813"/>
          <p14:tracePt t="28633" x="5597525" y="2690813"/>
          <p14:tracePt t="28641" x="5588000" y="2690813"/>
          <p14:tracePt t="28651" x="5561013" y="2681288"/>
          <p14:tracePt t="28657" x="5543550" y="2681288"/>
          <p14:tracePt t="28666" x="5514975" y="2681288"/>
          <p14:tracePt t="28674" x="5497513" y="2681288"/>
          <p14:tracePt t="28685" x="5470525" y="2681288"/>
          <p14:tracePt t="28690" x="5451475" y="2681288"/>
          <p14:tracePt t="28700" x="5434013" y="2681288"/>
          <p14:tracePt t="28706" x="5414963" y="2681288"/>
          <p14:tracePt t="28718" x="5405438" y="2681288"/>
          <p14:tracePt t="28722" x="5378450" y="2681288"/>
          <p14:tracePt t="28737" x="5351463" y="2681288"/>
          <p14:tracePt t="28746" x="5334000" y="2681288"/>
          <p14:tracePt t="28753" x="5297488" y="2681288"/>
          <p14:tracePt t="28761" x="5287963" y="2681288"/>
          <p14:tracePt t="28769" x="5278438" y="2681288"/>
          <p14:tracePt t="28777" x="5241925" y="2681288"/>
          <p14:tracePt t="28785" x="5214938" y="2681288"/>
          <p14:tracePt t="28793" x="5195888" y="2681288"/>
          <p14:tracePt t="28801" x="5159375" y="2681288"/>
          <p14:tracePt t="28809" x="5151438" y="2681288"/>
          <p14:tracePt t="28817" x="5141913" y="2681288"/>
          <p14:tracePt t="28825" x="5114925" y="2681288"/>
          <p14:tracePt t="28833" x="5105400" y="2681288"/>
          <p14:tracePt t="28842" x="5086350" y="2681288"/>
          <p14:tracePt t="28849" x="5078413" y="2681288"/>
          <p14:tracePt t="28857" x="5068888" y="2681288"/>
          <p14:tracePt t="29003" x="5078413" y="2681288"/>
          <p14:tracePt t="29011" x="5122863" y="2662238"/>
          <p14:tracePt t="29019" x="5151438" y="2644775"/>
          <p14:tracePt t="29028" x="5214938" y="2617788"/>
          <p14:tracePt t="29034" x="5260975" y="2581275"/>
          <p14:tracePt t="29046" x="5305425" y="2571750"/>
          <p14:tracePt t="29049" x="5360988" y="2544763"/>
          <p14:tracePt t="29058" x="5397500" y="2525713"/>
          <p14:tracePt t="29068" x="5414963" y="2517775"/>
          <p14:tracePt t="29074" x="5441950" y="2508250"/>
          <p14:tracePt t="29084" x="5461000" y="2508250"/>
          <p14:tracePt t="29093" x="5487988" y="2489200"/>
          <p14:tracePt t="29097" x="5497513" y="2481263"/>
          <p14:tracePt t="29105" x="5524500" y="2471738"/>
          <p14:tracePt t="29114" x="5543550" y="2471738"/>
          <p14:tracePt t="29121" x="5551488" y="2462213"/>
          <p14:tracePt t="29129" x="5588000" y="2444750"/>
          <p14:tracePt t="29137" x="5597525" y="2444750"/>
          <p14:tracePt t="29146" x="5624513" y="2444750"/>
          <p14:tracePt t="29154" x="5661025" y="2435225"/>
          <p14:tracePt t="29164" x="5680075" y="2435225"/>
          <p14:tracePt t="29170" x="5716588" y="2435225"/>
          <p14:tracePt t="29177" x="5724525" y="2435225"/>
          <p14:tracePt t="29185" x="5761038" y="2425700"/>
          <p14:tracePt t="29193" x="5770563" y="2425700"/>
          <p14:tracePt t="29209" x="5780088" y="2425700"/>
          <p14:tracePt t="29217" x="5797550" y="2425700"/>
          <p14:tracePt t="29225" x="5807075" y="2425700"/>
          <p14:tracePt t="29233" x="5816600" y="2425700"/>
          <p14:tracePt t="29249" x="5826125" y="2425700"/>
          <p14:tracePt t="29257" x="5834063" y="2425700"/>
          <p14:tracePt t="29281" x="5843588" y="2435225"/>
          <p14:tracePt t="29297" x="5862638" y="2444750"/>
          <p14:tracePt t="29313" x="5870575" y="2452688"/>
          <p14:tracePt t="29329" x="5880100" y="2471738"/>
          <p14:tracePt t="29337" x="5889625" y="2481263"/>
          <p14:tracePt t="29346" x="5899150" y="2489200"/>
          <p14:tracePt t="29361" x="5907088" y="2489200"/>
          <p14:tracePt t="29377" x="5935663" y="2517775"/>
          <p14:tracePt t="29426" x="5943600" y="2525713"/>
          <p14:tracePt t="29435" x="5953125" y="2525713"/>
          <p14:tracePt t="29443" x="5972175" y="2535238"/>
          <p14:tracePt t="29458" x="5989638" y="2554288"/>
          <p14:tracePt t="29474" x="6007100" y="2562225"/>
          <p14:tracePt t="29489" x="6026150" y="2562225"/>
          <p14:tracePt t="29497" x="6035675" y="2571750"/>
          <p14:tracePt t="29505" x="6062663" y="2571750"/>
          <p14:tracePt t="29515" x="6080125" y="2581275"/>
          <p14:tracePt t="29521" x="6116638" y="2581275"/>
          <p14:tracePt t="29529" x="6153150" y="2608263"/>
          <p14:tracePt t="29537" x="6181725" y="2617788"/>
          <p14:tracePt t="29546" x="6226175" y="2617788"/>
          <p14:tracePt t="29554" x="6262688" y="2617788"/>
          <p14:tracePt t="29561" x="6318250" y="2625725"/>
          <p14:tracePt t="29569" x="6372225" y="2625725"/>
          <p14:tracePt t="29577" x="6454775" y="2625725"/>
          <p14:tracePt t="29585" x="6527800" y="2625725"/>
          <p14:tracePt t="29593" x="6618288" y="2625725"/>
          <p14:tracePt t="29602" x="6673850" y="2625725"/>
          <p14:tracePt t="29610" x="6727825" y="2625725"/>
          <p14:tracePt t="29621" x="6754813" y="2625725"/>
          <p14:tracePt t="29626" x="6791325" y="2625725"/>
          <p14:tracePt t="29635" x="6800850" y="2625725"/>
          <p14:tracePt t="29642" x="6819900" y="2625725"/>
          <p14:tracePt t="29652" x="6827838" y="2625725"/>
          <p14:tracePt t="29658" x="6837363" y="2625725"/>
          <p14:tracePt t="29682" x="6846888" y="2625725"/>
          <p14:tracePt t="29699" x="6856413" y="2635250"/>
          <p14:tracePt t="29713" x="6864350" y="2635250"/>
          <p14:tracePt t="29769" x="6873875" y="2635250"/>
          <p14:tracePt t="29849" x="6883400" y="2635250"/>
          <p14:tracePt t="29971" x="6900863" y="2635250"/>
          <p14:tracePt t="30047" x="6910388" y="2635250"/>
          <p14:tracePt t="30066" x="6919913" y="2635250"/>
          <p14:tracePt t="30082" x="6929438" y="2635250"/>
          <p14:tracePt t="30091" x="6937375" y="2635250"/>
          <p14:tracePt t="30098" x="6946900" y="2635250"/>
          <p14:tracePt t="30106" x="6956425" y="2635250"/>
          <p14:tracePt t="30115" x="6964363" y="2635250"/>
          <p14:tracePt t="30122" x="6983413" y="2635250"/>
          <p14:tracePt t="30132" x="6992938" y="2635250"/>
          <p14:tracePt t="30138" x="7000875" y="2635250"/>
          <p14:tracePt t="30170" x="7019925" y="2635250"/>
          <p14:tracePt t="30178" x="7029450" y="2635250"/>
          <p14:tracePt t="30187" x="7037388" y="2635250"/>
          <p14:tracePt t="30194" x="7046913" y="2635250"/>
          <p14:tracePt t="30202" x="7065963" y="2635250"/>
          <p14:tracePt t="30210" x="7083425" y="2617788"/>
          <p14:tracePt t="30227" x="7110413" y="2608263"/>
          <p14:tracePt t="30234" x="7119938" y="2598738"/>
          <p14:tracePt t="30241" x="7129463" y="2598738"/>
          <p14:tracePt t="30249" x="7138988" y="2598738"/>
          <p14:tracePt t="30260" x="7156450" y="2589213"/>
          <p14:tracePt t="30267" x="7165975" y="2589213"/>
          <p14:tracePt t="30278" x="7192963" y="2589213"/>
          <p14:tracePt t="30281" x="7212013" y="2571750"/>
          <p14:tracePt t="30297" x="7219950" y="2571750"/>
          <p14:tracePt t="30305" x="7248525" y="2571750"/>
          <p14:tracePt t="30313" x="7265988" y="2571750"/>
          <p14:tracePt t="30323" x="7292975" y="2571750"/>
          <p14:tracePt t="30329" x="7312025" y="2562225"/>
          <p14:tracePt t="30337" x="7339013" y="2562225"/>
          <p14:tracePt t="30347" x="7356475" y="2562225"/>
          <p14:tracePt t="30353" x="7375525" y="2562225"/>
          <p14:tracePt t="30362" x="7392988" y="2554288"/>
          <p14:tracePt t="30369" x="7402513" y="2554288"/>
          <p14:tracePt t="30377" x="7421563" y="2554288"/>
          <p14:tracePt t="30385" x="7429500" y="2554288"/>
          <p14:tracePt t="30393" x="7439025" y="2554288"/>
          <p14:tracePt t="30409" x="7448550" y="2544763"/>
          <p14:tracePt t="30441" x="7458075" y="2544763"/>
          <p14:tracePt t="30449" x="7466013" y="2535238"/>
          <p14:tracePt t="30739" x="7475538" y="2525713"/>
          <p14:tracePt t="30779" x="7485063" y="2517775"/>
          <p14:tracePt t="30797" x="7494588" y="2508250"/>
          <p14:tracePt t="30846" x="7502525" y="2508250"/>
          <p14:tracePt t="31187" x="7475538" y="2508250"/>
          <p14:tracePt t="31195" x="7421563" y="2508250"/>
          <p14:tracePt t="31203" x="7348538" y="2508250"/>
          <p14:tracePt t="31211" x="7292975" y="2508250"/>
          <p14:tracePt t="31219" x="7192963" y="2525713"/>
          <p14:tracePt t="31227" x="7119938" y="2525713"/>
          <p14:tracePt t="31237" x="7065963" y="2525713"/>
          <p14:tracePt t="31244" x="7010400" y="2525713"/>
          <p14:tracePt t="31249" x="6964363" y="2525713"/>
          <p14:tracePt t="31258" x="6929438" y="2525713"/>
          <p14:tracePt t="31266" x="6873875" y="2525713"/>
          <p14:tracePt t="31275" x="6810375" y="2525713"/>
          <p14:tracePt t="31282" x="6783388" y="2508250"/>
          <p14:tracePt t="31292" x="6718300" y="2471738"/>
          <p14:tracePt t="31297" x="6673850" y="2444750"/>
          <p14:tracePt t="31307" x="6645275" y="2425700"/>
          <p14:tracePt t="31316" x="6618288" y="2408238"/>
          <p14:tracePt t="31333" x="6554788" y="2343150"/>
          <p14:tracePt t="31338" x="6545263" y="2335213"/>
          <p14:tracePt t="31349" x="6537325" y="2325688"/>
          <p14:tracePt t="31355" x="6518275" y="2298700"/>
          <p14:tracePt t="31362" x="6508750" y="2298700"/>
          <p14:tracePt t="31369" x="6500813" y="2279650"/>
          <p14:tracePt t="31386" x="6500813" y="2270125"/>
          <p14:tracePt t="31425" x="6500813" y="2252663"/>
          <p14:tracePt t="31433" x="6500813" y="2243138"/>
          <p14:tracePt t="31449" x="6500813" y="2233613"/>
          <p14:tracePt t="31465" x="6500813" y="2225675"/>
          <p14:tracePt t="31473" x="6491288" y="2216150"/>
          <p14:tracePt t="31482" x="6491288" y="2206625"/>
          <p14:tracePt t="31507" x="6491288" y="2197100"/>
          <p14:tracePt t="31514" x="6481763" y="2179638"/>
          <p14:tracePt t="31524" x="6472238" y="2170113"/>
          <p14:tracePt t="31540" x="6472238" y="2160588"/>
          <p14:tracePt t="31548" x="6472238" y="2152650"/>
          <p14:tracePt t="31562" x="6464300" y="2152650"/>
          <p14:tracePt t="31577" x="6445250" y="2152650"/>
          <p14:tracePt t="31585" x="6435725" y="2143125"/>
          <p14:tracePt t="31593" x="6427788" y="2143125"/>
          <p14:tracePt t="31602" x="6418263" y="2143125"/>
          <p14:tracePt t="31609" x="6399213" y="2125663"/>
          <p14:tracePt t="31634" x="6391275" y="2125663"/>
          <p14:tracePt t="31657" x="6372225" y="2116138"/>
          <p14:tracePt t="31666" x="6362700" y="2116138"/>
          <p14:tracePt t="31689" x="6354763" y="2116138"/>
          <p14:tracePt t="31715" x="6345238" y="2106613"/>
          <p14:tracePt t="31786" x="6335713" y="2097088"/>
          <p14:tracePt t="31802" x="6335713" y="2089150"/>
          <p14:tracePt t="31818" x="6335713" y="2079625"/>
          <p14:tracePt t="31867" x="6335713" y="2070100"/>
          <p14:tracePt t="31914" x="6335713" y="2052638"/>
          <p14:tracePt t="31922" x="6335713" y="2043113"/>
          <p14:tracePt t="31954" x="6345238" y="2043113"/>
          <p14:tracePt t="31961" x="6354763" y="2033588"/>
          <p14:tracePt t="32030" x="6362700" y="2024063"/>
          <p14:tracePt t="32075" x="6362700" y="2016125"/>
          <p14:tracePt t="32107" x="6362700" y="2006600"/>
          <p14:tracePt t="32139" x="6362700" y="1997075"/>
          <p14:tracePt t="32300" x="6362700" y="1987550"/>
          <p14:tracePt t="32313" x="6372225" y="1979613"/>
          <p14:tracePt t="32322" x="6372225" y="1970088"/>
          <p14:tracePt t="32330" x="6372225" y="1960563"/>
          <p14:tracePt t="32361" x="6391275" y="1943100"/>
          <p14:tracePt t="32516" x="6391275" y="1933575"/>
          <p14:tracePt t="32523" x="6399213" y="1924050"/>
          <p14:tracePt t="32539" x="6408738" y="1914525"/>
          <p14:tracePt t="32553" x="6418263" y="1906588"/>
          <p14:tracePt t="32561" x="6427788" y="1897063"/>
          <p14:tracePt t="32673" x="6435725" y="1897063"/>
          <p14:tracePt t="32682" x="6435725" y="1906588"/>
          <p14:tracePt t="32689" x="6435725" y="1924050"/>
          <p14:tracePt t="32697" x="6418263" y="1970088"/>
          <p14:tracePt t="32706" x="6399213" y="1987550"/>
          <p14:tracePt t="32716" x="6354763" y="2043113"/>
          <p14:tracePt t="32723" x="6308725" y="2079625"/>
          <p14:tracePt t="32734" x="6245225" y="2125663"/>
          <p14:tracePt t="32737" x="6162675" y="2179638"/>
          <p14:tracePt t="32745" x="6080125" y="2243138"/>
          <p14:tracePt t="32753" x="5999163" y="2289175"/>
          <p14:tracePt t="32762" x="5916613" y="2325688"/>
          <p14:tracePt t="32769" x="5834063" y="2379663"/>
          <p14:tracePt t="32778" x="5734050" y="2452688"/>
          <p14:tracePt t="32787" x="5670550" y="2489200"/>
          <p14:tracePt t="32794" x="5588000" y="2535238"/>
          <p14:tracePt t="32802" x="5524500" y="2571750"/>
          <p14:tracePt t="32810" x="5441950" y="2608263"/>
          <p14:tracePt t="32817" x="5378450" y="2662238"/>
          <p14:tracePt t="32825" x="5297488" y="2698750"/>
          <p14:tracePt t="32833" x="5214938" y="2744788"/>
          <p14:tracePt t="32842" x="5132388" y="2800350"/>
          <p14:tracePt t="32849" x="5032375" y="2854325"/>
          <p14:tracePt t="32857" x="4922838" y="2900363"/>
          <p14:tracePt t="32865" x="4840288" y="2927350"/>
          <p14:tracePt t="32873" x="4740275" y="2963863"/>
          <p14:tracePt t="32882" x="4659313" y="3009900"/>
          <p14:tracePt t="32889" x="4567238" y="3046413"/>
          <p14:tracePt t="32897" x="4484688" y="3073400"/>
          <p14:tracePt t="32905" x="4403725" y="3119438"/>
          <p14:tracePt t="32914" x="4330700" y="3136900"/>
          <p14:tracePt t="32921" x="4267200" y="3182938"/>
          <p14:tracePt t="32929" x="4221163" y="3192463"/>
          <p14:tracePt t="32937" x="4157663" y="3200400"/>
          <p14:tracePt t="32947" x="4102100" y="3228975"/>
          <p14:tracePt t="32954" x="4065588" y="3228975"/>
          <p14:tracePt t="32963" x="4057650" y="3228975"/>
          <p14:tracePt t="32969" x="4021138" y="3236913"/>
          <p14:tracePt t="32977" x="3992563" y="3236913"/>
          <p14:tracePt t="32986" x="3938588" y="3255963"/>
          <p14:tracePt t="32996" x="3838575" y="3282950"/>
          <p14:tracePt t="33001" x="3765550" y="3309938"/>
          <p14:tracePt t="33009" x="3665538" y="3328988"/>
          <p14:tracePt t="33017" x="3563938" y="3365500"/>
          <p14:tracePt t="33026" x="3490913" y="3382963"/>
          <p14:tracePt t="33033" x="3409950" y="3419475"/>
          <p14:tracePt t="33044" x="3354388" y="3438525"/>
          <p14:tracePt t="33049" x="3309938" y="3446463"/>
          <p14:tracePt t="33057" x="3254375" y="3455988"/>
          <p14:tracePt t="33065" x="3244850" y="3455988"/>
          <p14:tracePt t="33073" x="3236913" y="3455988"/>
          <p14:tracePt t="33081" x="3227388" y="3465513"/>
          <p14:tracePt t="33105" x="3217863" y="3475038"/>
          <p14:tracePt t="33129" x="3208338" y="3482975"/>
          <p14:tracePt t="33146" x="3190875" y="3482975"/>
          <p14:tracePt t="33154" x="3181350" y="3482975"/>
          <p14:tracePt t="33164" x="3144838" y="3482975"/>
          <p14:tracePt t="33170" x="3108325" y="3482975"/>
          <p14:tracePt t="33178" x="3063875" y="3482975"/>
          <p14:tracePt t="33186" x="3044825" y="3502025"/>
          <p14:tracePt t="33194" x="3017838" y="3502025"/>
          <p14:tracePt t="33202" x="2998788" y="3502025"/>
          <p14:tracePt t="33210" x="2971800" y="3502025"/>
          <p14:tracePt t="33218" x="2954338" y="3502025"/>
          <p14:tracePt t="33226" x="2925763" y="3502025"/>
          <p14:tracePt t="33234" x="2908300" y="3502025"/>
          <p14:tracePt t="33241" x="2881313" y="3502025"/>
          <p14:tracePt t="33249" x="2862263" y="3502025"/>
          <p14:tracePt t="33257" x="2835275" y="3502025"/>
          <p14:tracePt t="33265" x="2817813" y="3502025"/>
          <p14:tracePt t="33274" x="2798763" y="3502025"/>
          <p14:tracePt t="33281" x="2781300" y="3502025"/>
          <p14:tracePt t="33291" x="2752725" y="3502025"/>
          <p14:tracePt t="33297" x="2716213" y="3502025"/>
          <p14:tracePt t="33305" x="2689225" y="3492500"/>
          <p14:tracePt t="33313" x="2671763" y="3492500"/>
          <p14:tracePt t="33323" x="2643188" y="3475038"/>
          <p14:tracePt t="33334" x="2625725" y="3465513"/>
          <p14:tracePt t="33339" x="2579688" y="3455988"/>
          <p14:tracePt t="33348" x="2570163" y="3455988"/>
          <p14:tracePt t="33359" x="2533650" y="3455988"/>
          <p14:tracePt t="33362" x="2479675" y="3446463"/>
          <p14:tracePt t="33369" x="2443163" y="3446463"/>
          <p14:tracePt t="33377" x="2389188" y="3446463"/>
          <p14:tracePt t="33385" x="2343150" y="3446463"/>
          <p14:tracePt t="33393" x="2316163" y="3429000"/>
          <p14:tracePt t="33401" x="2270125" y="3429000"/>
          <p14:tracePt t="33409" x="2233613" y="3429000"/>
          <p14:tracePt t="33419" x="2206625" y="3411538"/>
          <p14:tracePt t="33426" x="2187575" y="3411538"/>
          <p14:tracePt t="33434" x="2179638" y="3411538"/>
          <p14:tracePt t="33442" x="2160588" y="3402013"/>
          <p14:tracePt t="33450" x="2151063" y="3402013"/>
          <p14:tracePt t="33465" x="2143125" y="3402013"/>
          <p14:tracePt t="33474" x="2133600" y="3402013"/>
          <p14:tracePt t="33506" x="2106613" y="3402013"/>
          <p14:tracePt t="33514" x="2097088" y="3402013"/>
          <p14:tracePt t="33522" x="2070100" y="3402013"/>
          <p14:tracePt t="33529" x="2041525" y="3402013"/>
          <p14:tracePt t="33537" x="2014538" y="3402013"/>
          <p14:tracePt t="33546" x="1997075" y="3402013"/>
          <p14:tracePt t="33553" x="1951038" y="3402013"/>
          <p14:tracePt t="33562" x="1924050" y="3402013"/>
          <p14:tracePt t="33569" x="1905000" y="3402013"/>
          <p14:tracePt t="33577" x="1868488" y="3402013"/>
          <p14:tracePt t="33585" x="1824038" y="3402013"/>
          <p14:tracePt t="33593" x="1804988" y="3402013"/>
          <p14:tracePt t="33602" x="1778000" y="3402013"/>
          <p14:tracePt t="33609" x="1758950" y="3402013"/>
          <p14:tracePt t="33618" x="1751013" y="3402013"/>
          <p14:tracePt t="33625" x="1731963" y="3382963"/>
          <p14:tracePt t="33634" x="1722438" y="3382963"/>
          <p14:tracePt t="33641" x="1722438" y="3375025"/>
          <p14:tracePt t="33657" x="1714500" y="3365500"/>
          <p14:tracePt t="33690" x="1695450" y="3365500"/>
          <p14:tracePt t="33697" x="1685925" y="3365500"/>
          <p14:tracePt t="33713" x="1677988" y="3365500"/>
          <p14:tracePt t="33731" x="1668463" y="3365500"/>
          <p14:tracePt t="33737" x="1658938" y="3355975"/>
          <p14:tracePt t="33793" x="1649413" y="3355975"/>
          <p14:tracePt t="33801" x="1641475" y="3346450"/>
          <p14:tracePt t="33849" x="1631950" y="3338513"/>
          <p14:tracePt t="33890" x="1631950" y="3328988"/>
          <p14:tracePt t="33917" x="1631950" y="3302000"/>
          <p14:tracePt t="33921" x="1631950" y="3292475"/>
          <p14:tracePt t="33929" x="1641475" y="3273425"/>
          <p14:tracePt t="33947" x="1649413" y="3255963"/>
          <p14:tracePt t="33963" x="1658938" y="3246438"/>
          <p14:tracePt t="33980" x="1668463" y="3228975"/>
          <p14:tracePt t="34002" x="1668463" y="3219450"/>
          <p14:tracePt t="34026" x="1677988" y="3219450"/>
          <p14:tracePt t="34050" x="1677988" y="3209925"/>
          <p14:tracePt t="34081" x="1685925" y="3200400"/>
          <p14:tracePt t="34177" x="1695450" y="3200400"/>
          <p14:tracePt t="34185" x="1704975" y="3200400"/>
          <p14:tracePt t="34201" x="1722438" y="3219450"/>
          <p14:tracePt t="34209" x="1722438" y="3228975"/>
          <p14:tracePt t="34217" x="1731963" y="3236913"/>
          <p14:tracePt t="34225" x="1731963" y="3246438"/>
          <p14:tracePt t="34234" x="1751013" y="3273425"/>
          <p14:tracePt t="34242" x="1758950" y="3309938"/>
          <p14:tracePt t="34250" x="1778000" y="3319463"/>
          <p14:tracePt t="34258" x="1787525" y="3319463"/>
          <p14:tracePt t="34265" x="1795463" y="3328988"/>
          <p14:tracePt t="34274" x="1814513" y="3346450"/>
          <p14:tracePt t="34281" x="1831975" y="3346450"/>
          <p14:tracePt t="34289" x="1841500" y="3346450"/>
          <p14:tracePt t="34297" x="1851025" y="3346450"/>
          <p14:tracePt t="34305" x="1860550" y="3346450"/>
          <p14:tracePt t="34313" x="1868488" y="3346450"/>
          <p14:tracePt t="34323" x="1887538" y="3346450"/>
          <p14:tracePt t="34332" x="1895475" y="3346450"/>
          <p14:tracePt t="34339" x="1905000" y="3346450"/>
          <p14:tracePt t="34360" x="1914525" y="3346450"/>
          <p14:tracePt t="34362" x="1931988" y="3338513"/>
          <p14:tracePt t="34369" x="1941513" y="3338513"/>
          <p14:tracePt t="34386" x="1960563" y="3328988"/>
          <p14:tracePt t="34393" x="1987550" y="3302000"/>
          <p14:tracePt t="34410" x="2005013" y="3282950"/>
          <p14:tracePt t="34419" x="2024063" y="3273425"/>
          <p14:tracePt t="34434" x="2060575" y="3255963"/>
          <p14:tracePt t="34442" x="2070100" y="3246438"/>
          <p14:tracePt t="34458" x="2087563" y="3236913"/>
          <p14:tracePt t="34466" x="2097088" y="3228975"/>
          <p14:tracePt t="34473" x="2106613" y="3228975"/>
          <p14:tracePt t="34481" x="2124075" y="3209925"/>
          <p14:tracePt t="34497" x="2133600" y="3209925"/>
          <p14:tracePt t="34505" x="2143125" y="3200400"/>
          <p14:tracePt t="34521" x="2143125" y="3182938"/>
          <p14:tracePt t="34538" x="2151063" y="3163888"/>
          <p14:tracePt t="34707" x="2160588" y="3163888"/>
          <p14:tracePt t="34803" x="2170113" y="3163888"/>
          <p14:tracePt t="34827" x="2187575" y="3163888"/>
          <p14:tracePt t="34835" x="2197100" y="3163888"/>
          <p14:tracePt t="34851" x="2206625" y="3163888"/>
          <p14:tracePt t="34860" x="2214563" y="3163888"/>
          <p14:tracePt t="34866" x="2224088" y="3163888"/>
          <p14:tracePt t="34874" x="2233613" y="3163888"/>
          <p14:tracePt t="34883" x="2243138" y="3163888"/>
          <p14:tracePt t="34898" x="2251075" y="3163888"/>
          <p14:tracePt t="34914" x="2270125" y="3163888"/>
          <p14:tracePt t="35121" x="2279650" y="3173413"/>
          <p14:tracePt t="35129" x="2279650" y="3192463"/>
          <p14:tracePt t="35139" x="2270125" y="3209925"/>
          <p14:tracePt t="35145" x="2270125" y="3236913"/>
          <p14:tracePt t="35153" x="2270125" y="3246438"/>
          <p14:tracePt t="35162" x="2270125" y="3255963"/>
          <p14:tracePt t="35169" x="2270125" y="3265488"/>
          <p14:tracePt t="35177" x="2270125" y="3282950"/>
          <p14:tracePt t="35185" x="2279650" y="3302000"/>
          <p14:tracePt t="35194" x="2287588" y="3309938"/>
          <p14:tracePt t="35201" x="2297113" y="3328988"/>
          <p14:tracePt t="35209" x="2316163" y="3338513"/>
          <p14:tracePt t="35217" x="2324100" y="3338513"/>
          <p14:tracePt t="35225" x="2333625" y="3346450"/>
          <p14:tracePt t="35233" x="2352675" y="3346450"/>
          <p14:tracePt t="35245" x="2360613" y="3346450"/>
          <p14:tracePt t="35249" x="2370138" y="3346450"/>
          <p14:tracePt t="35257" x="2379663" y="3346450"/>
          <p14:tracePt t="35265" x="2397125" y="3346450"/>
          <p14:tracePt t="35281" x="2406650" y="3346450"/>
          <p14:tracePt t="35299" x="2416175" y="3346450"/>
          <p14:tracePt t="35308" x="2433638" y="3346450"/>
          <p14:tracePt t="35315" x="2462213" y="3346450"/>
          <p14:tracePt t="35326" x="2506663" y="3346450"/>
          <p14:tracePt t="35332" x="2570163" y="3346450"/>
          <p14:tracePt t="35342" x="2616200" y="3346450"/>
          <p14:tracePt t="35345" x="2652713" y="3346450"/>
          <p14:tracePt t="35354" x="2689225" y="3328988"/>
          <p14:tracePt t="35362" x="2716213" y="3328988"/>
          <p14:tracePt t="35369" x="2735263" y="3319463"/>
          <p14:tracePt t="35377" x="2744788" y="3319463"/>
          <p14:tracePt t="35387" x="2752725" y="3319463"/>
          <p14:tracePt t="35395" x="2762250" y="3319463"/>
          <p14:tracePt t="35411" x="2781300" y="3319463"/>
          <p14:tracePt t="35421" x="2789238" y="3319463"/>
          <p14:tracePt t="35426" x="2798763" y="3319463"/>
          <p14:tracePt t="35435" x="2808288" y="3319463"/>
          <p14:tracePt t="35442" x="2825750" y="3319463"/>
          <p14:tracePt t="35474" x="2835275" y="3319463"/>
          <p14:tracePt t="35491" x="2844800" y="3319463"/>
          <p14:tracePt t="35499" x="2852738" y="3319463"/>
          <p14:tracePt t="35506" x="2862263" y="3319463"/>
          <p14:tracePt t="35515" x="2881313" y="3319463"/>
          <p14:tracePt t="35541" x="2889250" y="3319463"/>
          <p14:tracePt t="35546" x="2898775" y="3319463"/>
          <p14:tracePt t="35562" x="2908300" y="3319463"/>
          <p14:tracePt t="35569" x="2917825" y="3319463"/>
          <p14:tracePt t="35591" x="2925763" y="3319463"/>
          <p14:tracePt t="35593" x="2944813" y="3319463"/>
          <p14:tracePt t="35619" x="2954338" y="3319463"/>
          <p14:tracePt t="35649" x="2962275" y="3319463"/>
          <p14:tracePt t="35657" x="2981325" y="3319463"/>
          <p14:tracePt t="35674" x="2998788" y="3319463"/>
          <p14:tracePt t="35682" x="3008313" y="3328988"/>
          <p14:tracePt t="35721" x="3027363" y="3328988"/>
          <p14:tracePt t="35737" x="3035300" y="3328988"/>
          <p14:tracePt t="35753" x="3044825" y="3328988"/>
          <p14:tracePt t="35777" x="3063875" y="3328988"/>
          <p14:tracePt t="35786" x="3081338" y="3328988"/>
          <p14:tracePt t="35795" x="3100388" y="3309938"/>
          <p14:tracePt t="35802" x="3100388" y="3302000"/>
          <p14:tracePt t="35810" x="3117850" y="3282950"/>
          <p14:tracePt t="35818" x="3127375" y="3273425"/>
          <p14:tracePt t="35826" x="3136900" y="3265488"/>
          <p14:tracePt t="35834" x="3144838" y="3255963"/>
          <p14:tracePt t="35842" x="3144838" y="3246438"/>
          <p14:tracePt t="35850" x="3154363" y="3236913"/>
          <p14:tracePt t="35858" x="3163888" y="3228975"/>
          <p14:tracePt t="35874" x="3163888" y="3219450"/>
          <p14:tracePt t="35900" x="3163888" y="3209925"/>
          <p14:tracePt t="35938" x="3163888" y="3200400"/>
          <p14:tracePt t="36394" x="3163888" y="3219450"/>
          <p14:tracePt t="36403" x="3117850" y="3246438"/>
          <p14:tracePt t="36411" x="3100388" y="3282950"/>
          <p14:tracePt t="36423" x="3044825" y="3355975"/>
          <p14:tracePt t="36427" x="2962275" y="3455988"/>
          <p14:tracePt t="36435" x="2871788" y="3538538"/>
          <p14:tracePt t="36443" x="2771775" y="3675063"/>
          <p14:tracePt t="36452" x="2679700" y="3794125"/>
          <p14:tracePt t="36458" x="2606675" y="3894138"/>
          <p14:tracePt t="36467" x="2533650" y="3994150"/>
          <p14:tracePt t="36473" x="2479675" y="4076700"/>
          <p14:tracePt t="36481" x="2406650" y="4167188"/>
          <p14:tracePt t="36489" x="2379663" y="4213225"/>
          <p14:tracePt t="36497" x="2324100" y="4276725"/>
          <p14:tracePt t="36505" x="2270125" y="4322763"/>
          <p14:tracePt t="36513" x="2206625" y="4368800"/>
          <p14:tracePt t="36521" x="2143125" y="4405313"/>
          <p14:tracePt t="36530" x="2060575" y="4459288"/>
          <p14:tracePt t="36537" x="2033588" y="4468813"/>
          <p14:tracePt t="36545" x="1987550" y="4505325"/>
          <p14:tracePt t="36553" x="1960563" y="4514850"/>
          <p14:tracePt t="36562" x="1931988" y="4514850"/>
          <p14:tracePt t="36569" x="1914525" y="4514850"/>
          <p14:tracePt t="36585" x="1895475" y="4514850"/>
          <p14:tracePt t="36609" x="1887538" y="4514850"/>
          <p14:tracePt t="36626" x="1878013" y="4514850"/>
          <p14:tracePt t="36642" x="1868488" y="4514850"/>
          <p14:tracePt t="36658" x="1851025" y="4514850"/>
          <p14:tracePt t="36683" x="1841500" y="4514850"/>
          <p14:tracePt t="36699" x="1841500" y="4505325"/>
          <p14:tracePt t="36713" x="1841500" y="4495800"/>
          <p14:tracePt t="36721" x="1831975" y="4478338"/>
          <p14:tracePt t="36731" x="1831975" y="4468813"/>
          <p14:tracePt t="36754" x="1824038" y="4441825"/>
          <p14:tracePt t="36764" x="1814513" y="4422775"/>
          <p14:tracePt t="36771" x="1804988" y="4413250"/>
          <p14:tracePt t="36779" x="1795463" y="4405313"/>
          <p14:tracePt t="36787" x="1758950" y="4395788"/>
          <p14:tracePt t="36793" x="1731963" y="4386263"/>
          <p14:tracePt t="36803" x="1695450" y="4376738"/>
          <p14:tracePt t="36813" x="1641475" y="4368800"/>
          <p14:tracePt t="36825" x="1612900" y="4349750"/>
          <p14:tracePt t="36827" x="1595438" y="4340225"/>
          <p14:tracePt t="36833" x="1568450" y="4340225"/>
          <p14:tracePt t="36843" x="1531938" y="4322763"/>
          <p14:tracePt t="36849" x="1512888" y="4322763"/>
          <p14:tracePt t="36865" x="1504950" y="4313238"/>
          <p14:tracePt t="36874" x="1495425" y="4313238"/>
          <p14:tracePt t="37043" x="1485900" y="4313238"/>
          <p14:tracePt t="37049" x="1485900" y="4322763"/>
          <p14:tracePt t="37057" x="1485900" y="4332288"/>
          <p14:tracePt t="37065" x="1485900" y="4349750"/>
          <p14:tracePt t="37073" x="1485900" y="4359275"/>
          <p14:tracePt t="37089" x="1485900" y="4376738"/>
          <p14:tracePt t="37098" x="1495425" y="4376738"/>
          <p14:tracePt t="37107" x="1504950" y="4376738"/>
          <p14:tracePt t="37113" x="1531938" y="4395788"/>
          <p14:tracePt t="37121" x="1558925" y="4395788"/>
          <p14:tracePt t="37129" x="1595438" y="4395788"/>
          <p14:tracePt t="37137" x="1641475" y="4395788"/>
          <p14:tracePt t="37145" x="1658938" y="4395788"/>
          <p14:tracePt t="37155" x="1685925" y="4395788"/>
          <p14:tracePt t="37165" x="1704975" y="4395788"/>
          <p14:tracePt t="37169" x="1722438" y="4395788"/>
          <p14:tracePt t="37181" x="1741488" y="4386263"/>
          <p14:tracePt t="37186" x="1751013" y="4386263"/>
          <p14:tracePt t="37195" x="1758950" y="4376738"/>
          <p14:tracePt t="37201" x="1778000" y="4359275"/>
          <p14:tracePt t="37217" x="1787525" y="4349750"/>
          <p14:tracePt t="37233" x="1795463" y="4340225"/>
          <p14:tracePt t="37246" x="1814513" y="4322763"/>
          <p14:tracePt t="37249" x="1824038" y="4313238"/>
          <p14:tracePt t="37267" x="1831975" y="4303713"/>
          <p14:tracePt t="37293" x="1841500" y="4303713"/>
          <p14:tracePt t="37297" x="1841500" y="4295775"/>
          <p14:tracePt t="37307" x="1851025" y="4295775"/>
          <p14:tracePt t="37347" x="1860550" y="4295775"/>
          <p14:tracePt t="37395" x="1868488" y="4295775"/>
          <p14:tracePt t="37403" x="1878013" y="4303713"/>
          <p14:tracePt t="37411" x="1905000" y="4332288"/>
          <p14:tracePt t="37423" x="1914525" y="4340225"/>
          <p14:tracePt t="37425" x="1941513" y="4368800"/>
          <p14:tracePt t="37435" x="1960563" y="4376738"/>
          <p14:tracePt t="37443" x="1987550" y="4386263"/>
          <p14:tracePt t="37450" x="2014538" y="4386263"/>
          <p14:tracePt t="37458" x="2051050" y="4405313"/>
          <p14:tracePt t="37466" x="2087563" y="4405313"/>
          <p14:tracePt t="37474" x="2114550" y="4405313"/>
          <p14:tracePt t="37482" x="2151063" y="4405313"/>
          <p14:tracePt t="37489" x="2187575" y="4405313"/>
          <p14:tracePt t="37497" x="2206625" y="4405313"/>
          <p14:tracePt t="37505" x="2233613" y="4405313"/>
          <p14:tracePt t="37513" x="2243138" y="4405313"/>
          <p14:tracePt t="37521" x="2260600" y="4405313"/>
          <p14:tracePt t="37529" x="2287588" y="4405313"/>
          <p14:tracePt t="37545" x="2306638" y="4395788"/>
          <p14:tracePt t="37562" x="2316163" y="4386263"/>
          <p14:tracePt t="37569" x="2324100" y="4386263"/>
          <p14:tracePt t="37577" x="2333625" y="4376738"/>
          <p14:tracePt t="37585" x="2343150" y="4376738"/>
          <p14:tracePt t="37593" x="2343150" y="4368800"/>
          <p14:tracePt t="37609" x="2352675" y="4359275"/>
          <p14:tracePt t="37621" x="2370138" y="4349750"/>
          <p14:tracePt t="37633" x="2379663" y="4340225"/>
          <p14:tracePt t="37650" x="2389188" y="4332288"/>
          <p14:tracePt t="37675" x="2397125" y="4322763"/>
          <p14:tracePt t="37690" x="2406650" y="4322763"/>
          <p14:tracePt t="37769" x="2416175" y="4322763"/>
          <p14:tracePt t="37777" x="2425700" y="4332288"/>
          <p14:tracePt t="37793" x="2425700" y="4340225"/>
          <p14:tracePt t="37801" x="2433638" y="4359275"/>
          <p14:tracePt t="37809" x="2452688" y="4376738"/>
          <p14:tracePt t="37825" x="2462213" y="4386263"/>
          <p14:tracePt t="37833" x="2470150" y="4395788"/>
          <p14:tracePt t="37841" x="2470150" y="4405313"/>
          <p14:tracePt t="37849" x="2479675" y="4405313"/>
          <p14:tracePt t="37868" x="2489200" y="4413250"/>
          <p14:tracePt t="37897" x="2498725" y="4413250"/>
          <p14:tracePt t="37905" x="2506663" y="4413250"/>
          <p14:tracePt t="37913" x="2525713" y="4413250"/>
          <p14:tracePt t="37921" x="2533650" y="4413250"/>
          <p14:tracePt t="37929" x="2543175" y="4413250"/>
          <p14:tracePt t="37945" x="2570163" y="4413250"/>
          <p14:tracePt t="37953" x="2589213" y="4413250"/>
          <p14:tracePt t="37963" x="2589213" y="4405313"/>
          <p14:tracePt t="37970" x="2598738" y="4405313"/>
          <p14:tracePt t="37980" x="2616200" y="4395788"/>
          <p14:tracePt t="37995" x="2635250" y="4368800"/>
          <p14:tracePt t="38010" x="2671763" y="4349750"/>
          <p14:tracePt t="38037" x="2679700" y="4340225"/>
          <p14:tracePt t="38051" x="2698750" y="4332288"/>
          <p14:tracePt t="38057" x="2708275" y="4322763"/>
          <p14:tracePt t="38074" x="2716213" y="4313238"/>
          <p14:tracePt t="38097" x="2735263" y="4303713"/>
          <p14:tracePt t="38105" x="2744788" y="4303713"/>
          <p14:tracePt t="38131" x="2752725" y="4303713"/>
          <p14:tracePt t="38179" x="2762250" y="4322763"/>
          <p14:tracePt t="38187" x="2771775" y="4340225"/>
          <p14:tracePt t="38195" x="2798763" y="4368800"/>
          <p14:tracePt t="38203" x="2798763" y="4376738"/>
          <p14:tracePt t="38211" x="2808288" y="4405313"/>
          <p14:tracePt t="38221" x="2817813" y="4413250"/>
          <p14:tracePt t="38225" x="2835275" y="4432300"/>
          <p14:tracePt t="38241" x="2852738" y="4449763"/>
          <p14:tracePt t="38249" x="2862263" y="4459288"/>
          <p14:tracePt t="38266" x="2871788" y="4459288"/>
          <p14:tracePt t="38281" x="2881313" y="4459288"/>
          <p14:tracePt t="38297" x="2889250" y="4459288"/>
          <p14:tracePt t="38305" x="2898775" y="4459288"/>
          <p14:tracePt t="38321" x="2925763" y="4459288"/>
          <p14:tracePt t="38337" x="2935288" y="4459288"/>
          <p14:tracePt t="38345" x="2962275" y="4459288"/>
          <p14:tracePt t="38354" x="2971800" y="4449763"/>
          <p14:tracePt t="38362" x="3008313" y="4432300"/>
          <p14:tracePt t="38369" x="3027363" y="4413250"/>
          <p14:tracePt t="38378" x="3063875" y="4386263"/>
          <p14:tracePt t="38385" x="3081338" y="4368800"/>
          <p14:tracePt t="38393" x="3100388" y="4359275"/>
          <p14:tracePt t="38401" x="3117850" y="4340225"/>
          <p14:tracePt t="38409" x="3127375" y="4340225"/>
          <p14:tracePt t="38418" x="3144838" y="4322763"/>
          <p14:tracePt t="38426" x="3154363" y="4313238"/>
          <p14:tracePt t="38434" x="3171825" y="4303713"/>
          <p14:tracePt t="38442" x="3190875" y="4295775"/>
          <p14:tracePt t="38457" x="3200400" y="4286250"/>
          <p14:tracePt t="38474" x="3208338" y="4286250"/>
          <p14:tracePt t="38530" x="3217863" y="4286250"/>
          <p14:tracePt t="38555" x="3236913" y="4313238"/>
          <p14:tracePt t="38574" x="3236913" y="4322763"/>
          <p14:tracePt t="38594" x="3236913" y="4332288"/>
          <p14:tracePt t="39306" x="3244850" y="4340225"/>
          <p14:tracePt t="39313" x="3254375" y="4340225"/>
          <p14:tracePt t="39329" x="3254375" y="4332288"/>
          <p14:tracePt t="39340" x="3263900" y="4322763"/>
          <p14:tracePt t="39353" x="3263900" y="4313238"/>
          <p14:tracePt t="39369" x="3273425" y="4313238"/>
          <p14:tracePt t="39402" x="3281363" y="4303713"/>
          <p14:tracePt t="39777" x="3290888" y="4303713"/>
          <p14:tracePt t="40455" x="3309938" y="4303713"/>
          <p14:tracePt t="40459" x="3317875" y="4295775"/>
          <p14:tracePt t="40591" x="3317875" y="4286250"/>
          <p14:tracePt t="40595" x="3317875" y="4276725"/>
          <p14:tracePt t="42243" x="3327400" y="4268788"/>
          <p14:tracePt t="42450" x="3336925" y="4259263"/>
          <p14:tracePt t="45603" x="3346450" y="4259263"/>
          <p14:tracePt t="46123" x="3346450" y="4249738"/>
          <p14:tracePt t="46135" x="3346450" y="4240213"/>
          <p14:tracePt t="46137" x="3346450" y="4232275"/>
          <p14:tracePt t="46150" x="3346450" y="4195763"/>
          <p14:tracePt t="46154" x="3346450" y="4167188"/>
          <p14:tracePt t="46165" x="3363913" y="4122738"/>
          <p14:tracePt t="46169" x="3363913" y="4094163"/>
          <p14:tracePt t="46180" x="3373438" y="4040188"/>
          <p14:tracePt t="46185" x="3382963" y="3994150"/>
          <p14:tracePt t="46195" x="3390900" y="3948113"/>
          <p14:tracePt t="46201" x="3390900" y="3921125"/>
          <p14:tracePt t="46209" x="3390900" y="3867150"/>
          <p14:tracePt t="46217" x="3419475" y="3821113"/>
          <p14:tracePt t="46225" x="3419475" y="3784600"/>
          <p14:tracePt t="46233" x="3419475" y="3738563"/>
          <p14:tracePt t="46241" x="3419475" y="3711575"/>
          <p14:tracePt t="46249" x="3419475" y="3684588"/>
          <p14:tracePt t="46257" x="3419475" y="3665538"/>
          <p14:tracePt t="46265" x="3419475" y="3638550"/>
          <p14:tracePt t="46273" x="3419475" y="3629025"/>
          <p14:tracePt t="46281" x="3419475" y="3602038"/>
          <p14:tracePt t="46289" x="3419475" y="3592513"/>
          <p14:tracePt t="46297" x="3419475" y="3575050"/>
          <p14:tracePt t="46314" x="3409950" y="3556000"/>
          <p14:tracePt t="46329" x="3400425" y="3538538"/>
          <p14:tracePt t="46337" x="3390900" y="3529013"/>
          <p14:tracePt t="46345" x="3382963" y="3529013"/>
          <p14:tracePt t="46353" x="3373438" y="3519488"/>
          <p14:tracePt t="46361" x="3373438" y="3511550"/>
          <p14:tracePt t="46369" x="3363913" y="3502025"/>
          <p14:tracePt t="46377" x="3336925" y="3482975"/>
          <p14:tracePt t="46385" x="3317875" y="3465513"/>
          <p14:tracePt t="46394" x="3300413" y="3455988"/>
          <p14:tracePt t="46401" x="3273425" y="3446463"/>
          <p14:tracePt t="46409" x="3227388" y="3438525"/>
          <p14:tracePt t="46418" x="3163888" y="3392488"/>
          <p14:tracePt t="46426" x="3108325" y="3382963"/>
          <p14:tracePt t="46435" x="3044825" y="3375025"/>
          <p14:tracePt t="46443" x="2962275" y="3346450"/>
          <p14:tracePt t="46451" x="2925763" y="3338513"/>
          <p14:tracePt t="46458" x="2862263" y="3319463"/>
          <p14:tracePt t="46468" x="2808288" y="3309938"/>
          <p14:tracePt t="46474" x="2725738" y="3273425"/>
          <p14:tracePt t="46486" x="2662238" y="3255963"/>
          <p14:tracePt t="46489" x="2552700" y="3255963"/>
          <p14:tracePt t="46499" x="2479675" y="3246438"/>
          <p14:tracePt t="46506" x="2406650" y="3246438"/>
          <p14:tracePt t="46517" x="2343150" y="3219450"/>
          <p14:tracePt t="46523" x="2287588" y="3219450"/>
          <p14:tracePt t="46533" x="2233613" y="3219450"/>
          <p14:tracePt t="46544" x="2187575" y="3219450"/>
          <p14:tracePt t="46546" x="2151063" y="3219450"/>
          <p14:tracePt t="46553" x="2106613" y="3219450"/>
          <p14:tracePt t="46562" x="2078038" y="3219450"/>
          <p14:tracePt t="46569" x="2041525" y="3219450"/>
          <p14:tracePt t="46578" x="2005013" y="3219450"/>
          <p14:tracePt t="46586" x="1987550" y="3219450"/>
          <p14:tracePt t="46602" x="1960563" y="3219450"/>
          <p14:tracePt t="46610" x="1941513" y="3219450"/>
          <p14:tracePt t="46622" x="1914525" y="3219450"/>
          <p14:tracePt t="46627" x="1895475" y="3219450"/>
          <p14:tracePt t="46637" x="1851025" y="3219450"/>
          <p14:tracePt t="46641" x="1824038" y="3219450"/>
          <p14:tracePt t="46650" x="1804988" y="3219450"/>
          <p14:tracePt t="46657" x="1758950" y="3209925"/>
          <p14:tracePt t="46674" x="1731963" y="3209925"/>
          <p14:tracePt t="46684" x="1722438" y="3209925"/>
          <p14:tracePt t="46690" x="1704975" y="3209925"/>
          <p14:tracePt t="46699" x="1685925" y="3200400"/>
          <p14:tracePt t="46705" x="1677988" y="3200400"/>
          <p14:tracePt t="46721" x="1668463" y="3200400"/>
          <p14:tracePt t="46753" x="1658938" y="3192463"/>
          <p14:tracePt t="46809" x="1658938" y="3182938"/>
          <p14:tracePt t="46980" x="1658938" y="3173413"/>
          <p14:tracePt t="47065" x="1668463" y="3182938"/>
          <p14:tracePt t="47074" x="1714500" y="3182938"/>
          <p14:tracePt t="47082" x="1751013" y="3182938"/>
          <p14:tracePt t="47093" x="1795463" y="3182938"/>
          <p14:tracePt t="47097" x="1831975" y="3182938"/>
          <p14:tracePt t="47105" x="1878013" y="3182938"/>
          <p14:tracePt t="47113" x="1895475" y="3182938"/>
          <p14:tracePt t="47121" x="1924050" y="3182938"/>
          <p14:tracePt t="47129" x="1941513" y="3182938"/>
          <p14:tracePt t="47137" x="1960563" y="3182938"/>
          <p14:tracePt t="47145" x="1978025" y="3182938"/>
          <p14:tracePt t="47153" x="1997075" y="3182938"/>
          <p14:tracePt t="47162" x="2014538" y="3182938"/>
          <p14:tracePt t="47178" x="2024063" y="3182938"/>
          <p14:tracePt t="47185" x="2051050" y="3182938"/>
          <p14:tracePt t="47194" x="2060575" y="3182938"/>
          <p14:tracePt t="47201" x="2070100" y="3182938"/>
          <p14:tracePt t="47209" x="2087563" y="3182938"/>
          <p14:tracePt t="47217" x="2097088" y="3182938"/>
          <p14:tracePt t="47233" x="2106613" y="3182938"/>
          <p14:tracePt t="47241" x="2114550" y="3182938"/>
          <p14:tracePt t="47249" x="2124075" y="3182938"/>
          <p14:tracePt t="47257" x="2133600" y="3182938"/>
          <p14:tracePt t="47265" x="2143125" y="3182938"/>
          <p14:tracePt t="47274" x="2151063" y="3182938"/>
          <p14:tracePt t="47289" x="2160588" y="3182938"/>
          <p14:tracePt t="47297" x="2170113" y="3182938"/>
          <p14:tracePt t="47313" x="2187575" y="3182938"/>
          <p14:tracePt t="47321" x="2197100" y="3192463"/>
          <p14:tracePt t="47329" x="2197100" y="3200400"/>
          <p14:tracePt t="47337" x="2214563" y="3219450"/>
          <p14:tracePt t="47356" x="2224088" y="3228975"/>
          <p14:tracePt t="47362" x="2224088" y="3246438"/>
          <p14:tracePt t="47369" x="2224088" y="3255963"/>
          <p14:tracePt t="47378" x="2233613" y="3255963"/>
          <p14:tracePt t="47385" x="2243138" y="3265488"/>
          <p14:tracePt t="47401" x="2243138" y="3273425"/>
          <p14:tracePt t="47409" x="2251075" y="3282950"/>
          <p14:tracePt t="47418" x="2260600" y="3292475"/>
          <p14:tracePt t="47435" x="2270125" y="3292475"/>
          <p14:tracePt t="47443" x="2297113" y="3302000"/>
          <p14:tracePt t="47449" x="2306638" y="3302000"/>
          <p14:tracePt t="47457" x="2316163" y="3302000"/>
          <p14:tracePt t="47465" x="2324100" y="3302000"/>
          <p14:tracePt t="47473" x="2343150" y="3302000"/>
          <p14:tracePt t="47481" x="2352675" y="3302000"/>
          <p14:tracePt t="47489" x="2379663" y="3302000"/>
          <p14:tracePt t="47497" x="2389188" y="3302000"/>
          <p14:tracePt t="47513" x="2397125" y="3302000"/>
          <p14:tracePt t="47529" x="2416175" y="3302000"/>
          <p14:tracePt t="47561" x="2425700" y="3292475"/>
          <p14:tracePt t="47622" x="2433638" y="3282950"/>
          <p14:tracePt t="47644" x="2443163" y="3273425"/>
          <p14:tracePt t="47674" x="2452688" y="3265488"/>
          <p14:tracePt t="47697" x="2462213" y="3265488"/>
          <p14:tracePt t="47746" x="2470150" y="3265488"/>
          <p14:tracePt t="47778" x="2489200" y="3265488"/>
          <p14:tracePt t="47787" x="2498725" y="3265488"/>
          <p14:tracePt t="47794" x="2506663" y="3265488"/>
          <p14:tracePt t="47801" x="2525713" y="3255963"/>
          <p14:tracePt t="47810" x="2552700" y="3255963"/>
          <p14:tracePt t="47817" x="2598738" y="3246438"/>
          <p14:tracePt t="47825" x="2652713" y="3228975"/>
          <p14:tracePt t="47833" x="2716213" y="3192463"/>
          <p14:tracePt t="47841" x="2798763" y="3182938"/>
          <p14:tracePt t="47849" x="2871788" y="3163888"/>
          <p14:tracePt t="47857" x="2935288" y="3146425"/>
          <p14:tracePt t="47865" x="2990850" y="3146425"/>
          <p14:tracePt t="47873" x="3035300" y="3127375"/>
          <p14:tracePt t="47896" x="3054350" y="3127375"/>
          <p14:tracePt t="48120" x="3054350" y="3136900"/>
          <p14:tracePt t="48162" x="3054350" y="3155950"/>
          <p14:tracePt t="48204" x="3054350" y="3163888"/>
          <p14:tracePt t="48403" x="3054350" y="3173413"/>
          <p14:tracePt t="48443" x="3063875" y="3173413"/>
          <p14:tracePt t="48459" x="3071813" y="3173413"/>
          <p14:tracePt t="48466" x="3081338" y="3173413"/>
          <p14:tracePt t="48483" x="3100388" y="3173413"/>
          <p14:tracePt t="48489" x="3108325" y="3173413"/>
          <p14:tracePt t="48497" x="3117850" y="3173413"/>
          <p14:tracePt t="48505" x="3144838" y="3163888"/>
          <p14:tracePt t="48513" x="3163888" y="3163888"/>
          <p14:tracePt t="48521" x="3190875" y="3155950"/>
          <p14:tracePt t="48529" x="3208338" y="3155950"/>
          <p14:tracePt t="48537" x="3244850" y="3146425"/>
          <p14:tracePt t="48545" x="3254375" y="3136900"/>
          <p14:tracePt t="48569" x="3273425" y="3136900"/>
          <p14:tracePt t="48597" x="3281363" y="3136900"/>
          <p14:tracePt t="48643" x="3290888" y="3136900"/>
          <p14:tracePt t="48721" x="3300413" y="3136900"/>
          <p14:tracePt t="48762" x="3300413" y="3146425"/>
          <p14:tracePt t="48906" x="3300413" y="3155950"/>
          <p14:tracePt t="48930" x="3300413" y="3163888"/>
          <p14:tracePt t="48954" x="3300413" y="3173413"/>
          <p14:tracePt t="48980" x="3300413" y="3182938"/>
          <p14:tracePt t="49017" x="3300413" y="3200400"/>
          <p14:tracePt t="49094" x="3309938" y="3209925"/>
          <p14:tracePt t="49163" x="3309938" y="3219450"/>
          <p14:tracePt t="49171" x="3317875" y="3236913"/>
          <p14:tracePt t="49179" x="3317875" y="3255963"/>
          <p14:tracePt t="49187" x="3327400" y="3282950"/>
          <p14:tracePt t="49199" x="3346450" y="3302000"/>
          <p14:tracePt t="49202" x="3346450" y="3338513"/>
          <p14:tracePt t="49211" x="3354388" y="3355975"/>
          <p14:tracePt t="49217" x="3354388" y="3392488"/>
          <p14:tracePt t="49225" x="3354388" y="3411538"/>
          <p14:tracePt t="49233" x="3354388" y="3438525"/>
          <p14:tracePt t="49241" x="3373438" y="3475038"/>
          <p14:tracePt t="49249" x="3373438" y="3492500"/>
          <p14:tracePt t="49258" x="3373438" y="3511550"/>
          <p14:tracePt t="49265" x="3373438" y="3519488"/>
          <p14:tracePt t="49273" x="3373438" y="3538538"/>
          <p14:tracePt t="49281" x="3373438" y="3548063"/>
          <p14:tracePt t="49291" x="3373438" y="3565525"/>
          <p14:tracePt t="49305" x="3373438" y="3575050"/>
          <p14:tracePt t="49410" x="3382963" y="3584575"/>
          <p14:tracePt t="49531" x="3390900" y="3584575"/>
          <p14:tracePt t="49547" x="3400425" y="3584575"/>
          <p14:tracePt t="49561" x="3409950" y="3584575"/>
          <p14:tracePt t="49570" x="3419475" y="3575050"/>
          <p14:tracePt t="49601" x="3427413" y="3575050"/>
          <p14:tracePt t="49622" x="3446463" y="3565525"/>
          <p14:tracePt t="49641" x="3455988" y="3565525"/>
          <p14:tracePt t="49650" x="3463925" y="3556000"/>
          <p14:tracePt t="49667" x="3473450" y="3548063"/>
          <p14:tracePt t="49674" x="3482975" y="3548063"/>
          <p14:tracePt t="49961" x="3490913" y="3548063"/>
          <p14:tracePt t="49977" x="3500438" y="3538538"/>
          <p14:tracePt t="50034" x="3500438" y="3529013"/>
          <p14:tracePt t="50049" x="3509963" y="3519488"/>
          <p14:tracePt t="50057" x="3519488" y="3519488"/>
          <p14:tracePt t="50065" x="3536950" y="3502025"/>
          <p14:tracePt t="50081" x="3546475" y="3492500"/>
          <p14:tracePt t="50089" x="3563938" y="3482975"/>
          <p14:tracePt t="50098" x="3573463" y="3482975"/>
          <p14:tracePt t="50106" x="3592513" y="3465513"/>
          <p14:tracePt t="50113" x="3609975" y="3455988"/>
          <p14:tracePt t="50121" x="3609975" y="3446463"/>
          <p14:tracePt t="50132" x="3629025" y="3446463"/>
          <p14:tracePt t="50146" x="3665538" y="3429000"/>
          <p14:tracePt t="50153" x="3683000" y="3429000"/>
          <p14:tracePt t="50162" x="3702050" y="3411538"/>
          <p14:tracePt t="50170" x="3719513" y="3411538"/>
          <p14:tracePt t="50185" x="3746500" y="3402013"/>
          <p14:tracePt t="50194" x="3756025" y="3402013"/>
          <p14:tracePt t="50201" x="3775075" y="3392488"/>
          <p14:tracePt t="50209" x="3783013" y="3392488"/>
          <p14:tracePt t="50217" x="3792538" y="3392488"/>
          <p14:tracePt t="50236" x="3802063" y="3392488"/>
          <p14:tracePt t="50353" x="3810000" y="3392488"/>
          <p14:tracePt t="50369" x="3810000" y="3402013"/>
          <p14:tracePt t="50401" x="3810000" y="3411538"/>
          <p14:tracePt t="50873" x="3810000" y="3419475"/>
          <p14:tracePt t="50922" x="3810000" y="3438525"/>
          <p14:tracePt t="50953" x="3802063" y="3455988"/>
          <p14:tracePt t="50978" x="3792538" y="3465513"/>
          <p14:tracePt t="50985" x="3792538" y="3475038"/>
          <p14:tracePt t="50994" x="3783013" y="3482975"/>
          <p14:tracePt t="51001" x="3775075" y="3502025"/>
          <p14:tracePt t="51009" x="3765550" y="3511550"/>
          <p14:tracePt t="51025" x="3738563" y="3538538"/>
          <p14:tracePt t="51033" x="3719513" y="3548063"/>
          <p14:tracePt t="51041" x="3702050" y="3556000"/>
          <p14:tracePt t="51049" x="3673475" y="3575050"/>
          <p14:tracePt t="51057" x="3665538" y="3584575"/>
          <p14:tracePt t="51065" x="3656013" y="3584575"/>
          <p14:tracePt t="51073" x="3646488" y="3592513"/>
          <p14:tracePt t="51081" x="3629025" y="3592513"/>
          <p14:tracePt t="51091" x="3619500" y="3592513"/>
          <p14:tracePt t="51113" x="3609975" y="3592513"/>
          <p14:tracePt t="51137" x="3592513" y="3592513"/>
          <p14:tracePt t="51154" x="3582988" y="3592513"/>
          <p14:tracePt t="51161" x="3573463" y="3592513"/>
          <p14:tracePt t="51177" x="3563938" y="3592513"/>
          <p14:tracePt t="51225" x="3556000" y="3592513"/>
          <p14:tracePt t="51329" x="3556000" y="3584575"/>
          <p14:tracePt t="51370" x="3573463" y="3584575"/>
          <p14:tracePt t="51378" x="3582988" y="3592513"/>
          <p14:tracePt t="51387" x="3592513" y="3602038"/>
          <p14:tracePt t="51395" x="3609975" y="3621088"/>
          <p14:tracePt t="51402" x="3619500" y="3621088"/>
          <p14:tracePt t="51412" x="3636963" y="3629025"/>
          <p14:tracePt t="51421" x="3656013" y="3638550"/>
          <p14:tracePt t="51425" x="3665538" y="3638550"/>
          <p14:tracePt t="51441" x="3673475" y="3638550"/>
          <p14:tracePt t="51457" x="3692525" y="3638550"/>
          <p14:tracePt t="51473" x="3702050" y="3638550"/>
          <p14:tracePt t="51481" x="3709988" y="3638550"/>
          <p14:tracePt t="51500" x="3719513" y="3638550"/>
          <p14:tracePt t="51515" x="3729038" y="3638550"/>
          <p14:tracePt t="51533" x="3738563" y="3638550"/>
          <p14:tracePt t="51579" x="3746500" y="3638550"/>
          <p14:tracePt t="51801" x="3756025" y="3638550"/>
          <p14:tracePt t="51809" x="3775075" y="3638550"/>
          <p14:tracePt t="51825" x="3792538" y="3638550"/>
          <p14:tracePt t="51841" x="3802063" y="3629025"/>
          <p14:tracePt t="51851" x="3810000" y="3621088"/>
          <p14:tracePt t="51875" x="3819525" y="3611563"/>
          <p14:tracePt t="52218" x="3829050" y="3611563"/>
          <p14:tracePt t="52226" x="3856038" y="3602038"/>
          <p14:tracePt t="52234" x="3875088" y="3592513"/>
          <p14:tracePt t="52242" x="3883025" y="3584575"/>
          <p14:tracePt t="52258" x="3902075" y="3584575"/>
          <p14:tracePt t="52269" x="3911600" y="3584575"/>
          <p14:tracePt t="52274" x="3919538" y="3584575"/>
          <p14:tracePt t="52285" x="3919538" y="3575050"/>
          <p14:tracePt t="52299" x="3938588" y="3575050"/>
          <p14:tracePt t="52314" x="3948113" y="3575050"/>
          <p14:tracePt t="52329" x="3956050" y="3575050"/>
          <p14:tracePt t="52345" x="3965575" y="3575050"/>
          <p14:tracePt t="52361" x="3984625" y="3575050"/>
          <p14:tracePt t="52377" x="3984625" y="3565525"/>
          <p14:tracePt t="52397" x="3992563" y="3565525"/>
          <p14:tracePt t="52434" x="4002088" y="3565525"/>
          <p14:tracePt t="52449" x="4011613" y="3565525"/>
          <p14:tracePt t="52609" x="4021138" y="3565525"/>
          <p14:tracePt t="52659" x="4029075" y="3565525"/>
          <p14:tracePt t="52675" x="4038600" y="3565525"/>
          <p14:tracePt t="52682" x="4038600" y="3556000"/>
          <p14:tracePt t="52697" x="4048125" y="3548063"/>
          <p14:tracePt t="52705" x="4057650" y="3548063"/>
          <p14:tracePt t="52713" x="4065588" y="3538538"/>
          <p14:tracePt t="52721" x="4075113" y="3538538"/>
          <p14:tracePt t="52729" x="4102100" y="3538538"/>
          <p14:tracePt t="52737" x="4111625" y="3538538"/>
          <p14:tracePt t="52753" x="4121150" y="3529013"/>
          <p14:tracePt t="52761" x="4148138" y="3529013"/>
          <p14:tracePt t="52769" x="4165600" y="3529013"/>
          <p14:tracePt t="52777" x="4184650" y="3529013"/>
          <p14:tracePt t="52785" x="4202113" y="3529013"/>
          <p14:tracePt t="52794" x="4211638" y="3529013"/>
          <p14:tracePt t="52801" x="4238625" y="3519488"/>
          <p14:tracePt t="52810" x="4248150" y="3519488"/>
          <p14:tracePt t="52817" x="4257675" y="3502025"/>
          <p14:tracePt t="52825" x="4275138" y="3492500"/>
          <p14:tracePt t="52833" x="4284663" y="3492500"/>
          <p14:tracePt t="52849" x="4303713" y="3482975"/>
          <p14:tracePt t="52857" x="4311650" y="3482975"/>
          <p14:tracePt t="52865" x="4321175" y="3482975"/>
          <p14:tracePt t="52902" x="4330700" y="3475038"/>
          <p14:tracePt t="52914" x="4340225" y="3475038"/>
          <p14:tracePt t="53044" x="4348163" y="3475038"/>
          <p14:tracePt t="53059" x="4357688" y="3475038"/>
          <p14:tracePt t="53075" x="4367213" y="3475038"/>
          <p14:tracePt t="53083" x="4376738" y="3475038"/>
          <p14:tracePt t="53099" x="4403725" y="3475038"/>
          <p14:tracePt t="53107" x="4421188" y="3475038"/>
          <p14:tracePt t="53114" x="4448175" y="3475038"/>
          <p14:tracePt t="53122" x="4484688" y="3475038"/>
          <p14:tracePt t="53130" x="4521200" y="3475038"/>
          <p14:tracePt t="53139" x="4557713" y="3475038"/>
          <p14:tracePt t="53147" x="4613275" y="3475038"/>
          <p14:tracePt t="53154" x="4667250" y="3475038"/>
          <p14:tracePt t="53162" x="4740275" y="3475038"/>
          <p14:tracePt t="53170" x="4803775" y="3475038"/>
          <p14:tracePt t="53177" x="4895850" y="3475038"/>
          <p14:tracePt t="53186" x="4968875" y="3475038"/>
          <p14:tracePt t="53198" x="5041900" y="3475038"/>
          <p14:tracePt t="53201" x="5095875" y="3475038"/>
          <p14:tracePt t="53209" x="5159375" y="3455988"/>
          <p14:tracePt t="53217" x="5205413" y="3446463"/>
          <p14:tracePt t="53225" x="5260975" y="3446463"/>
          <p14:tracePt t="53233" x="5278438" y="3438525"/>
          <p14:tracePt t="53241" x="5314950" y="3419475"/>
          <p14:tracePt t="53249" x="5351463" y="3419475"/>
          <p14:tracePt t="53257" x="5368925" y="3402013"/>
          <p14:tracePt t="53274" x="5387975" y="3392488"/>
          <p14:tracePt t="53290" x="5397500" y="3392488"/>
          <p14:tracePt t="54137" x="5414963" y="3382963"/>
          <p14:tracePt t="54147" x="5434013" y="3365500"/>
          <p14:tracePt t="54153" x="5461000" y="3338513"/>
          <p14:tracePt t="54161" x="5497513" y="3302000"/>
          <p14:tracePt t="54170" x="5514975" y="3282950"/>
          <p14:tracePt t="54181" x="5524500" y="3273425"/>
          <p14:tracePt t="54185" x="5551488" y="3246438"/>
          <p14:tracePt t="54194" x="5561013" y="3236913"/>
          <p14:tracePt t="54201" x="5561013" y="3228975"/>
          <p14:tracePt t="54210" x="5570538" y="3228975"/>
          <p14:tracePt t="54427" x="5580063" y="3219450"/>
          <p14:tracePt t="54443" x="5588000" y="3219450"/>
          <p14:tracePt t="54563" x="5597525" y="3219450"/>
          <p14:tracePt t="54596" x="5607050" y="3228975"/>
          <p14:tracePt t="54601" x="5607050" y="3236913"/>
          <p14:tracePt t="54611" x="5607050" y="3246438"/>
          <p14:tracePt t="54627" x="5607050" y="3255963"/>
          <p14:tracePt t="54644" x="5607050" y="3282950"/>
          <p14:tracePt t="54658" x="5607050" y="3292475"/>
          <p14:tracePt t="54668" x="5607050" y="3302000"/>
          <p14:tracePt t="54674" x="5607050" y="3319463"/>
          <p14:tracePt t="54683" x="5607050" y="3338513"/>
          <p14:tracePt t="54691" x="5607050" y="3365500"/>
          <p14:tracePt t="54699" x="5607050" y="3382963"/>
          <p14:tracePt t="54705" x="5607050" y="3419475"/>
          <p14:tracePt t="54713" x="5607050" y="3446463"/>
          <p14:tracePt t="54722" x="5607050" y="3475038"/>
          <p14:tracePt t="54734" x="5607050" y="3492500"/>
          <p14:tracePt t="54738" x="5607050" y="3529013"/>
          <p14:tracePt t="54748" x="5607050" y="3538538"/>
          <p14:tracePt t="54754" x="5607050" y="3565525"/>
          <p14:tracePt t="54763" x="5616575" y="3584575"/>
          <p14:tracePt t="54771" x="5616575" y="3611563"/>
          <p14:tracePt t="54780" x="5634038" y="3629025"/>
          <p14:tracePt t="54799" x="5634038" y="3648075"/>
          <p14:tracePt t="54810" x="5634038" y="3657600"/>
          <p14:tracePt t="54890" x="5643563" y="3665538"/>
          <p14:tracePt t="54985" x="5653088" y="3665538"/>
          <p14:tracePt t="55338" x="5653088" y="3657600"/>
          <p14:tracePt t="55369" x="5661025" y="3648075"/>
          <p14:tracePt t="55377" x="5670550" y="3638550"/>
          <p14:tracePt t="55393" x="5680075" y="3629025"/>
          <p14:tracePt t="55401" x="5680075" y="3621088"/>
          <p14:tracePt t="55410" x="5680075" y="3611563"/>
          <p14:tracePt t="55418" x="5688013" y="3592513"/>
          <p14:tracePt t="55428" x="5697538" y="3592513"/>
          <p14:tracePt t="55442" x="5697538" y="3584575"/>
          <p14:tracePt t="55451" x="5697538" y="3575050"/>
          <p14:tracePt t="55466" x="5707063" y="3548063"/>
          <p14:tracePt t="55498" x="5716588" y="3538538"/>
          <p14:tracePt t="55554" x="5716588" y="3529013"/>
          <p14:tracePt t="55914" x="5716588" y="3511550"/>
          <p14:tracePt t="55994" x="5724525" y="3492500"/>
          <p14:tracePt t="56037" x="5724525" y="3475038"/>
          <p14:tracePt t="56195" x="5653088" y="3475038"/>
          <p14:tracePt t="56206" x="5580063" y="3492500"/>
          <p14:tracePt t="56210" x="5441950" y="3519488"/>
          <p14:tracePt t="56219" x="5334000" y="3548063"/>
          <p14:tracePt t="56225" x="5178425" y="3611563"/>
          <p14:tracePt t="56235" x="5086350" y="3621088"/>
          <p14:tracePt t="56242" x="4986338" y="3665538"/>
          <p14:tracePt t="56250" x="4876800" y="3694113"/>
          <p14:tracePt t="56259" x="4776788" y="3702050"/>
          <p14:tracePt t="56265" x="4686300" y="3748088"/>
          <p14:tracePt t="56273" x="4603750" y="3757613"/>
          <p14:tracePt t="56281" x="4513263" y="3803650"/>
          <p14:tracePt t="56290" x="4467225" y="3811588"/>
          <p14:tracePt t="56297" x="4394200" y="3821113"/>
          <p14:tracePt t="56305" x="4330700" y="3848100"/>
          <p14:tracePt t="56313" x="4284663" y="3857625"/>
          <p14:tracePt t="56322" x="4202113" y="3884613"/>
          <p14:tracePt t="56329" x="4129088" y="3894138"/>
          <p14:tracePt t="56337" x="4011613" y="3940175"/>
          <p14:tracePt t="56346" x="3938588" y="3957638"/>
          <p14:tracePt t="56353" x="3810000" y="3994150"/>
          <p14:tracePt t="56361" x="3709988" y="4021138"/>
          <p14:tracePt t="56370" x="3619500" y="4040188"/>
          <p14:tracePt t="56378" x="3536950" y="4076700"/>
          <p14:tracePt t="56388" x="3455988" y="4094163"/>
          <p14:tracePt t="56395" x="3419475" y="4103688"/>
          <p14:tracePt t="56405" x="3354388" y="4130675"/>
          <p14:tracePt t="56412" x="3309938" y="4140200"/>
          <p14:tracePt t="56417" x="3281363" y="4149725"/>
          <p14:tracePt t="56425" x="3236913" y="4159250"/>
          <p14:tracePt t="56441" x="3208338" y="4159250"/>
          <p14:tracePt t="56449" x="3190875" y="4167188"/>
          <p14:tracePt t="56457" x="3181350" y="4176713"/>
          <p14:tracePt t="56474" x="3171825" y="4176713"/>
          <p14:tracePt t="56482" x="3163888" y="4186238"/>
          <p14:tracePt t="56506" x="3154363" y="4186238"/>
          <p14:tracePt t="56523" x="3144838" y="4195763"/>
          <p14:tracePt t="56547" x="3136900" y="4195763"/>
          <p14:tracePt t="56553" x="3127375" y="4195763"/>
          <p14:tracePt t="56570" x="3127375" y="4203700"/>
          <p14:tracePt t="56585" x="3127375" y="4213225"/>
          <p14:tracePt t="56626" x="3127375" y="4222750"/>
          <p14:tracePt t="56671" x="3127375" y="4232275"/>
          <p14:tracePt t="56681" x="3136900" y="4240213"/>
          <p14:tracePt t="56819" x="3144838" y="4249738"/>
          <p14:tracePt t="56850" x="3144838" y="4259263"/>
          <p14:tracePt t="56858" x="3144838" y="4286250"/>
          <p14:tracePt t="56870" x="3136900" y="4303713"/>
          <p14:tracePt t="56873" x="3117850" y="4322763"/>
          <p14:tracePt t="56881" x="3081338" y="4349750"/>
          <p14:tracePt t="56889" x="3054350" y="4368800"/>
          <p14:tracePt t="56897" x="3035300" y="4376738"/>
          <p14:tracePt t="56905" x="3008313" y="4395788"/>
          <p14:tracePt t="56913" x="2971800" y="4413250"/>
          <p14:tracePt t="56921" x="2962275" y="4422775"/>
          <p14:tracePt t="56929" x="2944813" y="4441825"/>
          <p14:tracePt t="56937" x="2925763" y="4459288"/>
          <p14:tracePt t="56953" x="2908300" y="4478338"/>
          <p14:tracePt t="56961" x="2898775" y="4486275"/>
          <p14:tracePt t="56969" x="2889250" y="4495800"/>
          <p14:tracePt t="56985" x="2889250" y="4505325"/>
          <p14:tracePt t="57097" x="2889250" y="4486275"/>
          <p14:tracePt t="57105" x="2898775" y="4478338"/>
          <p14:tracePt t="57121" x="2908300" y="4478338"/>
          <p14:tracePt t="57129" x="2925763" y="4459288"/>
          <p14:tracePt t="57145" x="2935288" y="4449763"/>
          <p14:tracePt t="57161" x="2944813" y="4432300"/>
          <p14:tracePt t="57177" x="2944813" y="4422775"/>
          <p14:tracePt t="57277" x="2944813" y="4413250"/>
          <p14:tracePt t="57283" x="2935288" y="4413250"/>
          <p14:tracePt t="57291" x="2925763" y="4413250"/>
          <p14:tracePt t="57313" x="2917825" y="4413250"/>
          <p14:tracePt t="57337" x="2908300" y="4405313"/>
          <p14:tracePt t="57612" x="2908300" y="4395788"/>
          <p14:tracePt t="57621" x="2935288" y="4368800"/>
          <p14:tracePt t="57628" x="2944813" y="4368800"/>
          <p14:tracePt t="57636" x="2944813" y="4359275"/>
          <p14:tracePt t="57642" x="2971800" y="4340225"/>
          <p14:tracePt t="57651" x="2981325" y="4332288"/>
          <p14:tracePt t="57657" x="2998788" y="4313238"/>
          <p14:tracePt t="57667" x="3008313" y="4303713"/>
          <p14:tracePt t="57673" x="3035300" y="4286250"/>
          <p14:tracePt t="57681" x="3054350" y="4276725"/>
          <p14:tracePt t="57697" x="3063875" y="4268788"/>
          <p14:tracePt t="57787" x="3071813" y="4268788"/>
          <p14:tracePt t="57923" x="3081338" y="4268788"/>
          <p14:tracePt t="57953" x="3081338" y="4286250"/>
          <p14:tracePt t="57970" x="3044825" y="4303713"/>
          <p14:tracePt t="57979" x="3035300" y="4303713"/>
          <p14:tracePt t="57985" x="3008313" y="4322763"/>
          <p14:tracePt t="57995" x="2971800" y="4349750"/>
          <p14:tracePt t="58001" x="2954338" y="4359275"/>
          <p14:tracePt t="58010" x="2889250" y="4376738"/>
          <p14:tracePt t="58017" x="2852738" y="4386263"/>
          <p14:tracePt t="58025" x="2789238" y="4413250"/>
          <p14:tracePt t="58033" x="2744788" y="4441825"/>
          <p14:tracePt t="58042" x="2716213" y="4449763"/>
          <p14:tracePt t="58049" x="2671763" y="4449763"/>
          <p14:tracePt t="58057" x="2643188" y="4468813"/>
          <p14:tracePt t="58065" x="2616200" y="4468813"/>
          <p14:tracePt t="58073" x="2570163" y="4486275"/>
          <p14:tracePt t="58081" x="2543175" y="4486275"/>
          <p14:tracePt t="58089" x="2533650" y="4486275"/>
          <p14:tracePt t="58097" x="2516188" y="4486275"/>
          <p14:tracePt t="58105" x="2489200" y="4486275"/>
          <p14:tracePt t="58113" x="2479675" y="4486275"/>
          <p14:tracePt t="58121" x="2452688" y="4486275"/>
          <p14:tracePt t="58129" x="2443163" y="4486275"/>
          <p14:tracePt t="58145" x="2433638" y="4486275"/>
          <p14:tracePt t="58153" x="2425700" y="4486275"/>
          <p14:tracePt t="58161" x="2397125" y="4486275"/>
          <p14:tracePt t="58170" x="2397125" y="4478338"/>
          <p14:tracePt t="58185" x="2389188" y="4478338"/>
          <p14:tracePt t="58201" x="2370138" y="4459288"/>
          <p14:tracePt t="58211" x="2360613" y="4449763"/>
          <p14:tracePt t="58227" x="2352675" y="4449763"/>
          <p14:tracePt t="58246" x="2343150" y="4449763"/>
          <p14:tracePt t="58249" x="2324100" y="4449763"/>
          <p14:tracePt t="58265" x="2287588" y="4449763"/>
          <p14:tracePt t="58273" x="2270125" y="4449763"/>
          <p14:tracePt t="58281" x="2243138" y="4449763"/>
          <p14:tracePt t="58289" x="2224088" y="4449763"/>
          <p14:tracePt t="58297" x="2187575" y="4449763"/>
          <p14:tracePt t="58305" x="2170113" y="4449763"/>
          <p14:tracePt t="58313" x="2133600" y="4441825"/>
          <p14:tracePt t="58323" x="2114550" y="4432300"/>
          <p14:tracePt t="58329" x="2097088" y="4432300"/>
          <p14:tracePt t="58339" x="2087563" y="4432300"/>
          <p14:tracePt t="58346" x="2070100" y="4413250"/>
          <p14:tracePt t="58361" x="2041525" y="4413250"/>
          <p14:tracePt t="58369" x="2024063" y="4405313"/>
          <p14:tracePt t="58385" x="2005013" y="4405313"/>
          <p14:tracePt t="58401" x="1997075" y="4405313"/>
          <p14:tracePt t="58417" x="1987550" y="4405313"/>
          <p14:tracePt t="58429" x="1978025" y="4395788"/>
          <p14:tracePt t="58434" x="1968500" y="4395788"/>
          <p14:tracePt t="58459" x="1960563" y="4395788"/>
          <p14:tracePt t="58467" x="1951038" y="4395788"/>
          <p14:tracePt t="58475" x="1941513" y="4386263"/>
          <p14:tracePt t="58485" x="1924050" y="4386263"/>
          <p14:tracePt t="58490" x="1914525" y="4386263"/>
          <p14:tracePt t="58498" x="1878013" y="4386263"/>
          <p14:tracePt t="58505" x="1868488" y="4386263"/>
          <p14:tracePt t="58514" x="1831975" y="4386263"/>
          <p14:tracePt t="58521" x="1804988" y="4386263"/>
          <p14:tracePt t="58530" x="1787525" y="4386263"/>
          <p14:tracePt t="58538" x="1768475" y="4386263"/>
          <p14:tracePt t="58545" x="1758950" y="4386263"/>
          <p14:tracePt t="58553" x="1741488" y="4386263"/>
          <p14:tracePt t="58577" x="1731963" y="4386263"/>
          <p14:tracePt t="58625" x="1722438" y="4376738"/>
          <p14:tracePt t="58846" x="1722438" y="4368800"/>
          <p14:tracePt t="58857" x="1731963" y="4359275"/>
          <p14:tracePt t="58897" x="1741488" y="4359275"/>
          <p14:tracePt t="58905" x="1758950" y="4359275"/>
          <p14:tracePt t="58913" x="1768475" y="4359275"/>
          <p14:tracePt t="58921" x="1787525" y="4359275"/>
          <p14:tracePt t="58929" x="1814513" y="4359275"/>
          <p14:tracePt t="58937" x="1824038" y="4359275"/>
          <p14:tracePt t="58946" x="1851025" y="4359275"/>
          <p14:tracePt t="58961" x="1868488" y="4359275"/>
          <p14:tracePt t="58969" x="1887538" y="4359275"/>
          <p14:tracePt t="58977" x="1905000" y="4359275"/>
          <p14:tracePt t="58985" x="1914525" y="4359275"/>
          <p14:tracePt t="58995" x="1931988" y="4359275"/>
          <p14:tracePt t="59001" x="1941513" y="4359275"/>
          <p14:tracePt t="59010" x="1951038" y="4359275"/>
          <p14:tracePt t="59017" x="1968500" y="4359275"/>
          <p14:tracePt t="59025" x="1978025" y="4359275"/>
          <p14:tracePt t="59033" x="1987550" y="4359275"/>
          <p14:tracePt t="59041" x="1997075" y="4359275"/>
          <p14:tracePt t="59050" x="2014538" y="4359275"/>
          <p14:tracePt t="59059" x="2024063" y="4359275"/>
          <p14:tracePt t="59066" x="2033588" y="4359275"/>
          <p14:tracePt t="59074" x="2051050" y="4359275"/>
          <p14:tracePt t="59083" x="2060575" y="4359275"/>
          <p14:tracePt t="59090" x="2070100" y="4359275"/>
          <p14:tracePt t="59098" x="2078038" y="4359275"/>
          <p14:tracePt t="59106" x="2106613" y="4359275"/>
          <p14:tracePt t="59114" x="2114550" y="4359275"/>
          <p14:tracePt t="59122" x="2124075" y="4359275"/>
          <p14:tracePt t="59140" x="2133600" y="4359275"/>
          <p14:tracePt t="59147" x="2143125" y="4359275"/>
          <p14:tracePt t="59154" x="2151063" y="4359275"/>
          <p14:tracePt t="59163" x="2160588" y="4359275"/>
          <p14:tracePt t="59169" x="2179638" y="4359275"/>
          <p14:tracePt t="59177" x="2187575" y="4359275"/>
          <p14:tracePt t="59201" x="2197100" y="4359275"/>
          <p14:tracePt t="59210" x="2214563" y="4359275"/>
          <p14:tracePt t="59226" x="2224088" y="4359275"/>
          <p14:tracePt t="59233" x="2233613" y="4359275"/>
          <p14:tracePt t="59241" x="2243138" y="4359275"/>
          <p14:tracePt t="59249" x="2251075" y="4359275"/>
          <p14:tracePt t="59260" x="2260600" y="4359275"/>
          <p14:tracePt t="59282" x="2270125" y="4359275"/>
          <p14:tracePt t="59292" x="2279650" y="4359275"/>
          <p14:tracePt t="59298" x="2287588" y="4359275"/>
          <p14:tracePt t="59305" x="2297113" y="4359275"/>
          <p14:tracePt t="59313" x="2306638" y="4359275"/>
          <p14:tracePt t="59329" x="2306638" y="4349750"/>
          <p14:tracePt t="59345" x="2333625" y="4349750"/>
          <p14:tracePt t="59354" x="2343150" y="4349750"/>
          <p14:tracePt t="59361" x="2352675" y="4349750"/>
          <p14:tracePt t="59370" x="2360613" y="4349750"/>
          <p14:tracePt t="59378" x="2379663" y="4349750"/>
          <p14:tracePt t="59388" x="2389188" y="4349750"/>
          <p14:tracePt t="59410" x="2397125" y="4349750"/>
          <p14:tracePt t="59435" x="2416175" y="4349750"/>
          <p14:tracePt t="59449" x="2425700" y="4349750"/>
          <p14:tracePt t="59489" x="2433638" y="4349750"/>
          <p14:tracePt t="59497" x="2443163" y="4349750"/>
          <p14:tracePt t="59513" x="2452688" y="4349750"/>
          <p14:tracePt t="59529" x="2462213" y="4349750"/>
          <p14:tracePt t="59545" x="2470150" y="4349750"/>
          <p14:tracePt t="59561" x="2479675" y="4349750"/>
          <p14:tracePt t="59577" x="2506663" y="4349750"/>
          <p14:tracePt t="59596" x="2516188" y="4349750"/>
          <p14:tracePt t="59607" x="2525713" y="4349750"/>
          <p14:tracePt t="59609" x="2543175" y="4349750"/>
          <p14:tracePt t="59617" x="2552700" y="4349750"/>
          <p14:tracePt t="59626" x="2579688" y="4349750"/>
          <p14:tracePt t="59635" x="2598738" y="4349750"/>
          <p14:tracePt t="59643" x="2606675" y="4349750"/>
          <p14:tracePt t="59653" x="2625725" y="4349750"/>
          <p14:tracePt t="59659" x="2635250" y="4349750"/>
          <p14:tracePt t="59674" x="2643188" y="4349750"/>
          <p14:tracePt t="59701" x="2662238" y="4349750"/>
          <p14:tracePt t="59745" x="2671763" y="4349750"/>
          <p14:tracePt t="59779" x="2679700" y="4349750"/>
          <p14:tracePt t="59803" x="2689225" y="4349750"/>
          <p14:tracePt t="59819" x="2708275" y="4349750"/>
          <p14:tracePt t="59835" x="2716213" y="4349750"/>
          <p14:tracePt t="59851" x="2725738" y="4349750"/>
          <p14:tracePt t="59865" x="2744788" y="4349750"/>
          <p14:tracePt t="59874" x="2752725" y="4349750"/>
          <p14:tracePt t="59883" x="2762250" y="4349750"/>
          <p14:tracePt t="59891" x="2771775" y="4349750"/>
          <p14:tracePt t="59907" x="2798763" y="4349750"/>
          <p14:tracePt t="59922" x="2825750" y="4349750"/>
          <p14:tracePt t="59931" x="2835275" y="4349750"/>
          <p14:tracePt t="59939" x="2844800" y="4349750"/>
          <p14:tracePt t="59951" x="2871788" y="4349750"/>
          <p14:tracePt t="59953" x="2881313" y="4349750"/>
          <p14:tracePt t="59961" x="2898775" y="4349750"/>
          <p14:tracePt t="59969" x="2908300" y="4349750"/>
          <p14:tracePt t="59977" x="2917825" y="4349750"/>
          <p14:tracePt t="59985" x="2925763" y="4349750"/>
          <p14:tracePt t="59993" x="2935288" y="4349750"/>
          <p14:tracePt t="60001" x="2954338" y="4349750"/>
          <p14:tracePt t="60010" x="2962275" y="4349750"/>
          <p14:tracePt t="60026" x="2971800" y="4349750"/>
          <p14:tracePt t="60041" x="2990850" y="4349750"/>
          <p14:tracePt t="60049" x="2998788" y="4349750"/>
          <p14:tracePt t="60059" x="3008313" y="4349750"/>
          <p14:tracePt t="60067" x="3017838" y="4349750"/>
          <p14:tracePt t="60083" x="3035300" y="4349750"/>
          <p14:tracePt t="60113" x="3054350" y="4332288"/>
          <p14:tracePt t="60185" x="3063875" y="4332288"/>
          <p14:tracePt t="60193" x="3071813" y="4332288"/>
          <p14:tracePt t="60410" x="3081338" y="4332288"/>
          <p14:tracePt t="60419" x="3090863" y="4332288"/>
          <p14:tracePt t="60426" x="3100388" y="4332288"/>
          <p14:tracePt t="60433" x="3117850" y="4332288"/>
          <p14:tracePt t="60441" x="3154363" y="4332288"/>
          <p14:tracePt t="60449" x="3190875" y="4332288"/>
          <p14:tracePt t="60457" x="3244850" y="4332288"/>
          <p14:tracePt t="60466" x="3300413" y="4332288"/>
          <p14:tracePt t="60474" x="3373438" y="4332288"/>
          <p14:tracePt t="60483" x="3436938" y="4332288"/>
          <p14:tracePt t="60490" x="3509963" y="4332288"/>
          <p14:tracePt t="60498" x="3536950" y="4332288"/>
          <p14:tracePt t="60506" x="3582988" y="4332288"/>
          <p14:tracePt t="60514" x="3609975" y="4332288"/>
          <p14:tracePt t="60522" x="3629025" y="4332288"/>
          <p14:tracePt t="60538" x="3656013" y="4332288"/>
          <p14:tracePt t="60547" x="3665538" y="4332288"/>
          <p14:tracePt t="60563" x="3673475" y="4332288"/>
          <p14:tracePt t="60577" x="3702050" y="4332288"/>
          <p14:tracePt t="60606" x="3709988" y="4332288"/>
          <p14:tracePt t="60620" x="3719513" y="4332288"/>
          <p14:tracePt t="60634" x="3738563" y="4332288"/>
          <p14:tracePt t="60826" x="3729038" y="4332288"/>
          <p14:tracePt t="60845" x="3719513" y="4359275"/>
          <p14:tracePt t="60850" x="3709988" y="4368800"/>
          <p14:tracePt t="60867" x="3709988" y="4395788"/>
          <p14:tracePt t="60882" x="3702050" y="4413250"/>
          <p14:tracePt t="60890" x="3702050" y="4422775"/>
          <p14:tracePt t="60898" x="3702050" y="4432300"/>
          <p14:tracePt t="60905" x="3702050" y="4441825"/>
          <p14:tracePt t="60921" x="3702050" y="4459288"/>
          <p14:tracePt t="60929" x="3702050" y="4478338"/>
          <p14:tracePt t="60937" x="3702050" y="4486275"/>
          <p14:tracePt t="60953" x="3702050" y="4495800"/>
          <p14:tracePt t="60969" x="3702050" y="4505325"/>
          <p14:tracePt t="60977" x="3702050" y="4514850"/>
          <p14:tracePt t="60985" x="3702050" y="4522788"/>
          <p14:tracePt t="60994" x="3702050" y="4532313"/>
          <p14:tracePt t="61001" x="3709988" y="4541838"/>
          <p14:tracePt t="61010" x="3719513" y="4559300"/>
          <p14:tracePt t="61017" x="3729038" y="4578350"/>
          <p14:tracePt t="61026" x="3738563" y="4587875"/>
          <p14:tracePt t="61034" x="3746500" y="4595813"/>
          <p14:tracePt t="61044" x="3746500" y="4605338"/>
          <p14:tracePt t="61057" x="3756025" y="4614863"/>
          <p14:tracePt t="61065" x="3756025" y="4624388"/>
          <p14:tracePt t="61074" x="3765550" y="4641850"/>
          <p14:tracePt t="61081" x="3765550" y="4651375"/>
          <p14:tracePt t="61097" x="3765550" y="4668838"/>
          <p14:tracePt t="61113" x="3765550" y="4687888"/>
          <p14:tracePt t="61153" x="3783013" y="4705350"/>
          <p14:tracePt t="61435" x="3783013" y="4714875"/>
          <p14:tracePt t="61450" x="3783013" y="4724400"/>
          <p14:tracePt t="61465" x="3775075" y="4732338"/>
          <p14:tracePt t="61482" x="3775075" y="4741863"/>
          <p14:tracePt t="61491" x="3775075" y="4751388"/>
          <p14:tracePt t="61498" x="3775075" y="4760913"/>
          <p14:tracePt t="61506" x="3775075" y="4778375"/>
          <p14:tracePt t="61514" x="3775075" y="4787900"/>
          <p14:tracePt t="61530" x="3775075" y="4805363"/>
          <p14:tracePt t="61547" x="3775075" y="4814888"/>
          <p14:tracePt t="61554" x="3775075" y="4824413"/>
          <p14:tracePt t="61699" x="3775075" y="4814888"/>
          <p14:tracePt t="61713" x="3775075" y="4787900"/>
          <p14:tracePt t="61721" x="3775075" y="4778375"/>
          <p14:tracePt t="61729" x="3775075" y="4768850"/>
          <p14:tracePt t="61753" x="3775075" y="4751388"/>
          <p14:tracePt t="61769" x="3775075" y="4741863"/>
          <p14:tracePt t="61794" x="3775075" y="4732338"/>
          <p14:tracePt t="61834" x="3765550" y="4714875"/>
          <p14:tracePt t="61845" x="3756025" y="4714875"/>
          <p14:tracePt t="61849" x="3746500" y="4714875"/>
          <p14:tracePt t="61862" x="3719513" y="4714875"/>
          <p14:tracePt t="61865" x="3702050" y="4714875"/>
          <p14:tracePt t="61877" x="3665538" y="4714875"/>
          <p14:tracePt t="61882" x="3619500" y="4697413"/>
          <p14:tracePt t="61894" x="3592513" y="4697413"/>
          <p14:tracePt t="61912" x="3490913" y="4687888"/>
          <p14:tracePt t="61913" x="3446463" y="4678363"/>
          <p14:tracePt t="61923" x="3390900" y="4678363"/>
          <p14:tracePt t="61929" x="3346450" y="4660900"/>
          <p14:tracePt t="61938" x="3290888" y="4660900"/>
          <p14:tracePt t="61947" x="3244850" y="4641850"/>
          <p14:tracePt t="61955" x="3217863" y="4641850"/>
          <p14:tracePt t="61961" x="3181350" y="4641850"/>
          <p14:tracePt t="61969" x="3163888" y="4632325"/>
          <p14:tracePt t="61977" x="3127375" y="4632325"/>
          <p14:tracePt t="61985" x="3108325" y="4632325"/>
          <p14:tracePt t="61993" x="3100388" y="4632325"/>
          <p14:tracePt t="62002" x="3081338" y="4632325"/>
          <p14:tracePt t="62010" x="3063875" y="4632325"/>
          <p14:tracePt t="62017" x="3044825" y="4632325"/>
          <p14:tracePt t="62026" x="3035300" y="4632325"/>
          <p14:tracePt t="62033" x="3008313" y="4632325"/>
          <p14:tracePt t="62041" x="2990850" y="4632325"/>
          <p14:tracePt t="62049" x="2971800" y="4641850"/>
          <p14:tracePt t="62057" x="2944813" y="4651375"/>
          <p14:tracePt t="62065" x="2925763" y="4660900"/>
          <p14:tracePt t="62075" x="2908300" y="4660900"/>
          <p14:tracePt t="62081" x="2889250" y="4678363"/>
          <p14:tracePt t="62091" x="2862263" y="4687888"/>
          <p14:tracePt t="62097" x="2835275" y="4697413"/>
          <p14:tracePt t="62107" x="2808288" y="4705350"/>
          <p14:tracePt t="62113" x="2798763" y="4705350"/>
          <p14:tracePt t="62122" x="2781300" y="4724400"/>
          <p14:tracePt t="62129" x="2752725" y="4732338"/>
          <p14:tracePt t="62137" x="2744788" y="4732338"/>
          <p14:tracePt t="62145" x="2725738" y="4741863"/>
          <p14:tracePt t="62154" x="2708275" y="4751388"/>
          <p14:tracePt t="62163" x="2662238" y="4768850"/>
          <p14:tracePt t="62182" x="2652713" y="4778375"/>
          <p14:tracePt t="62185" x="2635250" y="4778375"/>
          <p14:tracePt t="62194" x="2625725" y="4787900"/>
          <p14:tracePt t="62210" x="2616200" y="4787900"/>
          <p14:tracePt t="62217" x="2606675" y="4787900"/>
          <p14:tracePt t="62226" x="2606675" y="4797425"/>
          <p14:tracePt t="62233" x="2598738" y="4797425"/>
          <p14:tracePt t="62241" x="2589213" y="4797425"/>
          <p14:tracePt t="62250" x="2579688" y="4805363"/>
          <p14:tracePt t="62258" x="2570163" y="4814888"/>
          <p14:tracePt t="62282" x="2562225" y="4824413"/>
          <p14:tracePt t="62307" x="2552700" y="4824413"/>
          <p14:tracePt t="62985" x="2552700" y="4841875"/>
          <p14:tracePt t="63017" x="2552700" y="4851400"/>
          <p14:tracePt t="63178" x="2552700" y="4860925"/>
          <p14:tracePt t="63225" x="2562225" y="4860925"/>
          <p14:tracePt t="63249" x="2579688" y="4851400"/>
          <p14:tracePt t="63265" x="2589213" y="4841875"/>
          <p14:tracePt t="63274" x="2606675" y="4824413"/>
          <p14:tracePt t="63282" x="2625725" y="4805363"/>
          <p14:tracePt t="63289" x="2643188" y="4797425"/>
          <p14:tracePt t="63297" x="2662238" y="4787900"/>
          <p14:tracePt t="63305" x="2671763" y="4787900"/>
          <p14:tracePt t="63313" x="2689225" y="4768850"/>
          <p14:tracePt t="63338" x="2708275" y="4768850"/>
          <p14:tracePt t="63355" x="2716213" y="4768850"/>
          <p14:tracePt t="63386" x="2725738" y="4768850"/>
          <p14:tracePt t="63426" x="2735263" y="4768850"/>
          <p14:tracePt t="63753" x="2735263" y="4778375"/>
          <p14:tracePt t="63769" x="2744788" y="4778375"/>
          <p14:tracePt t="63778" x="2752725" y="4778375"/>
          <p14:tracePt t="63785" x="2771775" y="4768850"/>
          <p14:tracePt t="63801" x="2789238" y="4760913"/>
          <p14:tracePt t="63817" x="2798763" y="4760913"/>
          <p14:tracePt t="63834" x="2808288" y="4760913"/>
          <p14:tracePt t="63843" x="2817813" y="4760913"/>
          <p14:tracePt t="63849" x="2835275" y="4751388"/>
          <p14:tracePt t="63859" x="2852738" y="4741863"/>
          <p14:tracePt t="63875" x="2881313" y="4724400"/>
          <p14:tracePt t="63881" x="2898775" y="4714875"/>
          <p14:tracePt t="63896" x="2944813" y="4705350"/>
          <p14:tracePt t="63897" x="2990850" y="4697413"/>
          <p14:tracePt t="63906" x="3054350" y="4651375"/>
          <p14:tracePt t="63914" x="3127375" y="4641850"/>
          <p14:tracePt t="63921" x="3208338" y="4632325"/>
          <p14:tracePt t="63929" x="3336925" y="4587875"/>
          <p14:tracePt t="63937" x="3500438" y="4568825"/>
          <p14:tracePt t="63945" x="3683000" y="4522788"/>
          <p14:tracePt t="63953" x="3883025" y="4505325"/>
          <p14:tracePt t="63963" x="4094163" y="4478338"/>
          <p14:tracePt t="63969" x="4303713" y="4441825"/>
          <p14:tracePt t="63977" x="4513263" y="4413250"/>
          <p14:tracePt t="63986" x="4749800" y="4395788"/>
          <p14:tracePt t="63995" x="4913313" y="4368800"/>
          <p14:tracePt t="64001" x="5059363" y="4349750"/>
          <p14:tracePt t="64009" x="5205413" y="4322763"/>
          <p14:tracePt t="64017" x="5278438" y="4322763"/>
          <p14:tracePt t="64026" x="5397500" y="4295775"/>
          <p14:tracePt t="64033" x="5470525" y="4276725"/>
          <p14:tracePt t="64041" x="5534025" y="4268788"/>
          <p14:tracePt t="64049" x="5588000" y="4268788"/>
          <p14:tracePt t="64058" x="5661025" y="4240213"/>
          <p14:tracePt t="64066" x="5707063" y="4222750"/>
          <p14:tracePt t="64074" x="5789613" y="4203700"/>
          <p14:tracePt t="64082" x="5889625" y="4167188"/>
          <p14:tracePt t="64090" x="5980113" y="4149725"/>
          <p14:tracePt t="64098" x="6089650" y="4122738"/>
          <p14:tracePt t="64105" x="6245225" y="4076700"/>
          <p14:tracePt t="64114" x="6372225" y="4067175"/>
          <p14:tracePt t="64121" x="6537325" y="4049713"/>
          <p14:tracePt t="64129" x="6700838" y="4021138"/>
          <p14:tracePt t="64137" x="6846888" y="4003675"/>
          <p14:tracePt t="64145" x="6992938" y="3984625"/>
          <p14:tracePt t="64153" x="7156450" y="3957638"/>
          <p14:tracePt t="64161" x="7312025" y="3940175"/>
          <p14:tracePt t="64170" x="7466013" y="3940175"/>
          <p14:tracePt t="64179" x="7631113" y="3940175"/>
          <p14:tracePt t="64186" x="7794625" y="3940175"/>
          <p14:tracePt t="64195" x="7958138" y="3940175"/>
          <p14:tracePt t="64205" x="8140700" y="3940175"/>
          <p14:tracePt t="64211" x="8323263" y="3940175"/>
          <p14:tracePt t="64217" x="8505825" y="3940175"/>
          <p14:tracePt t="64228" x="8678863" y="3940175"/>
          <p14:tracePt t="64235" x="8861425" y="3940175"/>
          <p14:tracePt t="64241" x="9024938" y="39306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85800" y="332656"/>
            <a:ext cx="8229600" cy="1143000"/>
          </a:xfrm>
        </p:spPr>
        <p:txBody>
          <a:bodyPr/>
          <a:lstStyle/>
          <a:p>
            <a:pPr eaLnBrk="1" hangingPunct="1"/>
            <a:r>
              <a:rPr lang="ja-JP" altLang="en-US" dirty="0"/>
              <a:t>例題</a:t>
            </a:r>
            <a:r>
              <a:rPr lang="en-US" altLang="ja-JP" dirty="0"/>
              <a:t>2</a:t>
            </a:r>
            <a:r>
              <a:rPr lang="ja-JP" altLang="en-US" dirty="0"/>
              <a:t>　</a:t>
            </a:r>
            <a:r>
              <a:rPr lang="en-US" altLang="ja-JP" dirty="0"/>
              <a:t>iotst.asm</a:t>
            </a:r>
            <a:endParaRPr lang="ja-JP" altLang="en-US" dirty="0"/>
          </a:p>
        </p:txBody>
      </p:sp>
      <p:sp>
        <p:nvSpPr>
          <p:cNvPr id="26627" name="Rectangle 3"/>
          <p:cNvSpPr>
            <a:spLocks noGrp="1" noChangeArrowheads="1"/>
          </p:cNvSpPr>
          <p:nvPr>
            <p:ph type="body" idx="1"/>
          </p:nvPr>
        </p:nvSpPr>
        <p:spPr>
          <a:xfrm>
            <a:off x="457200" y="1600200"/>
            <a:ext cx="8229600" cy="4709120"/>
          </a:xfrm>
        </p:spPr>
        <p:txBody>
          <a:bodyPr/>
          <a:lstStyle/>
          <a:p>
            <a:pPr eaLnBrk="1" hangingPunct="1">
              <a:lnSpc>
                <a:spcPct val="90000"/>
              </a:lnSpc>
              <a:buFontTx/>
              <a:buNone/>
            </a:pPr>
            <a:r>
              <a:rPr lang="ja-JP" altLang="en-US" sz="2800" dirty="0"/>
              <a:t>　　　　　</a:t>
            </a:r>
            <a:r>
              <a:rPr lang="en-US" altLang="ja-JP" sz="2800" dirty="0" err="1"/>
              <a:t>lui</a:t>
            </a:r>
            <a:r>
              <a:rPr lang="en-US" altLang="ja-JP" sz="2800" dirty="0"/>
              <a:t> x1,0xc1000</a:t>
            </a:r>
          </a:p>
          <a:p>
            <a:pPr eaLnBrk="1" hangingPunct="1">
              <a:lnSpc>
                <a:spcPct val="90000"/>
              </a:lnSpc>
              <a:buFontTx/>
              <a:buNone/>
            </a:pPr>
            <a:r>
              <a:rPr lang="en-US" altLang="ja-JP" sz="2800" dirty="0" err="1"/>
              <a:t>lpin</a:t>
            </a:r>
            <a:r>
              <a:rPr lang="en-US" altLang="ja-JP" sz="2800" dirty="0"/>
              <a:t>:     </a:t>
            </a:r>
            <a:r>
              <a:rPr lang="en-US" altLang="ja-JP" sz="2800" dirty="0" err="1"/>
              <a:t>lb</a:t>
            </a:r>
            <a:r>
              <a:rPr lang="en-US" altLang="ja-JP" sz="2800" dirty="0"/>
              <a:t> x2,x1,3</a:t>
            </a:r>
          </a:p>
          <a:p>
            <a:pPr eaLnBrk="1" hangingPunct="1">
              <a:lnSpc>
                <a:spcPct val="90000"/>
              </a:lnSpc>
              <a:buFontTx/>
              <a:buNone/>
            </a:pPr>
            <a:r>
              <a:rPr lang="en-US" altLang="ja-JP" sz="2800" dirty="0"/>
              <a:t>            </a:t>
            </a:r>
            <a:r>
              <a:rPr lang="en-US" altLang="ja-JP" sz="2800" dirty="0" err="1"/>
              <a:t>beq</a:t>
            </a:r>
            <a:r>
              <a:rPr lang="en-US" altLang="ja-JP" sz="2800" dirty="0"/>
              <a:t> x2,x0,lpin</a:t>
            </a:r>
            <a:r>
              <a:rPr lang="ja-JP" altLang="en-US" sz="2800" dirty="0"/>
              <a:t>　　　</a:t>
            </a:r>
            <a:r>
              <a:rPr lang="en-US" altLang="ja-JP" sz="2800" dirty="0" err="1"/>
              <a:t>RxRDY</a:t>
            </a:r>
            <a:r>
              <a:rPr lang="ja-JP" altLang="en-US" sz="2800" dirty="0"/>
              <a:t>を</a:t>
            </a:r>
            <a:r>
              <a:rPr lang="en-US" altLang="ja-JP" sz="2800" dirty="0"/>
              <a:t>Busy</a:t>
            </a:r>
            <a:r>
              <a:rPr lang="ja-JP" altLang="en-US" sz="2800" dirty="0"/>
              <a:t> </a:t>
            </a:r>
            <a:r>
              <a:rPr lang="en-US" altLang="ja-JP" sz="2800" dirty="0"/>
              <a:t>Wait</a:t>
            </a:r>
          </a:p>
          <a:p>
            <a:pPr eaLnBrk="1" hangingPunct="1">
              <a:lnSpc>
                <a:spcPct val="90000"/>
              </a:lnSpc>
              <a:buFontTx/>
              <a:buNone/>
            </a:pPr>
            <a:r>
              <a:rPr lang="en-US" altLang="ja-JP" sz="2800" dirty="0"/>
              <a:t>            </a:t>
            </a:r>
            <a:r>
              <a:rPr lang="en-US" altLang="ja-JP" sz="2800" dirty="0" err="1"/>
              <a:t>lb</a:t>
            </a:r>
            <a:r>
              <a:rPr lang="en-US" altLang="ja-JP" sz="2800" dirty="0"/>
              <a:t> x2,x1,2             </a:t>
            </a:r>
            <a:r>
              <a:rPr lang="ja-JP" altLang="en-US" sz="2800" dirty="0"/>
              <a:t>ここでデータ読み込み</a:t>
            </a:r>
            <a:endParaRPr lang="en-US" altLang="ja-JP" sz="2800" dirty="0"/>
          </a:p>
          <a:p>
            <a:pPr eaLnBrk="1" hangingPunct="1">
              <a:lnSpc>
                <a:spcPct val="90000"/>
              </a:lnSpc>
              <a:buFontTx/>
              <a:buNone/>
            </a:pPr>
            <a:r>
              <a:rPr lang="en-US" altLang="ja-JP" sz="2800" dirty="0"/>
              <a:t>            </a:t>
            </a:r>
            <a:r>
              <a:rPr lang="en-US" altLang="ja-JP" sz="2800" dirty="0" err="1"/>
              <a:t>lui</a:t>
            </a:r>
            <a:r>
              <a:rPr lang="en-US" altLang="ja-JP" sz="2800" dirty="0"/>
              <a:t> x1,0xc0000</a:t>
            </a:r>
          </a:p>
          <a:p>
            <a:pPr eaLnBrk="1" hangingPunct="1">
              <a:lnSpc>
                <a:spcPct val="90000"/>
              </a:lnSpc>
              <a:buFontTx/>
              <a:buNone/>
            </a:pPr>
            <a:r>
              <a:rPr lang="en-US" altLang="ja-JP" sz="2800" dirty="0"/>
              <a:t>lop:      </a:t>
            </a:r>
            <a:r>
              <a:rPr lang="en-US" altLang="ja-JP" sz="2800" dirty="0" err="1"/>
              <a:t>lb</a:t>
            </a:r>
            <a:r>
              <a:rPr lang="en-US" altLang="ja-JP" sz="2800" dirty="0"/>
              <a:t> x3,x1,3</a:t>
            </a:r>
            <a:r>
              <a:rPr lang="ja-JP" altLang="en-US" sz="2800" dirty="0"/>
              <a:t>　　　　　</a:t>
            </a:r>
            <a:r>
              <a:rPr lang="en-US" altLang="ja-JP" sz="2800" dirty="0" err="1"/>
              <a:t>TxRDY</a:t>
            </a:r>
            <a:r>
              <a:rPr lang="ja-JP" altLang="en-US" sz="2800" dirty="0"/>
              <a:t>を</a:t>
            </a:r>
            <a:r>
              <a:rPr lang="en-US" altLang="ja-JP" sz="2800" dirty="0"/>
              <a:t>Busy</a:t>
            </a:r>
            <a:r>
              <a:rPr lang="ja-JP" altLang="en-US" sz="2800" dirty="0"/>
              <a:t> </a:t>
            </a:r>
            <a:r>
              <a:rPr lang="en-US" altLang="ja-JP" sz="2800" dirty="0"/>
              <a:t>Wait</a:t>
            </a:r>
          </a:p>
          <a:p>
            <a:pPr eaLnBrk="1" hangingPunct="1">
              <a:lnSpc>
                <a:spcPct val="90000"/>
              </a:lnSpc>
              <a:buFontTx/>
              <a:buNone/>
            </a:pPr>
            <a:r>
              <a:rPr lang="en-US" altLang="ja-JP" sz="2800" dirty="0"/>
              <a:t>            </a:t>
            </a:r>
            <a:r>
              <a:rPr lang="en-US" altLang="ja-JP" sz="2800" dirty="0" err="1"/>
              <a:t>beq</a:t>
            </a:r>
            <a:r>
              <a:rPr lang="en-US" altLang="ja-JP" sz="2800" dirty="0"/>
              <a:t> x3,x0,lpo</a:t>
            </a:r>
          </a:p>
          <a:p>
            <a:pPr eaLnBrk="1" hangingPunct="1">
              <a:lnSpc>
                <a:spcPct val="90000"/>
              </a:lnSpc>
              <a:buFontTx/>
              <a:buNone/>
            </a:pPr>
            <a:r>
              <a:rPr lang="en-US" altLang="ja-JP" sz="2800" dirty="0"/>
              <a:t>            sb x2,x1,2</a:t>
            </a:r>
            <a:r>
              <a:rPr lang="ja-JP" altLang="en-US" sz="2800" dirty="0"/>
              <a:t>　　　　ここでデータ出力</a:t>
            </a:r>
            <a:endParaRPr lang="en-US" altLang="ja-JP" sz="2800" dirty="0"/>
          </a:p>
          <a:p>
            <a:pPr eaLnBrk="1" hangingPunct="1">
              <a:lnSpc>
                <a:spcPct val="90000"/>
              </a:lnSpc>
              <a:buFontTx/>
              <a:buNone/>
            </a:pPr>
            <a:r>
              <a:rPr lang="en-US" altLang="ja-JP" sz="2800" dirty="0"/>
              <a:t>            </a:t>
            </a:r>
            <a:r>
              <a:rPr lang="en-US" altLang="ja-JP" sz="2800" dirty="0" err="1"/>
              <a:t>ecall</a:t>
            </a:r>
            <a:r>
              <a:rPr lang="en-US" altLang="ja-JP" sz="2800" dirty="0"/>
              <a:t> x0,x0,x0</a:t>
            </a:r>
          </a:p>
          <a:p>
            <a:pPr lvl="1" eaLnBrk="1" hangingPunct="1">
              <a:lnSpc>
                <a:spcPct val="90000"/>
              </a:lnSpc>
              <a:buFontTx/>
              <a:buNone/>
            </a:pPr>
            <a:r>
              <a:rPr lang="ja-JP" altLang="en-US" sz="2400" dirty="0"/>
              <a:t>入力されたコードがそのまま出力される。</a:t>
            </a:r>
            <a:endParaRPr lang="en-US" altLang="ja-JP" sz="2400" dirty="0"/>
          </a:p>
          <a:p>
            <a:pPr lvl="1" eaLnBrk="1" hangingPunct="1">
              <a:lnSpc>
                <a:spcPct val="90000"/>
              </a:lnSpc>
              <a:buFontTx/>
              <a:buNone/>
            </a:pPr>
            <a:r>
              <a:rPr lang="ja-JP" altLang="en-US" sz="2400" dirty="0"/>
              <a:t>面倒なのでマスクは省略してある。（ここでは実は不要）</a:t>
            </a:r>
          </a:p>
          <a:p>
            <a:pPr eaLnBrk="1" hangingPunct="1">
              <a:lnSpc>
                <a:spcPct val="90000"/>
              </a:lnSpc>
              <a:buFontTx/>
              <a:buNone/>
            </a:pPr>
            <a:r>
              <a:rPr lang="ja-JP" altLang="en-US" sz="2800" dirty="0"/>
              <a:t>           </a:t>
            </a:r>
          </a:p>
        </p:txBody>
      </p:sp>
      <p:pic>
        <p:nvPicPr>
          <p:cNvPr id="2" name="オーディオ 1">
            <a:hlinkClick r:id="" action="ppaction://media"/>
            <a:extLst>
              <a:ext uri="{FF2B5EF4-FFF2-40B4-BE49-F238E27FC236}">
                <a16:creationId xmlns:a16="http://schemas.microsoft.com/office/drawing/2014/main" id="{FF69F17C-DBF0-4608-BC07-5E70406A8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1385661"/>
      </p:ext>
    </p:extLst>
  </p:cSld>
  <p:clrMapOvr>
    <a:masterClrMapping/>
  </p:clrMapOvr>
  <mc:AlternateContent xmlns:mc="http://schemas.openxmlformats.org/markup-compatibility/2006">
    <mc:Choice xmlns:p14="http://schemas.microsoft.com/office/powerpoint/2010/main" Requires="p14">
      <p:transition spd="slow" p14:dur="2000" advTm="107286"/>
    </mc:Choice>
    <mc:Fallback>
      <p:transition spd="slow" advTm="10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0" x="8651875" y="4030663"/>
          <p14:tracePt t="406" x="8369300" y="4094163"/>
          <p14:tracePt t="413" x="8159750" y="4122738"/>
          <p14:tracePt t="422" x="7894638" y="4122738"/>
          <p14:tracePt t="429" x="7667625" y="4122738"/>
          <p14:tracePt t="438" x="7485063" y="4140200"/>
          <p14:tracePt t="447" x="7319963" y="4140200"/>
          <p14:tracePt t="457" x="7175500" y="4140200"/>
          <p14:tracePt t="463" x="7065963" y="4140200"/>
          <p14:tracePt t="472" x="6956425" y="4140200"/>
          <p14:tracePt t="479" x="6883400" y="4140200"/>
          <p14:tracePt t="485" x="6827838" y="4140200"/>
          <p14:tracePt t="493" x="6791325" y="4140200"/>
          <p14:tracePt t="501" x="6773863" y="4140200"/>
          <p14:tracePt t="510" x="6737350" y="4140200"/>
          <p14:tracePt t="531" x="6727825" y="4140200"/>
          <p14:tracePt t="535" x="6710363" y="4140200"/>
          <p14:tracePt t="550" x="6700838" y="4140200"/>
          <p14:tracePt t="703" x="6691313" y="4149725"/>
          <p14:tracePt t="710" x="6691313" y="4159250"/>
          <p14:tracePt t="719" x="6691313" y="4167188"/>
          <p14:tracePt t="730" x="6700838" y="4167188"/>
          <p14:tracePt t="741" x="6710363" y="4186238"/>
          <p14:tracePt t="742" x="6718300" y="4195763"/>
          <p14:tracePt t="751" x="6737350" y="4213225"/>
          <p14:tracePt t="757" x="6754813" y="4232275"/>
          <p14:tracePt t="765" x="6773863" y="4268788"/>
          <p14:tracePt t="773" x="6791325" y="4295775"/>
          <p14:tracePt t="781" x="6800850" y="4303713"/>
          <p14:tracePt t="790" x="6810375" y="4332288"/>
          <p14:tracePt t="798" x="6810375" y="4349750"/>
          <p14:tracePt t="806" x="6827838" y="4368800"/>
          <p14:tracePt t="813" x="6837363" y="4386263"/>
          <p14:tracePt t="822" x="6846888" y="4413250"/>
          <p14:tracePt t="829" x="6846888" y="4422775"/>
          <p14:tracePt t="837" x="6846888" y="4441825"/>
          <p14:tracePt t="846" x="6856413" y="4449763"/>
          <p14:tracePt t="856" x="6856413" y="4459288"/>
          <p14:tracePt t="863" x="6856413" y="4468813"/>
          <p14:tracePt t="871" x="6856413" y="4478338"/>
          <p14:tracePt t="877" x="6864350" y="4486275"/>
          <p14:tracePt t="890" x="6873875" y="4495800"/>
          <p14:tracePt t="902" x="6883400" y="4514850"/>
          <p14:tracePt t="1199" x="6892925" y="4514850"/>
          <p14:tracePt t="1303" x="6900863" y="4514850"/>
          <p14:tracePt t="1335" x="6910388" y="4514850"/>
          <p14:tracePt t="1383" x="6919913" y="4514850"/>
          <p14:tracePt t="1407" x="6929438" y="4514850"/>
          <p14:tracePt t="1425" x="6946900" y="4514850"/>
          <p14:tracePt t="1438" x="6956425" y="4514850"/>
          <p14:tracePt t="1447" x="6964363" y="4514850"/>
          <p14:tracePt t="1462" x="6964363" y="4505325"/>
          <p14:tracePt t="1486" x="6983413" y="4495800"/>
          <p14:tracePt t="1493" x="7000875" y="4486275"/>
          <p14:tracePt t="1501" x="7010400" y="4478338"/>
          <p14:tracePt t="1591" x="7029450" y="4478338"/>
          <p14:tracePt t="1598" x="7037388" y="4468813"/>
          <p14:tracePt t="1655" x="7046913" y="4459288"/>
          <p14:tracePt t="2335" x="7037388" y="4449763"/>
          <p14:tracePt t="2344" x="7029450" y="4432300"/>
          <p14:tracePt t="2350" x="7029450" y="4413250"/>
          <p14:tracePt t="2359" x="7019925" y="4386263"/>
          <p14:tracePt t="2367" x="7010400" y="4368800"/>
          <p14:tracePt t="2376" x="7000875" y="4332288"/>
          <p14:tracePt t="2381" x="6992938" y="4322763"/>
          <p14:tracePt t="2389" x="6973888" y="4286250"/>
          <p14:tracePt t="2398" x="6956425" y="4268788"/>
          <p14:tracePt t="2405" x="6946900" y="4259263"/>
          <p14:tracePt t="2413" x="6929438" y="4232275"/>
          <p14:tracePt t="2421" x="6910388" y="4213225"/>
          <p14:tracePt t="2429" x="6900863" y="4195763"/>
          <p14:tracePt t="2439" x="6883400" y="4167188"/>
          <p14:tracePt t="2445" x="6856413" y="4149725"/>
          <p14:tracePt t="2454" x="6856413" y="4140200"/>
          <p14:tracePt t="2461" x="6856413" y="4122738"/>
          <p14:tracePt t="2473" x="6846888" y="4103688"/>
          <p14:tracePt t="2479" x="6827838" y="4076700"/>
          <p14:tracePt t="2491" x="6827838" y="4040188"/>
          <p14:tracePt t="2493" x="6810375" y="4003675"/>
          <p14:tracePt t="2508" x="6800850" y="3957638"/>
          <p14:tracePt t="2512" x="6791325" y="3911600"/>
          <p14:tracePt t="2518" x="6773863" y="3857625"/>
          <p14:tracePt t="2527" x="6754813" y="3830638"/>
          <p14:tracePt t="2533" x="6727825" y="3721100"/>
          <p14:tracePt t="2541" x="6718300" y="3684588"/>
          <p14:tracePt t="2549" x="6700838" y="3621088"/>
          <p14:tracePt t="2558" x="6681788" y="3565525"/>
          <p14:tracePt t="2565" x="6673850" y="3502025"/>
          <p14:tracePt t="2573" x="6664325" y="3438525"/>
          <p14:tracePt t="2581" x="6637338" y="3382963"/>
          <p14:tracePt t="2590" x="6627813" y="3302000"/>
          <p14:tracePt t="2598" x="6610350" y="3228975"/>
          <p14:tracePt t="2605" x="6581775" y="3163888"/>
          <p14:tracePt t="2613" x="6564313" y="3082925"/>
          <p14:tracePt t="2621" x="6545263" y="3046413"/>
          <p14:tracePt t="2629" x="6508750" y="2982913"/>
          <p14:tracePt t="2638" x="6472238" y="2917825"/>
          <p14:tracePt t="2645" x="6435725" y="2873375"/>
          <p14:tracePt t="2654" x="6418263" y="2827338"/>
          <p14:tracePt t="2662" x="6362700" y="2754313"/>
          <p14:tracePt t="2676" x="6326188" y="2708275"/>
          <p14:tracePt t="2677" x="6291263" y="2662238"/>
          <p14:tracePt t="2685" x="6254750" y="2598738"/>
          <p14:tracePt t="2693" x="6226175" y="2554288"/>
          <p14:tracePt t="2701" x="6208713" y="2525713"/>
          <p14:tracePt t="2709" x="6172200" y="2481263"/>
          <p14:tracePt t="2718" x="6153150" y="2444750"/>
          <p14:tracePt t="2726" x="6135688" y="2408238"/>
          <p14:tracePt t="2734" x="6099175" y="2343150"/>
          <p14:tracePt t="2741" x="6080125" y="2325688"/>
          <p14:tracePt t="2752" x="6062663" y="2279650"/>
          <p14:tracePt t="2758" x="6043613" y="2262188"/>
          <p14:tracePt t="2765" x="6026150" y="2225675"/>
          <p14:tracePt t="2773" x="5999163" y="2179638"/>
          <p14:tracePt t="2781" x="5980113" y="2160588"/>
          <p14:tracePt t="2789" x="5953125" y="2133600"/>
          <p14:tracePt t="2797" x="5935663" y="2116138"/>
          <p14:tracePt t="2805" x="5907088" y="2097088"/>
          <p14:tracePt t="2813" x="5889625" y="2070100"/>
          <p14:tracePt t="2821" x="5870575" y="2052638"/>
          <p14:tracePt t="2830" x="5853113" y="2033588"/>
          <p14:tracePt t="2839" x="5834063" y="2024063"/>
          <p14:tracePt t="2847" x="5826125" y="2016125"/>
          <p14:tracePt t="2854" x="5807075" y="2006600"/>
          <p14:tracePt t="2861" x="5789613" y="1997075"/>
          <p14:tracePt t="2871" x="5780088" y="1997075"/>
          <p14:tracePt t="2877" x="5780088" y="1987550"/>
          <p14:tracePt t="2885" x="5761038" y="1979613"/>
          <p14:tracePt t="2908" x="5753100" y="1979613"/>
          <p14:tracePt t="2909" x="5743575" y="1970088"/>
          <p14:tracePt t="3053" x="5734050" y="1970088"/>
          <p14:tracePt t="3062" x="5734050" y="1979613"/>
          <p14:tracePt t="3079" x="5734050" y="1987550"/>
          <p14:tracePt t="3085" x="5724525" y="1997075"/>
          <p14:tracePt t="3093" x="5716588" y="2006600"/>
          <p14:tracePt t="3101" x="5716588" y="2016125"/>
          <p14:tracePt t="3109" x="5707063" y="2033588"/>
          <p14:tracePt t="3125" x="5707063" y="2043113"/>
          <p14:tracePt t="3134" x="5697538" y="2052638"/>
          <p14:tracePt t="3141" x="5688013" y="2060575"/>
          <p14:tracePt t="3149" x="5680075" y="2070100"/>
          <p14:tracePt t="3158" x="5670550" y="2079625"/>
          <p14:tracePt t="3165" x="5653088" y="2106613"/>
          <p14:tracePt t="3173" x="5643563" y="2106613"/>
          <p14:tracePt t="3181" x="5624513" y="2125663"/>
          <p14:tracePt t="3189" x="5607050" y="2133600"/>
          <p14:tracePt t="3197" x="5588000" y="2143125"/>
          <p14:tracePt t="3213" x="5580063" y="2152650"/>
          <p14:tracePt t="3221" x="5580063" y="2160588"/>
          <p14:tracePt t="3295" x="5580063" y="2143125"/>
          <p14:tracePt t="3303" x="5580063" y="2089150"/>
          <p14:tracePt t="3311" x="5580063" y="2033588"/>
          <p14:tracePt t="3319" x="5607050" y="1951038"/>
          <p14:tracePt t="3332" x="5616575" y="1914525"/>
          <p14:tracePt t="3335" x="5616575" y="1887538"/>
          <p14:tracePt t="3342" x="5624513" y="1860550"/>
          <p14:tracePt t="3350" x="5643563" y="1833563"/>
          <p14:tracePt t="3358" x="5670550" y="1768475"/>
          <p14:tracePt t="3365" x="5680075" y="1731963"/>
          <p14:tracePt t="3374" x="5707063" y="1668463"/>
          <p14:tracePt t="3382" x="5724525" y="1631950"/>
          <p14:tracePt t="3396" x="5734050" y="1568450"/>
          <p14:tracePt t="3399" x="5734050" y="1522413"/>
          <p14:tracePt t="3409" x="5761038" y="1441450"/>
          <p14:tracePt t="3413" x="5761038" y="1412875"/>
          <p14:tracePt t="3423" x="5761038" y="1358900"/>
          <p14:tracePt t="3429" x="5761038" y="1295400"/>
          <p14:tracePt t="3439" x="5753100" y="1249363"/>
          <p14:tracePt t="3446" x="5734050" y="1176338"/>
          <p14:tracePt t="3454" x="5734050" y="1139825"/>
          <p14:tracePt t="3461" x="5716588" y="1093788"/>
          <p14:tracePt t="3472" x="5716588" y="1049338"/>
          <p14:tracePt t="3477" x="5716588" y="1030288"/>
          <p14:tracePt t="3486" x="5743575" y="957263"/>
          <p14:tracePt t="3494" x="5816600" y="857250"/>
          <p14:tracePt t="3502" x="5880100" y="774700"/>
          <p14:tracePt t="3509" x="5962650" y="766763"/>
          <p14:tracePt t="3518" x="6072188" y="747713"/>
          <p14:tracePt t="3525" x="6218238" y="747713"/>
          <p14:tracePt t="3533" x="6362700" y="747713"/>
          <p14:tracePt t="3541" x="6581775" y="847725"/>
          <p14:tracePt t="3549" x="6664325" y="884238"/>
          <p14:tracePt t="3557" x="6673850" y="893763"/>
          <p14:tracePt t="3599" x="6681788" y="903288"/>
          <p14:tracePt t="3606" x="6681788" y="911225"/>
          <p14:tracePt t="3622" x="6681788" y="920750"/>
          <p14:tracePt t="3629" x="6664325" y="966788"/>
          <p14:tracePt t="3637" x="6627813" y="984250"/>
          <p14:tracePt t="3645" x="6591300" y="1003300"/>
          <p14:tracePt t="3653" x="6554788" y="1012825"/>
          <p14:tracePt t="3662" x="6545263" y="1020763"/>
          <p14:tracePt t="3673" x="6508750" y="1030288"/>
          <p14:tracePt t="3677" x="6491288" y="1039813"/>
          <p14:tracePt t="3685" x="6472238" y="1057275"/>
          <p14:tracePt t="3694" x="6454775" y="1066800"/>
          <p14:tracePt t="3703" x="6427788" y="1076325"/>
          <p14:tracePt t="3709" x="6354763" y="1130300"/>
          <p14:tracePt t="3719" x="6272213" y="1166813"/>
          <p14:tracePt t="3725" x="6208713" y="1195388"/>
          <p14:tracePt t="3734" x="6153150" y="1203325"/>
          <p14:tracePt t="3741" x="6072188" y="1231900"/>
          <p14:tracePt t="3749" x="6007100" y="1239838"/>
          <p14:tracePt t="3757" x="5953125" y="1258888"/>
          <p14:tracePt t="3765" x="5889625" y="1268413"/>
          <p14:tracePt t="3773" x="5853113" y="1276350"/>
          <p14:tracePt t="3782" x="5834063" y="1285875"/>
          <p14:tracePt t="3790" x="5807075" y="1285875"/>
          <p14:tracePt t="3799" x="5770563" y="1285875"/>
          <p14:tracePt t="3805" x="5753100" y="1285875"/>
          <p14:tracePt t="3813" x="5724525" y="1285875"/>
          <p14:tracePt t="3822" x="5716588" y="1285875"/>
          <p14:tracePt t="3849" x="5707063" y="1285875"/>
          <p14:tracePt t="3862" x="5688013" y="1285875"/>
          <p14:tracePt t="3870" x="5680075" y="1285875"/>
          <p14:tracePt t="3877" x="5670550" y="1285875"/>
          <p14:tracePt t="3893" x="5661025" y="1285875"/>
          <p14:tracePt t="3901" x="5643563" y="1285875"/>
          <p14:tracePt t="3926" x="5624513" y="1285875"/>
          <p14:tracePt t="3933" x="5607050" y="1285875"/>
          <p14:tracePt t="3941" x="5588000" y="1285875"/>
          <p14:tracePt t="3949" x="5561013" y="1285875"/>
          <p14:tracePt t="3958" x="5534025" y="1285875"/>
          <p14:tracePt t="3966" x="5497513" y="1285875"/>
          <p14:tracePt t="3973" x="5470525" y="1285875"/>
          <p14:tracePt t="3983" x="5451475" y="1285875"/>
          <p14:tracePt t="3991" x="5434013" y="1285875"/>
          <p14:tracePt t="4005" x="5405438" y="1276350"/>
          <p14:tracePt t="4007" x="5397500" y="1276350"/>
          <p14:tracePt t="4014" x="5368925" y="1276350"/>
          <p14:tracePt t="4023" x="5351463" y="1276350"/>
          <p14:tracePt t="4030" x="5341938" y="1276350"/>
          <p14:tracePt t="4039" x="5324475" y="1276350"/>
          <p14:tracePt t="4049" x="5305425" y="1276350"/>
          <p14:tracePt t="4054" x="5287963" y="1276350"/>
          <p14:tracePt t="4062" x="5268913" y="1276350"/>
          <p14:tracePt t="4071" x="5241925" y="1276350"/>
          <p14:tracePt t="4078" x="5224463" y="1276350"/>
          <p14:tracePt t="4085" x="5187950" y="1276350"/>
          <p14:tracePt t="4093" x="5178425" y="1276350"/>
          <p14:tracePt t="4101" x="5168900" y="1276350"/>
          <p14:tracePt t="4110" x="5141913" y="1276350"/>
          <p14:tracePt t="4136" x="5132388" y="1276350"/>
          <p14:tracePt t="4159" x="5122863" y="1276350"/>
          <p14:tracePt t="4167" x="5114925" y="1276350"/>
          <p14:tracePt t="4181" x="5114925" y="1285875"/>
          <p14:tracePt t="4205" x="5114925" y="1295400"/>
          <p14:tracePt t="4271" x="5122863" y="1303338"/>
          <p14:tracePt t="4277" x="5132388" y="1303338"/>
          <p14:tracePt t="4285" x="5151438" y="1303338"/>
          <p14:tracePt t="4293" x="5168900" y="1303338"/>
          <p14:tracePt t="4301" x="5178425" y="1303338"/>
          <p14:tracePt t="4309" x="5187950" y="1303338"/>
          <p14:tracePt t="4318" x="5205413" y="1303338"/>
          <p14:tracePt t="4326" x="5214938" y="1303338"/>
          <p14:tracePt t="4333" x="5232400" y="1303338"/>
          <p14:tracePt t="4342" x="5251450" y="1303338"/>
          <p14:tracePt t="4349" x="5260975" y="1303338"/>
          <p14:tracePt t="4358" x="5278438" y="1285875"/>
          <p14:tracePt t="4365" x="5297488" y="1276350"/>
          <p14:tracePt t="4374" x="5305425" y="1276350"/>
          <p14:tracePt t="4384" x="5324475" y="1268413"/>
          <p14:tracePt t="4395" x="5351463" y="1258888"/>
          <p14:tracePt t="4397" x="5360988" y="1249363"/>
          <p14:tracePt t="4415" x="5368925" y="1239838"/>
          <p14:tracePt t="4428" x="5368925" y="1231900"/>
          <p14:tracePt t="4445" x="5378450" y="1222375"/>
          <p14:tracePt t="4471" x="5387975" y="1212850"/>
          <p14:tracePt t="4486" x="5397500" y="1203325"/>
          <p14:tracePt t="4557" x="5405438" y="1212850"/>
          <p14:tracePt t="4573" x="5405438" y="1231900"/>
          <p14:tracePt t="4582" x="5414963" y="1239838"/>
          <p14:tracePt t="4599" x="5434013" y="1258888"/>
          <p14:tracePt t="4606" x="5434013" y="1276350"/>
          <p14:tracePt t="4613" x="5441950" y="1285875"/>
          <p14:tracePt t="4629" x="5441950" y="1295400"/>
          <p14:tracePt t="4645" x="5451475" y="1295400"/>
          <p14:tracePt t="4654" x="5461000" y="1295400"/>
          <p14:tracePt t="4661" x="5478463" y="1303338"/>
          <p14:tracePt t="4677" x="5487988" y="1303338"/>
          <p14:tracePt t="4686" x="5514975" y="1303338"/>
          <p14:tracePt t="4693" x="5534025" y="1331913"/>
          <p14:tracePt t="4709" x="5561013" y="1331913"/>
          <p14:tracePt t="4718" x="5570538" y="1331913"/>
          <p14:tracePt t="4725" x="5580063" y="1331913"/>
          <p14:tracePt t="4742" x="5597525" y="1331913"/>
          <p14:tracePt t="4771" x="5607050" y="1331913"/>
          <p14:tracePt t="4783" x="5616575" y="1331913"/>
          <p14:tracePt t="4791" x="5643563" y="1331913"/>
          <p14:tracePt t="4808" x="5661025" y="1331913"/>
          <p14:tracePt t="4815" x="5670550" y="1331913"/>
          <p14:tracePt t="4823" x="5680075" y="1331913"/>
          <p14:tracePt t="4840" x="5680075" y="1322388"/>
          <p14:tracePt t="4887" x="5688013" y="1322388"/>
          <p14:tracePt t="4895" x="5697538" y="1312863"/>
          <p14:tracePt t="5013" x="5716588" y="1312863"/>
          <p14:tracePt t="5037" x="5724525" y="1312863"/>
          <p14:tracePt t="5061" x="5734050" y="1312863"/>
          <p14:tracePt t="5079" x="5743575" y="1312863"/>
          <p14:tracePt t="5086" x="5753100" y="1312863"/>
          <p14:tracePt t="5101" x="5770563" y="1303338"/>
          <p14:tracePt t="5110" x="5780088" y="1295400"/>
          <p14:tracePt t="5117" x="5789613" y="1285875"/>
          <p14:tracePt t="5126" x="5807075" y="1276350"/>
          <p14:tracePt t="5158" x="5816600" y="1268413"/>
          <p14:tracePt t="5317" x="5816600" y="1276350"/>
          <p14:tracePt t="5325" x="5816600" y="1285875"/>
          <p14:tracePt t="5335" x="5816600" y="1295400"/>
          <p14:tracePt t="5343" x="5816600" y="1303338"/>
          <p14:tracePt t="5350" x="5816600" y="1322388"/>
          <p14:tracePt t="5358" x="5816600" y="1331913"/>
          <p14:tracePt t="5366" x="5807075" y="1331913"/>
          <p14:tracePt t="5390" x="5807075" y="1339850"/>
          <p14:tracePt t="5429" x="5807075" y="1349375"/>
          <p14:tracePt t="5454" x="5816600" y="1349375"/>
          <p14:tracePt t="5461" x="5826125" y="1349375"/>
          <p14:tracePt t="5471" x="5834063" y="1349375"/>
          <p14:tracePt t="5478" x="5843588" y="1349375"/>
          <p14:tracePt t="5493" x="5853113" y="1349375"/>
          <p14:tracePt t="5501" x="5862638" y="1349375"/>
          <p14:tracePt t="5509" x="5880100" y="1349375"/>
          <p14:tracePt t="5543" x="5889625" y="1349375"/>
          <p14:tracePt t="5600" x="5862638" y="1349375"/>
          <p14:tracePt t="5607" x="5834063" y="1349375"/>
          <p14:tracePt t="5614" x="5807075" y="1349375"/>
          <p14:tracePt t="5622" x="5761038" y="1349375"/>
          <p14:tracePt t="5632" x="5724525" y="1349375"/>
          <p14:tracePt t="5639" x="5680075" y="1349375"/>
          <p14:tracePt t="5646" x="5624513" y="1349375"/>
          <p14:tracePt t="5655" x="5534025" y="1349375"/>
          <p14:tracePt t="5662" x="5507038" y="1349375"/>
          <p14:tracePt t="5674" x="5424488" y="1349375"/>
          <p14:tracePt t="5677" x="5378450" y="1349375"/>
          <p14:tracePt t="5685" x="5314950" y="1349375"/>
          <p14:tracePt t="5693" x="5278438" y="1349375"/>
          <p14:tracePt t="5704" x="5224463" y="1349375"/>
          <p14:tracePt t="5709" x="5187950" y="1349375"/>
          <p14:tracePt t="5717" x="5159375" y="1349375"/>
          <p14:tracePt t="5726" x="5141913" y="1349375"/>
          <p14:tracePt t="5735" x="5122863" y="1339850"/>
          <p14:tracePt t="5743" x="5114925" y="1331913"/>
          <p14:tracePt t="5752" x="5105400" y="1331913"/>
          <p14:tracePt t="5757" x="5095875" y="1331913"/>
          <p14:tracePt t="5813" x="5095875" y="1322388"/>
          <p14:tracePt t="5853" x="5095875" y="1303338"/>
          <p14:tracePt t="5927" x="5095875" y="1295400"/>
          <p14:tracePt t="6055" x="5086350" y="1303338"/>
          <p14:tracePt t="6095" x="5078413" y="1312863"/>
          <p14:tracePt t="6103" x="5068888" y="1312863"/>
          <p14:tracePt t="6133" x="5049838" y="1331913"/>
          <p14:tracePt t="6158" x="5041900" y="1339850"/>
          <p14:tracePt t="6173" x="5032375" y="1339850"/>
          <p14:tracePt t="6198" x="5014913" y="1349375"/>
          <p14:tracePt t="6213" x="5014913" y="1358900"/>
          <p14:tracePt t="6221" x="5005388" y="1368425"/>
          <p14:tracePt t="6238" x="4995863" y="1376363"/>
          <p14:tracePt t="6246" x="4978400" y="1395413"/>
          <p14:tracePt t="6253" x="4968875" y="1412875"/>
          <p14:tracePt t="6261" x="4968875" y="1422400"/>
          <p14:tracePt t="6270" x="4949825" y="1441450"/>
          <p14:tracePt t="6277" x="4932363" y="1458913"/>
          <p14:tracePt t="6288" x="4922838" y="1468438"/>
          <p14:tracePt t="6295" x="4905375" y="1485900"/>
          <p14:tracePt t="6303" x="4868863" y="1504950"/>
          <p14:tracePt t="6311" x="4868863" y="1514475"/>
          <p14:tracePt t="6319" x="4849813" y="1514475"/>
          <p14:tracePt t="6327" x="4832350" y="1522413"/>
          <p14:tracePt t="6335" x="4786313" y="1531938"/>
          <p14:tracePt t="6343" x="4759325" y="1550988"/>
          <p14:tracePt t="6349" x="4740275" y="1550988"/>
          <p14:tracePt t="6357" x="4713288" y="1558925"/>
          <p14:tracePt t="6365" x="4676775" y="1568450"/>
          <p14:tracePt t="6374" x="4659313" y="1568450"/>
          <p14:tracePt t="6381" x="4640263" y="1568450"/>
          <p14:tracePt t="6397" x="4622800" y="1577975"/>
          <p14:tracePt t="6405" x="4613275" y="1577975"/>
          <p14:tracePt t="6421" x="4603750" y="1577975"/>
          <p14:tracePt t="6430" x="4594225" y="1587500"/>
          <p14:tracePt t="6453" x="4586288" y="1595438"/>
          <p14:tracePt t="6671" x="4586288" y="1614488"/>
          <p14:tracePt t="6690" x="4586288" y="1631950"/>
          <p14:tracePt t="6695" x="4586288" y="1651000"/>
          <p14:tracePt t="6706" x="4576763" y="1668463"/>
          <p14:tracePt t="6709" x="4557713" y="1687513"/>
          <p14:tracePt t="6718" x="4540250" y="1704975"/>
          <p14:tracePt t="6725" x="4513263" y="1724025"/>
          <p14:tracePt t="6734" x="4484688" y="1741488"/>
          <p14:tracePt t="6741" x="4457700" y="1760538"/>
          <p14:tracePt t="6750" x="4440238" y="1787525"/>
          <p14:tracePt t="6757" x="4421188" y="1804988"/>
          <p14:tracePt t="6766" x="4413250" y="1814513"/>
          <p14:tracePt t="6773" x="4394200" y="1833563"/>
          <p14:tracePt t="6782" x="4376738" y="1851025"/>
          <p14:tracePt t="6789" x="4367213" y="1860550"/>
          <p14:tracePt t="6797" x="4340225" y="1878013"/>
          <p14:tracePt t="6805" x="4321175" y="1897063"/>
          <p14:tracePt t="6813" x="4257675" y="1933575"/>
          <p14:tracePt t="6821" x="4238625" y="1951038"/>
          <p14:tracePt t="6829" x="4211638" y="1960563"/>
          <p14:tracePt t="6838" x="4194175" y="1970088"/>
          <p14:tracePt t="6845" x="4165600" y="1987550"/>
          <p14:tracePt t="6861" x="4157663" y="1987550"/>
          <p14:tracePt t="6870" x="4138613" y="1997075"/>
          <p14:tracePt t="7293" x="4129088" y="1997075"/>
          <p14:tracePt t="7310" x="4121150" y="1997075"/>
          <p14:tracePt t="7318" x="4111625" y="1997075"/>
          <p14:tracePt t="7334" x="4102100" y="1997075"/>
          <p14:tracePt t="7349" x="4094163" y="1997075"/>
          <p14:tracePt t="7357" x="4084638" y="1997075"/>
          <p14:tracePt t="7366" x="4075113" y="1997075"/>
          <p14:tracePt t="7374" x="4057650" y="1997075"/>
          <p14:tracePt t="7383" x="4048125" y="1997075"/>
          <p14:tracePt t="7395" x="4038600" y="1997075"/>
          <p14:tracePt t="7405" x="4021138" y="1997075"/>
          <p14:tracePt t="7413" x="4011613" y="1997075"/>
          <p14:tracePt t="7424" x="4002088" y="1997075"/>
          <p14:tracePt t="7429" x="3992563" y="1997075"/>
          <p14:tracePt t="7437" x="3975100" y="1997075"/>
          <p14:tracePt t="7461" x="3965575" y="1997075"/>
          <p14:tracePt t="7523" x="3948113" y="1987550"/>
          <p14:tracePt t="7567" x="3948113" y="1979613"/>
          <p14:tracePt t="7583" x="3948113" y="1970088"/>
          <p14:tracePt t="7607" x="3948113" y="1960563"/>
          <p14:tracePt t="7616" x="3956050" y="1960563"/>
          <p14:tracePt t="7622" x="3965575" y="1951038"/>
          <p14:tracePt t="7638" x="3975100" y="1943100"/>
          <p14:tracePt t="7670" x="3984625" y="1933575"/>
          <p14:tracePt t="7687" x="4002088" y="1914525"/>
          <p14:tracePt t="7791" x="4002088" y="1906588"/>
          <p14:tracePt t="7807" x="3992563" y="1906588"/>
          <p14:tracePt t="7816" x="3975100" y="1906588"/>
          <p14:tracePt t="7823" x="3965575" y="1906588"/>
          <p14:tracePt t="7845" x="3956050" y="1906588"/>
          <p14:tracePt t="7871" x="3938588" y="1906588"/>
          <p14:tracePt t="7879" x="3929063" y="1906588"/>
          <p14:tracePt t="7887" x="3919538" y="1906588"/>
          <p14:tracePt t="7894" x="3911600" y="1906588"/>
          <p14:tracePt t="7902" x="3902075" y="1906588"/>
          <p14:tracePt t="7910" x="3892550" y="1906588"/>
          <p14:tracePt t="7919" x="3875088" y="1906588"/>
          <p14:tracePt t="7926" x="3856038" y="1906588"/>
          <p14:tracePt t="7933" x="3846513" y="1906588"/>
          <p14:tracePt t="7941" x="3829050" y="1906588"/>
          <p14:tracePt t="7949" x="3810000" y="1906588"/>
          <p14:tracePt t="7957" x="3802063" y="1906588"/>
          <p14:tracePt t="7973" x="3792538" y="1906588"/>
          <p14:tracePt t="7981" x="3775075" y="1914525"/>
          <p14:tracePt t="7989" x="3765550" y="1914525"/>
          <p14:tracePt t="7998" x="3756025" y="1914525"/>
          <p14:tracePt t="8005" x="3746500" y="1914525"/>
          <p14:tracePt t="8014" x="3729038" y="1914525"/>
          <p14:tracePt t="8071" x="3719513" y="1914525"/>
          <p14:tracePt t="8096" x="3709988" y="1914525"/>
          <p14:tracePt t="8118" x="3692525" y="1914525"/>
          <p14:tracePt t="8215" x="3683000" y="1914525"/>
          <p14:tracePt t="8313" x="3673475" y="1914525"/>
          <p14:tracePt t="8381" x="3656013" y="1914525"/>
          <p14:tracePt t="8389" x="3646488" y="1924050"/>
          <p14:tracePt t="8413" x="3636963" y="1924050"/>
          <p14:tracePt t="8422" x="3629025" y="1924050"/>
          <p14:tracePt t="8429" x="3619500" y="1933575"/>
          <p14:tracePt t="8481" x="3609975" y="1943100"/>
          <p14:tracePt t="8495" x="3609975" y="1951038"/>
          <p14:tracePt t="8543" x="3600450" y="1951038"/>
          <p14:tracePt t="8639" x="3592513" y="1960563"/>
          <p14:tracePt t="8653" x="3573463" y="1960563"/>
          <p14:tracePt t="8661" x="3563938" y="1970088"/>
          <p14:tracePt t="8670" x="3556000" y="1979613"/>
          <p14:tracePt t="8686" x="3556000" y="1987550"/>
          <p14:tracePt t="8717" x="3536950" y="1987550"/>
          <p14:tracePt t="8733" x="3527425" y="1997075"/>
          <p14:tracePt t="8751" x="3519488" y="1997075"/>
          <p14:tracePt t="8768" x="3509963" y="2006600"/>
          <p14:tracePt t="9549" x="3519488" y="2006600"/>
          <p14:tracePt t="9583" x="3527425" y="2006600"/>
          <p14:tracePt t="9607" x="3536950" y="2006600"/>
          <p14:tracePt t="9621" x="3546475" y="2006600"/>
          <p14:tracePt t="9638" x="3556000" y="2006600"/>
          <p14:tracePt t="9646" x="3563938" y="2006600"/>
          <p14:tracePt t="9653" x="3573463" y="2006600"/>
          <p14:tracePt t="9662" x="3592513" y="2006600"/>
          <p14:tracePt t="9670" x="3600450" y="2006600"/>
          <p14:tracePt t="9693" x="3609975" y="2006600"/>
          <p14:tracePt t="9701" x="3629025" y="2006600"/>
          <p14:tracePt t="9717" x="3636963" y="2006600"/>
          <p14:tracePt t="9725" x="3656013" y="1987550"/>
          <p14:tracePt t="9734" x="3673475" y="1979613"/>
          <p14:tracePt t="9741" x="3702050" y="1970088"/>
          <p14:tracePt t="9757" x="3738563" y="1951038"/>
          <p14:tracePt t="9782" x="3746500" y="1951038"/>
          <p14:tracePt t="9790" x="3756025" y="1951038"/>
          <p14:tracePt t="9935" x="3756025" y="1960563"/>
          <p14:tracePt t="9943" x="3746500" y="1970088"/>
          <p14:tracePt t="9951" x="3746500" y="1979613"/>
          <p14:tracePt t="9959" x="3729038" y="1987550"/>
          <p14:tracePt t="9966" x="3692525" y="1987550"/>
          <p14:tracePt t="9975" x="3692525" y="1997075"/>
          <p14:tracePt t="9983" x="3665538" y="2016125"/>
          <p14:tracePt t="9992" x="3656013" y="2024063"/>
          <p14:tracePt t="9998" x="3636963" y="2024063"/>
          <p14:tracePt t="10006" x="3619500" y="2033588"/>
          <p14:tracePt t="10016" x="3609975" y="2033588"/>
          <p14:tracePt t="10021" x="3600450" y="2043113"/>
          <p14:tracePt t="10030" x="3592513" y="2043113"/>
          <p14:tracePt t="10046" x="3582988" y="2043113"/>
          <p14:tracePt t="10054" x="3573463" y="2043113"/>
          <p14:tracePt t="10061" x="3563938" y="2052638"/>
          <p14:tracePt t="10135" x="3556000" y="2052638"/>
          <p14:tracePt t="10286" x="3546475" y="2060575"/>
          <p14:tracePt t="10335" x="3536950" y="2070100"/>
          <p14:tracePt t="10345" x="3527425" y="2079625"/>
          <p14:tracePt t="10361" x="3519488" y="2097088"/>
          <p14:tracePt t="10365" x="3519488" y="2106613"/>
          <p14:tracePt t="10373" x="3509963" y="2106613"/>
          <p14:tracePt t="10390" x="3500438" y="2116138"/>
          <p14:tracePt t="10398" x="3482975" y="2133600"/>
          <p14:tracePt t="10414" x="3473450" y="2143125"/>
          <p14:tracePt t="10422" x="3473450" y="2152650"/>
          <p14:tracePt t="10430" x="3463925" y="2170113"/>
          <p14:tracePt t="10441" x="3463925" y="2189163"/>
          <p14:tracePt t="10446" x="3446463" y="2206625"/>
          <p14:tracePt t="10455" x="3446463" y="2225675"/>
          <p14:tracePt t="10462" x="3436938" y="2233613"/>
          <p14:tracePt t="10472" x="3436938" y="2252663"/>
          <p14:tracePt t="10479" x="3436938" y="2262188"/>
          <p14:tracePt t="10488" x="3436938" y="2279650"/>
          <p14:tracePt t="10495" x="3436938" y="2306638"/>
          <p14:tracePt t="10503" x="3436938" y="2316163"/>
          <p14:tracePt t="10510" x="3436938" y="2343150"/>
          <p14:tracePt t="10519" x="3436938" y="2362200"/>
          <p14:tracePt t="10525" x="3436938" y="2389188"/>
          <p14:tracePt t="10535" x="3427413" y="2408238"/>
          <p14:tracePt t="10543" x="3427413" y="2416175"/>
          <p14:tracePt t="10552" x="3427413" y="2444750"/>
          <p14:tracePt t="10564" x="3427413" y="2481263"/>
          <p14:tracePt t="10565" x="3427413" y="2498725"/>
          <p14:tracePt t="10574" x="3427413" y="2544763"/>
          <p14:tracePt t="10581" x="3427413" y="2581275"/>
          <p14:tracePt t="10591" x="3427413" y="2617788"/>
          <p14:tracePt t="10597" x="3427413" y="2654300"/>
          <p14:tracePt t="10606" x="3427413" y="2698750"/>
          <p14:tracePt t="10615" x="3427413" y="2708275"/>
          <p14:tracePt t="10628" x="3427413" y="2754313"/>
          <p14:tracePt t="10631" x="3436938" y="2781300"/>
          <p14:tracePt t="10642" x="3446463" y="2800350"/>
          <p14:tracePt t="10647" x="3463925" y="2836863"/>
          <p14:tracePt t="10656" x="3473450" y="2854325"/>
          <p14:tracePt t="10663" x="3473450" y="2863850"/>
          <p14:tracePt t="10672" x="3482975" y="2863850"/>
          <p14:tracePt t="10681" x="3500438" y="2881313"/>
          <p14:tracePt t="10695" x="3509963" y="2890838"/>
          <p14:tracePt t="10719" x="3527425" y="2900363"/>
          <p14:tracePt t="10902" x="3536950" y="2909888"/>
          <p14:tracePt t="11005" x="3556000" y="2917825"/>
          <p14:tracePt t="11055" x="3563938" y="2927350"/>
          <p14:tracePt t="11096" x="3573463" y="2936875"/>
          <p14:tracePt t="11118" x="3582988" y="2954338"/>
          <p14:tracePt t="11134" x="3582988" y="2963863"/>
          <p14:tracePt t="11143" x="3582988" y="2982913"/>
          <p14:tracePt t="11149" x="3582988" y="3000375"/>
          <p14:tracePt t="11158" x="3582988" y="3009900"/>
          <p14:tracePt t="11166" x="3582988" y="3017838"/>
          <p14:tracePt t="11173" x="3582988" y="3027363"/>
          <p14:tracePt t="11181" x="3582988" y="3036888"/>
          <p14:tracePt t="11189" x="3582988" y="3046413"/>
          <p14:tracePt t="11197" x="3582988" y="3063875"/>
          <p14:tracePt t="11205" x="3582988" y="3082925"/>
          <p14:tracePt t="11214" x="3582988" y="3100388"/>
          <p14:tracePt t="11221" x="3582988" y="3127375"/>
          <p14:tracePt t="11229" x="3582988" y="3155950"/>
          <p14:tracePt t="11238" x="3582988" y="3200400"/>
          <p14:tracePt t="11246" x="3582988" y="3255963"/>
          <p14:tracePt t="11254" x="3582988" y="3309938"/>
          <p14:tracePt t="11261" x="3582988" y="3346450"/>
          <p14:tracePt t="11272" x="3582988" y="3402013"/>
          <p14:tracePt t="11277" x="3563938" y="3465513"/>
          <p14:tracePt t="11287" x="3563938" y="3482975"/>
          <p14:tracePt t="11293" x="3563938" y="3511550"/>
          <p14:tracePt t="11301" x="3563938" y="3529013"/>
          <p14:tracePt t="11309" x="3563938" y="3556000"/>
          <p14:tracePt t="11318" x="3563938" y="3575050"/>
          <p14:tracePt t="11326" x="3563938" y="3592513"/>
          <p14:tracePt t="11335" x="3563938" y="3611563"/>
          <p14:tracePt t="11345" x="3563938" y="3621088"/>
          <p14:tracePt t="11351" x="3563938" y="3638550"/>
          <p14:tracePt t="11359" x="3563938" y="3657600"/>
          <p14:tracePt t="11367" x="3563938" y="3665538"/>
          <p14:tracePt t="11377" x="3563938" y="3684588"/>
          <p14:tracePt t="11383" x="3563938" y="3694113"/>
          <p14:tracePt t="11391" x="3563938" y="3721100"/>
          <p14:tracePt t="11397" x="3563938" y="3738563"/>
          <p14:tracePt t="11406" x="3563938" y="3748088"/>
          <p14:tracePt t="11413" x="3563938" y="3775075"/>
          <p14:tracePt t="11423" x="3563938" y="3794125"/>
          <p14:tracePt t="11429" x="3546475" y="3821113"/>
          <p14:tracePt t="11438" x="3546475" y="3830638"/>
          <p14:tracePt t="11445" x="3546475" y="3840163"/>
          <p14:tracePt t="11456" x="3536950" y="3867150"/>
          <p14:tracePt t="11462" x="3536950" y="3875088"/>
          <p14:tracePt t="11471" x="3527425" y="3894138"/>
          <p14:tracePt t="11477" x="3527425" y="3903663"/>
          <p14:tracePt t="11487" x="3527425" y="3921125"/>
          <p14:tracePt t="11493" x="3527425" y="3957638"/>
          <p14:tracePt t="11501" x="3527425" y="3967163"/>
          <p14:tracePt t="11509" x="3509963" y="4003675"/>
          <p14:tracePt t="11517" x="3509963" y="4013200"/>
          <p14:tracePt t="11525" x="3509963" y="4040188"/>
          <p14:tracePt t="11533" x="3509963" y="4049713"/>
          <p14:tracePt t="11541" x="3500438" y="4086225"/>
          <p14:tracePt t="11549" x="3500438" y="4103688"/>
          <p14:tracePt t="11557" x="3500438" y="4130675"/>
          <p14:tracePt t="11565" x="3490913" y="4149725"/>
          <p14:tracePt t="11573" x="3490913" y="4176713"/>
          <p14:tracePt t="11581" x="3490913" y="4195763"/>
          <p14:tracePt t="11590" x="3473450" y="4222750"/>
          <p14:tracePt t="11597" x="3473450" y="4232275"/>
          <p14:tracePt t="11606" x="3473450" y="4249738"/>
          <p14:tracePt t="11613" x="3473450" y="4276725"/>
          <p14:tracePt t="11622" x="3463925" y="4286250"/>
          <p14:tracePt t="11629" x="3463925" y="4313238"/>
          <p14:tracePt t="11638" x="3463925" y="4332288"/>
          <p14:tracePt t="11646" x="3463925" y="4349750"/>
          <p14:tracePt t="11654" x="3463925" y="4376738"/>
          <p14:tracePt t="11662" x="3463925" y="4386263"/>
          <p14:tracePt t="11670" x="3455988" y="4405313"/>
          <p14:tracePt t="11677" x="3455988" y="4413250"/>
          <p14:tracePt t="11693" x="3455988" y="4422775"/>
          <p14:tracePt t="11725" x="3455988" y="4441825"/>
          <p14:tracePt t="11872" x="3455988" y="4449763"/>
          <p14:tracePt t="11883" x="3455988" y="4459288"/>
          <p14:tracePt t="11896" x="3455988" y="4486275"/>
          <p14:tracePt t="11901" x="3455988" y="4495800"/>
          <p14:tracePt t="11910" x="3455988" y="4505325"/>
          <p14:tracePt t="11918" x="3455988" y="4522788"/>
          <p14:tracePt t="11926" x="3455988" y="4532313"/>
          <p14:tracePt t="11935" x="3446463" y="4551363"/>
          <p14:tracePt t="11951" x="3446463" y="4568825"/>
          <p14:tracePt t="11982" x="3446463" y="4578350"/>
          <p14:tracePt t="12013" x="3446463" y="4587875"/>
          <p14:tracePt t="12032" x="3446463" y="4595813"/>
          <p14:tracePt t="12052" x="3446463" y="4605338"/>
          <p14:tracePt t="12053" x="3446463" y="4614863"/>
          <p14:tracePt t="12063" x="3446463" y="4624388"/>
          <p14:tracePt t="12074" x="3446463" y="4632325"/>
          <p14:tracePt t="12084" x="3446463" y="4651375"/>
          <p14:tracePt t="12088" x="3446463" y="4668838"/>
          <p14:tracePt t="12101" x="3446463" y="4687888"/>
          <p14:tracePt t="12110" x="3446463" y="4697413"/>
          <p14:tracePt t="12118" x="3446463" y="4705350"/>
          <p14:tracePt t="12125" x="3446463" y="4732338"/>
          <p14:tracePt t="12133" x="3446463" y="4741863"/>
          <p14:tracePt t="12149" x="3446463" y="4751388"/>
          <p14:tracePt t="12165" x="3446463" y="4768850"/>
          <p14:tracePt t="12173" x="3446463" y="4778375"/>
          <p14:tracePt t="12181" x="3446463" y="4787900"/>
          <p14:tracePt t="12189" x="3446463" y="4797425"/>
          <p14:tracePt t="12205" x="3446463" y="4814888"/>
          <p14:tracePt t="12254" x="3446463" y="4824413"/>
          <p14:tracePt t="12286" x="3446463" y="4833938"/>
          <p14:tracePt t="12351" x="3455988" y="4833938"/>
          <p14:tracePt t="12391" x="3463925" y="4841875"/>
          <p14:tracePt t="12441" x="3463925" y="4851400"/>
          <p14:tracePt t="12447" x="3463925" y="4860925"/>
          <p14:tracePt t="12454" x="3463925" y="4870450"/>
          <p14:tracePt t="12474" x="3463925" y="4887913"/>
          <p14:tracePt t="12477" x="3463925" y="4897438"/>
          <p14:tracePt t="12486" x="3463925" y="4906963"/>
          <p14:tracePt t="12493" x="3463925" y="4914900"/>
          <p14:tracePt t="12509" x="3463925" y="4933950"/>
          <p14:tracePt t="12517" x="3463925" y="4943475"/>
          <p14:tracePt t="12533" x="3463925" y="4970463"/>
          <p14:tracePt t="12541" x="3473450" y="5016500"/>
          <p14:tracePt t="12550" x="3473450" y="5043488"/>
          <p14:tracePt t="12558" x="3482975" y="5070475"/>
          <p14:tracePt t="12566" x="3482975" y="5126038"/>
          <p14:tracePt t="12574" x="3482975" y="5160963"/>
          <p14:tracePt t="12582" x="3490913" y="5197475"/>
          <p14:tracePt t="12590" x="3490913" y="5243513"/>
          <p14:tracePt t="12600" x="3490913" y="5262563"/>
          <p14:tracePt t="12606" x="3509963" y="5280025"/>
          <p14:tracePt t="12614" x="3509963" y="5299075"/>
          <p14:tracePt t="12631" x="3509963" y="5316538"/>
          <p14:tracePt t="12638" x="3519488" y="5335588"/>
          <p14:tracePt t="12645" x="3519488" y="5343525"/>
          <p14:tracePt t="12654" x="3519488" y="5372100"/>
          <p14:tracePt t="12661" x="3519488" y="5380038"/>
          <p14:tracePt t="12672" x="3527425" y="5408613"/>
          <p14:tracePt t="12677" x="3527425" y="5416550"/>
          <p14:tracePt t="12686" x="3527425" y="5426075"/>
          <p14:tracePt t="12693" x="3527425" y="5435600"/>
          <p14:tracePt t="12703" x="3527425" y="5445125"/>
          <p14:tracePt t="12709" x="3536950" y="5462588"/>
          <p14:tracePt t="12718" x="3536950" y="5472113"/>
          <p14:tracePt t="12725" x="3536950" y="5489575"/>
          <p14:tracePt t="12741" x="3536950" y="5499100"/>
          <p14:tracePt t="12757" x="3536950" y="5508625"/>
          <p14:tracePt t="12765" x="3536950" y="5526088"/>
          <p14:tracePt t="12773" x="3536950" y="5535613"/>
          <p14:tracePt t="12782" x="3536950" y="5545138"/>
          <p14:tracePt t="12789" x="3536950" y="5572125"/>
          <p14:tracePt t="12798" x="3536950" y="5581650"/>
          <p14:tracePt t="12822" x="3536950" y="5589588"/>
          <p14:tracePt t="12861" x="3546475" y="5599113"/>
          <p14:tracePt t="12941" x="3556000" y="5599113"/>
          <p14:tracePt t="12973" x="3563938" y="5599113"/>
          <p14:tracePt t="13030" x="3573463" y="5599113"/>
          <p14:tracePt t="13055" x="3600450" y="5608638"/>
          <p14:tracePt t="13190" x="3600450" y="5589588"/>
          <p14:tracePt t="13197" x="3600450" y="5581650"/>
          <p14:tracePt t="13205" x="3600450" y="5572125"/>
          <p14:tracePt t="13583" x="3592513" y="5572125"/>
          <p14:tracePt t="13887" x="3592513" y="5581650"/>
          <p14:tracePt t="13933" x="3592513" y="5589588"/>
          <p14:tracePt t="13958" x="3592513" y="5608638"/>
          <p14:tracePt t="14087" x="3592513" y="5618163"/>
          <p14:tracePt t="14095" x="3600450" y="5626100"/>
          <p14:tracePt t="14134" x="3609975" y="5626100"/>
          <p14:tracePt t="14150" x="3609975" y="5645150"/>
          <p14:tracePt t="14158" x="3609975" y="5654675"/>
          <p14:tracePt t="14166" x="3609975" y="5662613"/>
          <p14:tracePt t="14174" x="3609975" y="5672138"/>
          <p14:tracePt t="14182" x="3609975" y="5681663"/>
          <p14:tracePt t="14190" x="3609975" y="5691188"/>
          <p14:tracePt t="14214" x="3609975" y="5699125"/>
          <p14:tracePt t="14238" x="3609975" y="5708650"/>
          <p14:tracePt t="14278" x="3609975" y="5727700"/>
          <p14:tracePt t="14285" x="3609975" y="5735638"/>
          <p14:tracePt t="14293" x="3609975" y="5745163"/>
          <p14:tracePt t="14319" x="3609975" y="5772150"/>
          <p14:tracePt t="14330" x="3609975" y="5781675"/>
          <p14:tracePt t="14333" x="3609975" y="5791200"/>
          <p14:tracePt t="14341" x="3609975" y="5818188"/>
          <p14:tracePt t="14359" x="3609975" y="5827713"/>
          <p14:tracePt t="14365" x="3600450" y="5837238"/>
          <p14:tracePt t="14374" x="3600450" y="5845175"/>
          <p14:tracePt t="14381" x="3600450" y="5854700"/>
          <p14:tracePt t="14391" x="3600450" y="5864225"/>
          <p14:tracePt t="14398" x="3592513" y="5873750"/>
          <p14:tracePt t="14429" x="3582988" y="5891213"/>
          <p14:tracePt t="14447" x="3582988" y="5900738"/>
          <p14:tracePt t="14455" x="3573463" y="5910263"/>
          <p14:tracePt t="14462" x="3563938" y="5910263"/>
          <p14:tracePt t="14494" x="3556000" y="5918200"/>
          <p14:tracePt t="14567" x="3556000" y="5927725"/>
          <p14:tracePt t="14693" x="3556000" y="5937250"/>
          <p14:tracePt t="14702" x="3556000" y="5946775"/>
          <p14:tracePt t="14737" x="3556000" y="5954713"/>
          <p14:tracePt t="14751" x="3556000" y="5973763"/>
          <p14:tracePt t="14765" x="3556000" y="5983288"/>
          <p14:tracePt t="14773" x="3556000" y="5991225"/>
          <p14:tracePt t="14781" x="3556000" y="6010275"/>
          <p14:tracePt t="14797" x="3556000" y="6018213"/>
          <p14:tracePt t="14807" x="3556000" y="6027738"/>
          <p14:tracePt t="14831" x="3556000" y="6046788"/>
          <p14:tracePt t="14871" x="3556000" y="6054725"/>
          <p14:tracePt t="14887" x="3556000" y="6064250"/>
          <p14:tracePt t="14895" x="3556000" y="6073775"/>
          <p14:tracePt t="14903" x="3556000" y="6091238"/>
          <p14:tracePt t="14919" x="3556000" y="6110288"/>
          <p14:tracePt t="14933" x="3546475" y="6127750"/>
          <p14:tracePt t="14941" x="3536950" y="6146800"/>
          <p14:tracePt t="14949" x="3536950" y="6156325"/>
          <p14:tracePt t="14958" x="3527425" y="6164263"/>
          <p14:tracePt t="14973" x="3509963" y="6183313"/>
          <p14:tracePt t="14989" x="3500438" y="6192838"/>
          <p14:tracePt t="14999" x="3490913" y="6200775"/>
          <p14:tracePt t="15005" x="3482975" y="6200775"/>
          <p14:tracePt t="15021" x="3473450" y="6200775"/>
          <p14:tracePt t="15030" x="3463925" y="6210300"/>
          <p14:tracePt t="15047" x="3446463" y="6210300"/>
          <p14:tracePt t="15053" x="3436938" y="6210300"/>
          <p14:tracePt t="15061" x="3419475" y="6219825"/>
          <p14:tracePt t="15070" x="3400425" y="6219825"/>
          <p14:tracePt t="15078" x="3382963" y="6237288"/>
          <p14:tracePt t="15086" x="3363913" y="6237288"/>
          <p14:tracePt t="15094" x="3346450" y="6246813"/>
          <p14:tracePt t="15343" x="3336925" y="6246813"/>
          <p14:tracePt t="15559" x="3336925" y="6256338"/>
          <p14:tracePt t="15959" x="3336925" y="6265863"/>
          <p14:tracePt t="15983" x="3336925" y="6273800"/>
          <p14:tracePt t="16007" x="3336925" y="6283325"/>
          <p14:tracePt t="16026" x="3336925" y="6292850"/>
          <p14:tracePt t="16029" x="3346450" y="6292850"/>
          <p14:tracePt t="16048" x="3363913" y="6302375"/>
          <p14:tracePt t="16070" x="3373438" y="6302375"/>
          <p14:tracePt t="16086" x="3382963" y="6302375"/>
          <p14:tracePt t="16117" x="3390900" y="6302375"/>
          <p14:tracePt t="16159" x="3400425" y="6310313"/>
          <p14:tracePt t="16181" x="3409950" y="6319838"/>
          <p14:tracePt t="16206" x="3419475" y="6329363"/>
          <p14:tracePt t="16741" x="3427413" y="6338888"/>
          <p14:tracePt t="17003" x="3436938" y="6346825"/>
          <p14:tracePt t="17151" x="3463925" y="6346825"/>
          <p14:tracePt t="17178" x="3473450" y="6338888"/>
          <p14:tracePt t="17245" x="3482975" y="6310313"/>
          <p14:tracePt t="17559" x="3500438" y="6310313"/>
          <p14:tracePt t="17627" x="3509963" y="6310313"/>
          <p14:tracePt t="17631" x="3519488" y="6310313"/>
          <p14:tracePt t="17639" x="3536950" y="6310313"/>
          <p14:tracePt t="17645" x="3556000" y="6310313"/>
          <p14:tracePt t="17653" x="3592513" y="6302375"/>
          <p14:tracePt t="17661" x="3646488" y="6302375"/>
          <p14:tracePt t="17671" x="3673475" y="6292850"/>
          <p14:tracePt t="17677" x="3729038" y="6292850"/>
          <p14:tracePt t="17686" x="3765550" y="6292850"/>
          <p14:tracePt t="17693" x="3802063" y="6292850"/>
          <p14:tracePt t="17705" x="3819525" y="6292850"/>
          <p14:tracePt t="17709" x="3846513" y="6292850"/>
          <p14:tracePt t="17717" x="3865563" y="6292850"/>
          <p14:tracePt t="17736" x="3883025" y="6292850"/>
          <p14:tracePt t="17741" x="3902075" y="6302375"/>
          <p14:tracePt t="17751" x="3911600" y="6310313"/>
          <p14:tracePt t="17766" x="3919538" y="6319838"/>
          <p14:tracePt t="17781" x="3948113" y="6338888"/>
          <p14:tracePt t="17790" x="3956050" y="6338888"/>
          <p14:tracePt t="17806" x="3965575" y="6356350"/>
          <p14:tracePt t="17822" x="3984625" y="6392863"/>
          <p14:tracePt t="17840" x="3992563" y="6402388"/>
          <p14:tracePt t="17909" x="4002088" y="6402388"/>
          <p14:tracePt t="17958" x="4002088" y="6419850"/>
          <p14:tracePt t="17975" x="4002088" y="6429375"/>
          <p14:tracePt t="17989" x="4002088" y="6438900"/>
          <p14:tracePt t="17997" x="4002088" y="6446838"/>
          <p14:tracePt t="18015" x="3992563" y="6456363"/>
          <p14:tracePt t="18029" x="3984625" y="6456363"/>
          <p14:tracePt t="18048" x="3975100" y="6456363"/>
          <p14:tracePt t="18053" x="3965575" y="6456363"/>
          <p14:tracePt t="18061" x="3929063" y="6465888"/>
          <p14:tracePt t="18070" x="3919538" y="6475413"/>
          <p14:tracePt t="18086" x="3902075" y="6483350"/>
          <p14:tracePt t="18103" x="3883025" y="6492875"/>
          <p14:tracePt t="18111" x="3865563" y="6492875"/>
          <p14:tracePt t="18117" x="3856038" y="6492875"/>
          <p14:tracePt t="18133" x="3846513" y="6492875"/>
          <p14:tracePt t="18149" x="3829050" y="6492875"/>
          <p14:tracePt t="18207" x="3819525" y="6492875"/>
          <p14:tracePt t="18377" x="3810000" y="6502400"/>
          <p14:tracePt t="18381" x="3802063" y="6511925"/>
          <p14:tracePt t="18397" x="3783013" y="6519863"/>
          <p14:tracePt t="18487" x="3783013" y="6511925"/>
          <p14:tracePt t="18495" x="3783013" y="6502400"/>
          <p14:tracePt t="18734" x="3783013" y="6483350"/>
          <p14:tracePt t="18758" x="3792538" y="6475413"/>
          <p14:tracePt t="18782" x="3802063" y="6465888"/>
          <p14:tracePt t="18807" x="3810000" y="6465888"/>
          <p14:tracePt t="18816" x="3819525" y="6456363"/>
          <p14:tracePt t="18887" x="3829050" y="6456363"/>
          <p14:tracePt t="18896" x="3846513" y="6456363"/>
          <p14:tracePt t="18912" x="3865563" y="6456363"/>
          <p14:tracePt t="18920" x="3875088" y="6456363"/>
          <p14:tracePt t="18926" x="3883025" y="6456363"/>
          <p14:tracePt t="18933" x="3911600" y="6438900"/>
          <p14:tracePt t="18957" x="3929063" y="6438900"/>
          <p14:tracePt t="18965" x="3938588" y="6438900"/>
          <p14:tracePt t="18973" x="3948113" y="6438900"/>
          <p14:tracePt t="18981" x="3956050" y="6429375"/>
          <p14:tracePt t="19004" x="3975100" y="6429375"/>
          <p14:tracePt t="19033" x="3984625" y="6429375"/>
          <p14:tracePt t="19052" x="3992563" y="6429375"/>
          <p14:tracePt t="19054" x="4011613" y="6429375"/>
          <p14:tracePt t="19069" x="4021138" y="6429375"/>
          <p14:tracePt t="19086" x="4029075" y="6429375"/>
          <p14:tracePt t="19117" x="4038600" y="6429375"/>
          <p14:tracePt t="19167" x="4048125" y="6429375"/>
          <p14:tracePt t="19229" x="4057650" y="6429375"/>
          <p14:tracePt t="19253" x="4065588" y="6429375"/>
          <p14:tracePt t="19270" x="4075113" y="6429375"/>
          <p14:tracePt t="19286" x="4094163" y="6429375"/>
          <p14:tracePt t="19295" x="4102100" y="6429375"/>
          <p14:tracePt t="19311" x="4111625" y="6419850"/>
          <p14:tracePt t="19319" x="4129088" y="6419850"/>
          <p14:tracePt t="19331" x="4138613" y="6419850"/>
          <p14:tracePt t="19333" x="4148138" y="6411913"/>
          <p14:tracePt t="19341" x="4175125" y="6411913"/>
          <p14:tracePt t="19351" x="4184650" y="6411913"/>
          <p14:tracePt t="19360" x="4221163" y="6392863"/>
          <p14:tracePt t="19367" x="4248150" y="6392863"/>
          <p14:tracePt t="19379" x="4284663" y="6392863"/>
          <p14:tracePt t="19382" x="4340225" y="6392863"/>
          <p14:tracePt t="19390" x="4384675" y="6392863"/>
          <p14:tracePt t="19399" x="4440238" y="6392863"/>
          <p14:tracePt t="19408" x="4513263" y="6392863"/>
          <p14:tracePt t="19415" x="4567238" y="6392863"/>
          <p14:tracePt t="19426" x="4640263" y="6392863"/>
          <p14:tracePt t="19429" x="4730750" y="6392863"/>
          <p14:tracePt t="19437" x="4813300" y="6392863"/>
          <p14:tracePt t="19445" x="4886325" y="6392863"/>
          <p14:tracePt t="19453" x="4941888" y="6392863"/>
          <p14:tracePt t="19461" x="4978400" y="6392863"/>
          <p14:tracePt t="19471" x="4995863" y="6392863"/>
          <p14:tracePt t="19479" x="5032375" y="6392863"/>
          <p14:tracePt t="19492" x="5041900" y="6392863"/>
          <p14:tracePt t="19495" x="5078413" y="6392863"/>
          <p14:tracePt t="19511" x="5086350" y="6392863"/>
          <p14:tracePt t="19523" x="5095875" y="6383338"/>
          <p14:tracePt t="19525" x="5105400" y="6383338"/>
          <p14:tracePt t="19533" x="5114925" y="6383338"/>
          <p14:tracePt t="19541" x="5122863" y="6383338"/>
          <p14:tracePt t="19549" x="5132388" y="6383338"/>
          <p14:tracePt t="19598" x="5141913" y="6383338"/>
          <p14:tracePt t="19862" x="5151438" y="6383338"/>
          <p14:tracePt t="19869" x="5159375" y="6383338"/>
          <p14:tracePt t="19877" x="5168900" y="6383338"/>
          <p14:tracePt t="19885" x="5195888" y="6383338"/>
          <p14:tracePt t="19893" x="5214938" y="6383338"/>
          <p14:tracePt t="19910" x="5232400" y="6383338"/>
          <p14:tracePt t="19919" x="5241925" y="6392863"/>
          <p14:tracePt t="19926" x="5251450" y="6392863"/>
          <p14:tracePt t="20229" x="5268913" y="6392863"/>
          <p14:tracePt t="20245" x="5278438" y="6392863"/>
          <p14:tracePt t="20278" x="5287963" y="6392863"/>
          <p14:tracePt t="20285" x="5297488" y="6402388"/>
          <p14:tracePt t="20543" x="5305425" y="6411913"/>
          <p14:tracePt t="20671" x="5314950" y="6411913"/>
          <p14:tracePt t="20805" x="5314950" y="6419850"/>
          <p14:tracePt t="21055" x="5297488" y="6429375"/>
          <p14:tracePt t="21086" x="5287963" y="6429375"/>
          <p14:tracePt t="21118" x="5268913" y="6429375"/>
          <p14:tracePt t="21125" x="5260975" y="6411913"/>
          <p14:tracePt t="21136" x="5260975" y="6365875"/>
          <p14:tracePt t="21144" x="5232400" y="6310313"/>
          <p14:tracePt t="21151" x="5224463" y="6200775"/>
          <p14:tracePt t="21159" x="5224463" y="6127750"/>
          <p14:tracePt t="21166" x="5205413" y="5991225"/>
          <p14:tracePt t="21173" x="5195888" y="5881688"/>
          <p14:tracePt t="21181" x="5151438" y="5772150"/>
          <p14:tracePt t="21189" x="5122863" y="5635625"/>
          <p14:tracePt t="21198" x="5078413" y="5508625"/>
          <p14:tracePt t="21205" x="5059363" y="5372100"/>
          <p14:tracePt t="21213" x="5049838" y="5243513"/>
          <p14:tracePt t="21222" x="5022850" y="5097463"/>
          <p14:tracePt t="21229" x="5005388" y="4970463"/>
          <p14:tracePt t="21237" x="4986338" y="4824413"/>
          <p14:tracePt t="21246" x="4949825" y="4668838"/>
          <p14:tracePt t="21253" x="4949825" y="4541838"/>
          <p14:tracePt t="21261" x="4913313" y="4395788"/>
          <p14:tracePt t="21270" x="4905375" y="4268788"/>
          <p14:tracePt t="21277" x="4886325" y="4159250"/>
          <p14:tracePt t="21285" x="4876800" y="4057650"/>
          <p14:tracePt t="21293" x="4859338" y="3967163"/>
          <p14:tracePt t="21302" x="4849813" y="3894138"/>
          <p14:tracePt t="21309" x="4832350" y="3775075"/>
          <p14:tracePt t="21318" x="4832350" y="3721100"/>
          <p14:tracePt t="21325" x="4803775" y="3648075"/>
          <p14:tracePt t="21333" x="4795838" y="3584575"/>
          <p14:tracePt t="21341" x="4795838" y="3511550"/>
          <p14:tracePt t="21350" x="4786313" y="3419475"/>
          <p14:tracePt t="21359" x="4767263" y="3355975"/>
          <p14:tracePt t="21367" x="4759325" y="3265488"/>
          <p14:tracePt t="21378" x="4730750" y="3200400"/>
          <p14:tracePt t="21381" x="4722813" y="3155950"/>
          <p14:tracePt t="21389" x="4713288" y="3100388"/>
          <p14:tracePt t="21397" x="4686300" y="3054350"/>
          <p14:tracePt t="21405" x="4686300" y="3009900"/>
          <p14:tracePt t="21415" x="4676775" y="2982913"/>
          <p14:tracePt t="21424" x="4676775" y="2954338"/>
          <p14:tracePt t="21429" x="4667250" y="2936875"/>
          <p14:tracePt t="21438" x="4667250" y="2909888"/>
          <p14:tracePt t="21447" x="4659313" y="2900363"/>
          <p14:tracePt t="21458" x="4659313" y="2890838"/>
          <p14:tracePt t="21462" x="4659313" y="2881313"/>
          <p14:tracePt t="21473" x="4640263" y="2863850"/>
          <p14:tracePt t="21493" x="4630738" y="2854325"/>
          <p14:tracePt t="21607" x="4613275" y="2854325"/>
          <p14:tracePt t="21637" x="4603750" y="2854325"/>
          <p14:tracePt t="21653" x="4594225" y="2854325"/>
          <p14:tracePt t="21677" x="4586288" y="2854325"/>
          <p14:tracePt t="21719" x="4576763" y="2844800"/>
          <p14:tracePt t="21943" x="4576763" y="2836863"/>
          <p14:tracePt t="22007" x="4567238" y="2827338"/>
          <p14:tracePt t="22039" x="4557713" y="2817813"/>
          <p14:tracePt t="22110" x="4549775" y="2808288"/>
          <p14:tracePt t="22167" x="4540250" y="2800350"/>
          <p14:tracePt t="22273" x="4540250" y="2790825"/>
          <p14:tracePt t="22286" x="4540250" y="2781300"/>
          <p14:tracePt t="22309" x="4540250" y="2771775"/>
          <p14:tracePt t="22325" x="4540250" y="2763838"/>
          <p14:tracePt t="22367" x="4540250" y="2744788"/>
          <p14:tracePt t="22392" x="4540250" y="2735263"/>
          <p14:tracePt t="22421" x="4540250" y="2727325"/>
          <p14:tracePt t="22719" x="4540250" y="2698750"/>
          <p14:tracePt t="22751" x="4540250" y="2690813"/>
          <p14:tracePt t="22773" x="4540250" y="2681288"/>
          <p14:tracePt t="22838" x="4540250" y="2662238"/>
          <p14:tracePt t="22855" x="4540250" y="2654300"/>
          <p14:tracePt t="22863" x="4549775" y="2644775"/>
          <p14:tracePt t="22881" x="4557713" y="2644775"/>
          <p14:tracePt t="22902" x="4567238" y="2635250"/>
          <p14:tracePt t="22967" x="4586288" y="2617788"/>
          <p14:tracePt t="23031" x="4586288" y="2608263"/>
          <p14:tracePt t="23126" x="4594225" y="2598738"/>
          <p14:tracePt t="23205" x="4603750" y="2589213"/>
          <p14:tracePt t="24158" x="4613275" y="2589213"/>
          <p14:tracePt t="24165" x="4622800" y="2581275"/>
          <p14:tracePt t="24240" x="4630738" y="2571750"/>
          <p14:tracePt t="24525" x="4640263" y="2571750"/>
          <p14:tracePt t="24685" x="4649788" y="2571750"/>
          <p14:tracePt t="25039" x="4676775" y="2562225"/>
          <p14:tracePt t="25352" x="4686300" y="2571750"/>
          <p14:tracePt t="25359" x="4686300" y="2625725"/>
          <p14:tracePt t="25367" x="4686300" y="2662238"/>
          <p14:tracePt t="25379" x="4686300" y="2735263"/>
          <p14:tracePt t="25381" x="4667250" y="2800350"/>
          <p14:tracePt t="25389" x="4659313" y="2873375"/>
          <p14:tracePt t="25397" x="4649788" y="2936875"/>
          <p14:tracePt t="25409" x="4622800" y="2990850"/>
          <p14:tracePt t="25413" x="4594225" y="3073400"/>
          <p14:tracePt t="25421" x="4557713" y="3173413"/>
          <p14:tracePt t="25429" x="4530725" y="3265488"/>
          <p14:tracePt t="25438" x="4513263" y="3346450"/>
          <p14:tracePt t="25445" x="4476750" y="3419475"/>
          <p14:tracePt t="25454" x="4457700" y="3538538"/>
          <p14:tracePt t="25462" x="4421188" y="3629025"/>
          <p14:tracePt t="25475" x="4403725" y="3748088"/>
          <p14:tracePt t="25477" x="4394200" y="3821113"/>
          <p14:tracePt t="25486" x="4394200" y="3911600"/>
          <p14:tracePt t="25494" x="4394200" y="4003675"/>
          <p14:tracePt t="25503" x="4376738" y="4113213"/>
          <p14:tracePt t="25511" x="4376738" y="4195763"/>
          <p14:tracePt t="25523" x="4376738" y="4286250"/>
          <p14:tracePt t="25526" x="4348163" y="4376738"/>
          <p14:tracePt t="25537" x="4348163" y="4449763"/>
          <p14:tracePt t="25542" x="4348163" y="4541838"/>
          <p14:tracePt t="25550" x="4340225" y="4641850"/>
          <p14:tracePt t="25558" x="4340225" y="4697413"/>
          <p14:tracePt t="25568" x="4340225" y="4751388"/>
          <p14:tracePt t="25574" x="4340225" y="4797425"/>
          <p14:tracePt t="25583" x="4340225" y="4851400"/>
          <p14:tracePt t="25591" x="4340225" y="4887913"/>
          <p14:tracePt t="25599" x="4340225" y="4943475"/>
          <p14:tracePt t="25606" x="4340225" y="4997450"/>
          <p14:tracePt t="25615" x="4340225" y="5053013"/>
          <p14:tracePt t="25623" x="4340225" y="5133975"/>
          <p14:tracePt t="25631" x="4340225" y="5207000"/>
          <p14:tracePt t="25639" x="4340225" y="5280025"/>
          <p14:tracePt t="25647" x="4340225" y="5353050"/>
          <p14:tracePt t="25659" x="4321175" y="5445125"/>
          <p14:tracePt t="25661" x="4311650" y="5526088"/>
          <p14:tracePt t="25672" x="4311650" y="5599113"/>
          <p14:tracePt t="25678" x="4284663" y="5645150"/>
          <p14:tracePt t="25687" x="4275138" y="5718175"/>
          <p14:tracePt t="25693" x="4275138" y="5745163"/>
          <p14:tracePt t="25703" x="4267200" y="5791200"/>
          <p14:tracePt t="25709" x="4267200" y="5818188"/>
          <p14:tracePt t="25721" x="4267200" y="5827713"/>
          <p14:tracePt t="25725" x="4257675" y="5837238"/>
          <p14:tracePt t="25752" x="4257675" y="5854700"/>
          <p14:tracePt t="25757" x="4248150" y="5864225"/>
          <p14:tracePt t="25765" x="4238625" y="5864225"/>
          <p14:tracePt t="25773" x="4230688" y="5873750"/>
          <p14:tracePt t="25781" x="4230688" y="5881688"/>
          <p14:tracePt t="25790" x="4202113" y="5891213"/>
          <p14:tracePt t="25798" x="4175125" y="5910263"/>
          <p14:tracePt t="25805" x="4157663" y="5927725"/>
          <p14:tracePt t="25813" x="4129088" y="5964238"/>
          <p14:tracePt t="25822" x="4121150" y="5983288"/>
          <p14:tracePt t="25829" x="4102100" y="6010275"/>
          <p14:tracePt t="25838" x="4075113" y="6027738"/>
          <p14:tracePt t="25847" x="4065588" y="6046788"/>
          <p14:tracePt t="25856" x="4048125" y="6083300"/>
          <p14:tracePt t="25863" x="4029075" y="6110288"/>
          <p14:tracePt t="25870" x="4021138" y="6119813"/>
          <p14:tracePt t="25878" x="4002088" y="6156325"/>
          <p14:tracePt t="25888" x="3992563" y="6192838"/>
          <p14:tracePt t="25907" x="3975100" y="6237288"/>
          <p14:tracePt t="25909" x="3938588" y="6283325"/>
          <p14:tracePt t="25918" x="3938588" y="6302375"/>
          <p14:tracePt t="25925" x="3929063" y="6319838"/>
          <p14:tracePt t="25933" x="3919538" y="6356350"/>
          <p14:tracePt t="25941" x="3902075" y="6383338"/>
          <p14:tracePt t="25950" x="3892550" y="6383338"/>
          <p14:tracePt t="25957" x="3883025" y="6402388"/>
          <p14:tracePt t="25973" x="3883025" y="6411913"/>
          <p14:tracePt t="26017" x="3883025" y="6429375"/>
          <p14:tracePt t="26127" x="3883025" y="6438900"/>
          <p14:tracePt t="26311" x="3883025" y="6446838"/>
          <p14:tracePt t="26531" x="3883025" y="6465888"/>
          <p14:tracePt t="26542" x="3883025" y="6475413"/>
          <p14:tracePt t="26586" x="3883025" y="6483350"/>
          <p14:tracePt t="26607" x="3892550" y="6483350"/>
          <p14:tracePt t="26623" x="3902075" y="6483350"/>
          <p14:tracePt t="26655" x="3911600" y="6483350"/>
          <p14:tracePt t="26677" x="3919538" y="6483350"/>
          <p14:tracePt t="26693" x="3929063" y="6475413"/>
          <p14:tracePt t="27213" x="3929063" y="6446838"/>
          <p14:tracePt t="27223" x="3929063" y="6429375"/>
          <p14:tracePt t="27231" x="3929063" y="6392863"/>
          <p14:tracePt t="27239" x="3929063" y="6375400"/>
          <p14:tracePt t="27245" x="3929063" y="6346825"/>
          <p14:tracePt t="27254" x="3929063" y="6329363"/>
          <p14:tracePt t="27261" x="3929063" y="6302375"/>
          <p14:tracePt t="27270" x="3929063" y="6256338"/>
          <p14:tracePt t="27277" x="3929063" y="6229350"/>
          <p14:tracePt t="27285" x="3929063" y="6183313"/>
          <p14:tracePt t="27293" x="3929063" y="6146800"/>
          <p14:tracePt t="27304" x="3929063" y="6100763"/>
          <p14:tracePt t="27310" x="3929063" y="6037263"/>
          <p14:tracePt t="27320" x="3929063" y="5964238"/>
          <p14:tracePt t="27329" x="3929063" y="5873750"/>
          <p14:tracePt t="27333" x="3929063" y="5781675"/>
          <p14:tracePt t="27341" x="3929063" y="5654675"/>
          <p14:tracePt t="27351" x="3929063" y="5526088"/>
          <p14:tracePt t="27359" x="3929063" y="5399088"/>
          <p14:tracePt t="27368" x="3929063" y="5270500"/>
          <p14:tracePt t="27376" x="3929063" y="5106988"/>
          <p14:tracePt t="27381" x="3929063" y="4924425"/>
          <p14:tracePt t="27389" x="3948113" y="4741863"/>
          <p14:tracePt t="27398" x="3965575" y="4514850"/>
          <p14:tracePt t="27405" x="4011613" y="4332288"/>
          <p14:tracePt t="27413" x="4065588" y="4094163"/>
          <p14:tracePt t="27422" x="4138613" y="3830638"/>
          <p14:tracePt t="27431" x="4202113" y="3638550"/>
          <p14:tracePt t="27440" x="4275138" y="3375025"/>
          <p14:tracePt t="27447" x="4330700" y="3155950"/>
          <p14:tracePt t="27457" x="4394200" y="2927350"/>
          <p14:tracePt t="27461" x="4457700" y="2735263"/>
          <p14:tracePt t="27472" x="4494213" y="2571750"/>
          <p14:tracePt t="27478" x="4540250" y="2416175"/>
          <p14:tracePt t="27489" x="4549775" y="2270125"/>
          <p14:tracePt t="27495" x="4594225" y="2143125"/>
          <p14:tracePt t="27503" x="4613275" y="2033588"/>
          <p14:tracePt t="27510" x="4613275" y="1933575"/>
          <p14:tracePt t="27523" x="4622800" y="1860550"/>
          <p14:tracePt t="27526" x="4630738" y="1787525"/>
          <p14:tracePt t="27537" x="4630738" y="1724025"/>
          <p14:tracePt t="27543" x="4659313" y="1668463"/>
          <p14:tracePt t="27551" x="4659313" y="1624013"/>
          <p14:tracePt t="27559" x="4659313" y="1587500"/>
          <p14:tracePt t="27567" x="4667250" y="1568450"/>
          <p14:tracePt t="27575" x="4667250" y="1531938"/>
          <p14:tracePt t="27583" x="4676775" y="1531938"/>
          <p14:tracePt t="27591" x="4676775" y="1522413"/>
          <p14:tracePt t="27601" x="4676775" y="1514475"/>
          <p14:tracePt t="27615" x="4676775" y="1495425"/>
          <p14:tracePt t="27677" x="4622800" y="1485900"/>
          <p14:tracePt t="27685" x="4557713" y="1504950"/>
          <p14:tracePt t="27693" x="4476750" y="1514475"/>
          <p14:tracePt t="27701" x="4384675" y="1541463"/>
          <p14:tracePt t="27709" x="4248150" y="1568450"/>
          <p14:tracePt t="27720" x="4138613" y="1568450"/>
          <p14:tracePt t="27725" x="4011613" y="1587500"/>
          <p14:tracePt t="27734" x="3929063" y="1614488"/>
          <p14:tracePt t="27741" x="3856038" y="1624013"/>
          <p14:tracePt t="27750" x="3802063" y="1631950"/>
          <p14:tracePt t="27757" x="3765550" y="1641475"/>
          <p14:tracePt t="27765" x="3756025" y="1641475"/>
          <p14:tracePt t="27773" x="3729038" y="1660525"/>
          <p14:tracePt t="27790" x="3709988" y="1668463"/>
          <p14:tracePt t="27797" x="3673475" y="1687513"/>
          <p14:tracePt t="27806" x="3656013" y="1697038"/>
          <p14:tracePt t="27815" x="3600450" y="1714500"/>
          <p14:tracePt t="27824" x="3556000" y="1724025"/>
          <p14:tracePt t="27830" x="3519488" y="1731963"/>
          <p14:tracePt t="27840" x="3455988" y="1751013"/>
          <p14:tracePt t="27848" x="3382963" y="1778000"/>
          <p14:tracePt t="27856" x="3317875" y="1778000"/>
          <p14:tracePt t="27862" x="3290888" y="1787525"/>
          <p14:tracePt t="27870" x="3263900" y="1787525"/>
          <p14:tracePt t="27878" x="3217863" y="1787525"/>
          <p14:tracePt t="27907" x="3181350" y="1797050"/>
          <p14:tracePt t="27911" x="3171825" y="1797050"/>
          <p14:tracePt t="27923" x="3163888" y="1797050"/>
          <p14:tracePt t="27936" x="3144838" y="1797050"/>
          <p14:tracePt t="27951" x="3136900" y="1797050"/>
          <p14:tracePt t="27965" x="3127375" y="1797050"/>
          <p14:tracePt t="28015" x="3100388" y="1804988"/>
          <p14:tracePt t="28055" x="3100388" y="1814513"/>
          <p14:tracePt t="28071" x="3090863" y="1824038"/>
          <p14:tracePt t="28095" x="3090863" y="1833563"/>
          <p14:tracePt t="28103" x="3090863" y="1841500"/>
          <p14:tracePt t="28115" x="3090863" y="1851025"/>
          <p14:tracePt t="28118" x="3090863" y="1860550"/>
          <p14:tracePt t="28149" x="3090863" y="1870075"/>
          <p14:tracePt t="28158" x="3090863" y="1897063"/>
          <p14:tracePt t="28173" x="3100388" y="1906588"/>
          <p14:tracePt t="28181" x="3127375" y="1914525"/>
          <p14:tracePt t="28189" x="3144838" y="1924050"/>
          <p14:tracePt t="28205" x="3163888" y="1943100"/>
          <p14:tracePt t="28221" x="3181350" y="1951038"/>
          <p14:tracePt t="28253" x="3190875" y="1951038"/>
          <p14:tracePt t="28277" x="3200400" y="1951038"/>
          <p14:tracePt t="28303" x="3208338" y="1951038"/>
          <p14:tracePt t="28349" x="3217863" y="1951038"/>
          <p14:tracePt t="28448" x="3227388" y="1960563"/>
          <p14:tracePt t="28471" x="3227388" y="1979613"/>
          <p14:tracePt t="28486" x="3227388" y="1997075"/>
          <p14:tracePt t="28495" x="3227388" y="2006600"/>
          <p14:tracePt t="28509" x="3227388" y="2024063"/>
          <p14:tracePt t="28518" x="3227388" y="2033588"/>
          <p14:tracePt t="28525" x="3227388" y="2043113"/>
          <p14:tracePt t="28534" x="3227388" y="2070100"/>
          <p14:tracePt t="28542" x="3227388" y="2079625"/>
          <p14:tracePt t="28550" x="3227388" y="2106613"/>
          <p14:tracePt t="28577" x="3227388" y="2116138"/>
          <p14:tracePt t="28582" x="3227388" y="2125663"/>
          <p14:tracePt t="28649" x="3227388" y="2143125"/>
          <p14:tracePt t="28685" x="3227388" y="2160588"/>
          <p14:tracePt t="28814" x="3227388" y="2170113"/>
          <p14:tracePt t="28832" x="3227388" y="2189163"/>
          <p14:tracePt t="28837" x="3227388" y="2197100"/>
          <p14:tracePt t="28853" x="3227388" y="2206625"/>
          <p14:tracePt t="28861" x="3227388" y="2225675"/>
          <p14:tracePt t="28870" x="3227388" y="2233613"/>
          <p14:tracePt t="28886" x="3227388" y="2252663"/>
          <p14:tracePt t="28893" x="3227388" y="2270125"/>
          <p14:tracePt t="28909" x="3227388" y="2279650"/>
          <p14:tracePt t="28918" x="3227388" y="2289175"/>
          <p14:tracePt t="28926" x="3227388" y="2306638"/>
          <p14:tracePt t="28959" x="3227388" y="2316163"/>
          <p14:tracePt t="28973" x="3227388" y="2325688"/>
          <p14:tracePt t="29055" x="3236913" y="2325688"/>
          <p14:tracePt t="29083" x="3254375" y="2325688"/>
          <p14:tracePt t="29093" x="3263900" y="2325688"/>
          <p14:tracePt t="29101" x="3273425" y="2325688"/>
          <p14:tracePt t="29394" x="3281363" y="2325688"/>
          <p14:tracePt t="29782" x="3281363" y="2335213"/>
          <p14:tracePt t="29798" x="3273425" y="2343150"/>
          <p14:tracePt t="29823" x="3263900" y="2352675"/>
          <p14:tracePt t="30263" x="3254375" y="2362200"/>
          <p14:tracePt t="30285" x="3244850" y="2371725"/>
          <p14:tracePt t="30309" x="3236913" y="2379663"/>
          <p14:tracePt t="30333" x="3227388" y="2379663"/>
          <p14:tracePt t="31622" x="3254375" y="2379663"/>
          <p14:tracePt t="31629" x="3263900" y="2379663"/>
          <p14:tracePt t="31637" x="3273425" y="2379663"/>
          <p14:tracePt t="31645" x="3281363" y="2379663"/>
          <p14:tracePt t="31653" x="3290888" y="2371725"/>
          <p14:tracePt t="31662" x="3290888" y="2362200"/>
          <p14:tracePt t="31677" x="3300413" y="2352675"/>
          <p14:tracePt t="32326" x="3309938" y="2352675"/>
          <p14:tracePt t="32573" x="3317875" y="2352675"/>
          <p14:tracePt t="32719" x="3327400" y="2352675"/>
          <p14:tracePt t="33023" x="3336925" y="2362200"/>
          <p14:tracePt t="33086" x="3346450" y="2362200"/>
          <p14:tracePt t="33125" x="3354388" y="2362200"/>
          <p14:tracePt t="33166" x="3373438" y="2362200"/>
          <p14:tracePt t="33311" x="3382963" y="2362200"/>
          <p14:tracePt t="33331" x="3390900" y="2352675"/>
          <p14:tracePt t="33655" x="3390900" y="2343150"/>
          <p14:tracePt t="33678" x="3373438" y="2343150"/>
          <p14:tracePt t="33686" x="3354388" y="2343150"/>
          <p14:tracePt t="33703" x="3346450" y="2343150"/>
          <p14:tracePt t="33710" x="3317875" y="2335213"/>
          <p14:tracePt t="33717" x="3309938" y="2325688"/>
          <p14:tracePt t="33725" x="3300413" y="2325688"/>
          <p14:tracePt t="33734" x="3290888" y="2316163"/>
          <p14:tracePt t="33741" x="3281363" y="2306638"/>
          <p14:tracePt t="33750" x="3254375" y="2298700"/>
          <p14:tracePt t="33758" x="3236913" y="2279650"/>
          <p14:tracePt t="33765" x="3227388" y="2270125"/>
          <p14:tracePt t="33773" x="3227388" y="2262188"/>
          <p14:tracePt t="33782" x="3217863" y="2252663"/>
          <p14:tracePt t="33789" x="3190875" y="2233613"/>
          <p14:tracePt t="33797" x="3181350" y="2225675"/>
          <p14:tracePt t="33805" x="3171825" y="2225675"/>
          <p14:tracePt t="33822" x="3163888" y="2216150"/>
          <p14:tracePt t="33838" x="3144838" y="2197100"/>
          <p14:tracePt t="33853" x="3136900" y="2197100"/>
          <p14:tracePt t="33869" x="3127375" y="2197100"/>
          <p14:tracePt t="33879" x="3108325" y="2197100"/>
          <p14:tracePt t="33887" x="3100388" y="2197100"/>
          <p14:tracePt t="33904" x="3081338" y="2189163"/>
          <p14:tracePt t="33909" x="3063875" y="2189163"/>
          <p14:tracePt t="33918" x="3054350" y="2179638"/>
          <p14:tracePt t="33934" x="3054350" y="2170113"/>
          <p14:tracePt t="33950" x="3054350" y="2160588"/>
          <p14:tracePt t="33959" x="3044825" y="2152650"/>
          <p14:tracePt t="33989" x="3044825" y="2143125"/>
          <p14:tracePt t="34005" x="3044825" y="2125663"/>
          <p14:tracePt t="34021" x="3044825" y="2116138"/>
          <p14:tracePt t="34030" x="3044825" y="2106613"/>
          <p14:tracePt t="34037" x="3044825" y="2097088"/>
          <p14:tracePt t="34053" x="3054350" y="2079625"/>
          <p14:tracePt t="34062" x="3081338" y="2052638"/>
          <p14:tracePt t="34070" x="3108325" y="2024063"/>
          <p14:tracePt t="34078" x="3117850" y="2016125"/>
          <p14:tracePt t="34088" x="3144838" y="2006600"/>
          <p14:tracePt t="34096" x="3163888" y="1997075"/>
          <p14:tracePt t="34102" x="3208338" y="1979613"/>
          <p14:tracePt t="34110" x="3208338" y="1970088"/>
          <p14:tracePt t="34118" x="3236913" y="1960563"/>
          <p14:tracePt t="34125" x="3244850" y="1951038"/>
          <p14:tracePt t="34136" x="3273425" y="1933575"/>
          <p14:tracePt t="34143" x="3281363" y="1933575"/>
          <p14:tracePt t="34151" x="3290888" y="1924050"/>
          <p14:tracePt t="34175" x="3300413" y="1914525"/>
          <p14:tracePt t="34319" x="3300413" y="1924050"/>
          <p14:tracePt t="34327" x="3300413" y="1933575"/>
          <p14:tracePt t="34338" x="3290888" y="1943100"/>
          <p14:tracePt t="34357" x="3281363" y="1951038"/>
          <p14:tracePt t="34373" x="3273425" y="1951038"/>
          <p14:tracePt t="34381" x="3263900" y="1960563"/>
          <p14:tracePt t="34398" x="3263900" y="1970088"/>
          <p14:tracePt t="34413" x="3236913" y="1979613"/>
          <p14:tracePt t="34437" x="3236913" y="1987550"/>
          <p14:tracePt t="34446" x="3217863" y="1987550"/>
          <p14:tracePt t="34454" x="3208338" y="1997075"/>
          <p14:tracePt t="34462" x="3200400" y="2006600"/>
          <p14:tracePt t="34490" x="3190875" y="2016125"/>
          <p14:tracePt t="34507" x="3181350" y="2024063"/>
          <p14:tracePt t="34823" x="3181350" y="2043113"/>
          <p14:tracePt t="34935" x="3181350" y="2052638"/>
          <p14:tracePt t="35640" x="3171825" y="2060575"/>
          <p14:tracePt t="36181" x="3190875" y="2060575"/>
          <p14:tracePt t="36189" x="3200400" y="2060575"/>
          <p14:tracePt t="36205" x="3208338" y="2060575"/>
          <p14:tracePt t="36222" x="3236913" y="2060575"/>
          <p14:tracePt t="36237" x="3244850" y="2060575"/>
          <p14:tracePt t="36255" x="3254375" y="2060575"/>
          <p14:tracePt t="36287" x="3263900" y="2060575"/>
          <p14:tracePt t="36295" x="3273425" y="2060575"/>
          <p14:tracePt t="36421" x="3281363" y="2060575"/>
          <p14:tracePt t="36737" x="3290888" y="2070100"/>
          <p14:tracePt t="36773" x="3290888" y="2079625"/>
          <p14:tracePt t="37225" x="3300413" y="2089150"/>
          <p14:tracePt t="37622" x="3317875" y="2079625"/>
          <p14:tracePt t="37637" x="3327400" y="2070100"/>
          <p14:tracePt t="37645" x="3346450" y="2060575"/>
          <p14:tracePt t="37653" x="3363913" y="2043113"/>
          <p14:tracePt t="37661" x="3382963" y="2033588"/>
          <p14:tracePt t="37669" x="3400425" y="2024063"/>
          <p14:tracePt t="37677" x="3409950" y="2024063"/>
          <p14:tracePt t="37685" x="3436938" y="2006600"/>
          <p14:tracePt t="37694" x="3473450" y="1987550"/>
          <p14:tracePt t="37711" x="3490913" y="1979613"/>
          <p14:tracePt t="37723" x="3509963" y="1960563"/>
          <p14:tracePt t="37737" x="3519488" y="1960563"/>
          <p14:tracePt t="37743" x="3546475" y="1951038"/>
          <p14:tracePt t="37769" x="3556000" y="1943100"/>
          <p14:tracePt t="37933" x="3546475" y="1951038"/>
          <p14:tracePt t="37950" x="3536950" y="1960563"/>
          <p14:tracePt t="37974" x="3536950" y="1970088"/>
          <p14:tracePt t="38101" x="3546475" y="1970088"/>
          <p14:tracePt t="38109" x="3556000" y="1970088"/>
          <p14:tracePt t="38117" x="3563938" y="1970088"/>
          <p14:tracePt t="38125" x="3582988" y="1970088"/>
          <p14:tracePt t="38134" x="3600450" y="1951038"/>
          <p14:tracePt t="38141" x="3609975" y="1943100"/>
          <p14:tracePt t="38150" x="3619500" y="1933575"/>
          <p14:tracePt t="38157" x="3646488" y="1924050"/>
          <p14:tracePt t="38173" x="3656013" y="1906588"/>
          <p14:tracePt t="38205" x="3656013" y="1897063"/>
          <p14:tracePt t="38336" x="3656013" y="1906588"/>
          <p14:tracePt t="38352" x="3656013" y="1914525"/>
          <p14:tracePt t="38361" x="3656013" y="1933575"/>
          <p14:tracePt t="38376" x="3656013" y="1943100"/>
          <p14:tracePt t="39527" x="3636963" y="1943100"/>
          <p14:tracePt t="39551" x="3629025" y="1943100"/>
          <p14:tracePt t="39567" x="3619500" y="1924050"/>
          <p14:tracePt t="39575" x="3619500" y="1914525"/>
          <p14:tracePt t="39585" x="3600450" y="1897063"/>
          <p14:tracePt t="39590" x="3592513" y="1887538"/>
          <p14:tracePt t="39599" x="3582988" y="1878013"/>
          <p14:tracePt t="39605" x="3573463" y="1851025"/>
          <p14:tracePt t="39613" x="3546475" y="1841500"/>
          <p14:tracePt t="39621" x="3546475" y="1833563"/>
          <p14:tracePt t="39630" x="3500438" y="1804988"/>
          <p14:tracePt t="39638" x="3455988" y="1787525"/>
          <p14:tracePt t="39646" x="3390900" y="1751013"/>
          <p14:tracePt t="39655" x="3317875" y="1724025"/>
          <p14:tracePt t="39662" x="3254375" y="1677988"/>
          <p14:tracePt t="39674" x="3217863" y="1668463"/>
          <p14:tracePt t="39677" x="3163888" y="1624013"/>
          <p14:tracePt t="39688" x="3117850" y="1604963"/>
          <p14:tracePt t="39695" x="3054350" y="1558925"/>
          <p14:tracePt t="39702" x="3017838" y="1541463"/>
          <p14:tracePt t="39709" x="2962275" y="1522413"/>
          <p14:tracePt t="39717" x="2944813" y="1504950"/>
          <p14:tracePt t="39727" x="2898775" y="1468438"/>
          <p14:tracePt t="39737" x="2871788" y="1449388"/>
          <p14:tracePt t="39743" x="2862263" y="1441450"/>
          <p14:tracePt t="39753" x="2825750" y="1404938"/>
          <p14:tracePt t="39759" x="2808288" y="1395413"/>
          <p14:tracePt t="39771" x="2781300" y="1385888"/>
          <p14:tracePt t="39783" x="2752725" y="1368425"/>
          <p14:tracePt t="39791" x="2716213" y="1368425"/>
          <p14:tracePt t="39799" x="2679700" y="1368425"/>
          <p14:tracePt t="39807" x="2662238" y="1358900"/>
          <p14:tracePt t="39815" x="2616200" y="1358900"/>
          <p14:tracePt t="39823" x="2579688" y="1358900"/>
          <p14:tracePt t="39832" x="2525713" y="1349375"/>
          <p14:tracePt t="39837" x="2506663" y="1349375"/>
          <p14:tracePt t="39847" x="2479675" y="1349375"/>
          <p14:tracePt t="39853" x="2433638" y="1349375"/>
          <p14:tracePt t="39861" x="2425700" y="1349375"/>
          <p14:tracePt t="39870" x="2406650" y="1349375"/>
          <p14:tracePt t="39891" x="2389188" y="1349375"/>
          <p14:tracePt t="39896" x="2379663" y="1349375"/>
          <p14:tracePt t="39902" x="2352675" y="1358900"/>
          <p14:tracePt t="39909" x="2333625" y="1368425"/>
          <p14:tracePt t="39918" x="2324100" y="1376363"/>
          <p14:tracePt t="39925" x="2316163" y="1385888"/>
          <p14:tracePt t="39934" x="2287588" y="1404938"/>
          <p14:tracePt t="39941" x="2279650" y="1412875"/>
          <p14:tracePt t="39959" x="2270125" y="1422400"/>
          <p14:tracePt t="39968" x="2260600" y="1449388"/>
          <p14:tracePt t="39983" x="2243138" y="1468438"/>
          <p14:tracePt t="39991" x="2243138" y="1477963"/>
          <p14:tracePt t="40002" x="2243138" y="1485900"/>
          <p14:tracePt t="40005" x="2233613" y="1495425"/>
          <p14:tracePt t="40013" x="2214563" y="1514475"/>
          <p14:tracePt t="40022" x="2206625" y="1531938"/>
          <p14:tracePt t="40031" x="2206625" y="1541463"/>
          <p14:tracePt t="40039" x="2197100" y="1550988"/>
          <p14:tracePt t="40050" x="2187575" y="1568450"/>
          <p14:tracePt t="40053" x="2187575" y="1587500"/>
          <p14:tracePt t="40062" x="2170113" y="1624013"/>
          <p14:tracePt t="40070" x="2160588" y="1631950"/>
          <p14:tracePt t="40088" x="2160588" y="1651000"/>
          <p14:tracePt t="40097" x="2160588" y="1660525"/>
          <p14:tracePt t="40101" x="2160588" y="1668463"/>
          <p14:tracePt t="40126" x="2160588" y="1677988"/>
          <p14:tracePt t="40150" x="2160588" y="1697038"/>
          <p14:tracePt t="40191" x="2160588" y="1704975"/>
          <p14:tracePt t="40215" x="2170113" y="1714500"/>
          <p14:tracePt t="40314" x="2179638" y="1714500"/>
          <p14:tracePt t="40348" x="2187575" y="1714500"/>
          <p14:tracePt t="40405" x="2197100" y="1714500"/>
          <p14:tracePt t="40429" x="2206625" y="1714500"/>
          <p14:tracePt t="40446" x="2214563" y="1714500"/>
          <p14:tracePt t="40461" x="2233613" y="1714500"/>
          <p14:tracePt t="40477" x="2243138" y="1714500"/>
          <p14:tracePt t="40494" x="2251075" y="1714500"/>
          <p14:tracePt t="40502" x="2270125" y="1714500"/>
          <p14:tracePt t="40511" x="2279650" y="1714500"/>
          <p14:tracePt t="40518" x="2287588" y="1714500"/>
          <p14:tracePt t="40528" x="2306638" y="1714500"/>
          <p14:tracePt t="40534" x="2324100" y="1714500"/>
          <p14:tracePt t="40557" x="2333625" y="1714500"/>
          <p14:tracePt t="40568" x="2352675" y="1714500"/>
          <p14:tracePt t="40575" x="2360613" y="1714500"/>
          <p14:tracePt t="40589" x="2370138" y="1714500"/>
          <p14:tracePt t="40621" x="2379663" y="1714500"/>
          <p14:tracePt t="40645" x="2389188" y="1714500"/>
          <p14:tracePt t="40661" x="2397125" y="1714500"/>
          <p14:tracePt t="40669" x="2406650" y="1714500"/>
          <p14:tracePt t="40686" x="2416175" y="1714500"/>
          <p14:tracePt t="40695" x="2433638" y="1714500"/>
          <p14:tracePt t="40711" x="2443163" y="1714500"/>
          <p14:tracePt t="40730" x="2462213" y="1724025"/>
          <p14:tracePt t="40760" x="2479675" y="1741488"/>
          <p14:tracePt t="40772" x="2489200" y="1741488"/>
          <p14:tracePt t="40774" x="2489200" y="1751013"/>
          <p14:tracePt t="40781" x="2498725" y="1760538"/>
          <p14:tracePt t="40789" x="2506663" y="1768475"/>
          <p14:tracePt t="40806" x="2525713" y="1787525"/>
          <p14:tracePt t="40821" x="2525713" y="1797050"/>
          <p14:tracePt t="40838" x="2525713" y="1814513"/>
          <p14:tracePt t="40846" x="2525713" y="1824038"/>
          <p14:tracePt t="40853" x="2525713" y="1841500"/>
          <p14:tracePt t="40861" x="2525713" y="1870075"/>
          <p14:tracePt t="40870" x="2525713" y="1887538"/>
          <p14:tracePt t="40879" x="2525713" y="1914525"/>
          <p14:tracePt t="40903" x="2543175" y="2033588"/>
          <p14:tracePt t="40909" x="2552700" y="2070100"/>
          <p14:tracePt t="40918" x="2579688" y="2116138"/>
          <p14:tracePt t="40926" x="2589213" y="2143125"/>
          <p14:tracePt t="40935" x="2598738" y="2179638"/>
          <p14:tracePt t="40943" x="2598738" y="2189163"/>
          <p14:tracePt t="40952" x="2616200" y="2225675"/>
          <p14:tracePt t="40959" x="2635250" y="2243138"/>
          <p14:tracePt t="40968" x="2635250" y="2252663"/>
          <p14:tracePt t="40973" x="2643188" y="2270125"/>
          <p14:tracePt t="40983" x="2652713" y="2298700"/>
          <p14:tracePt t="40991" x="2652713" y="2306638"/>
          <p14:tracePt t="41002" x="2652713" y="2325688"/>
          <p14:tracePt t="41008" x="2662238" y="2325688"/>
          <p14:tracePt t="41015" x="2671763" y="2335213"/>
          <p14:tracePt t="41021" x="2671763" y="2343150"/>
          <p14:tracePt t="41031" x="2679700" y="2352675"/>
          <p14:tracePt t="41055" x="2679700" y="2362200"/>
          <p14:tracePt t="41063" x="2689225" y="2371725"/>
          <p14:tracePt t="41135" x="2689225" y="2389188"/>
          <p14:tracePt t="41175" x="2689225" y="2398713"/>
          <p14:tracePt t="41191" x="2689225" y="2408238"/>
          <p14:tracePt t="41198" x="2689225" y="2425700"/>
          <p14:tracePt t="41214" x="2689225" y="2435225"/>
          <p14:tracePt t="41230" x="2689225" y="2444750"/>
          <p14:tracePt t="41262" x="2689225" y="2452688"/>
          <p14:tracePt t="41437" x="2689225" y="2444750"/>
          <p14:tracePt t="41453" x="2689225" y="2435225"/>
          <p14:tracePt t="41463" x="2689225" y="2408238"/>
          <p14:tracePt t="41472" x="2689225" y="2398713"/>
          <p14:tracePt t="41477" x="2698750" y="2389188"/>
          <p14:tracePt t="41493" x="2725738" y="2352675"/>
          <p14:tracePt t="41509" x="2735263" y="2343150"/>
          <p14:tracePt t="41519" x="2752725" y="2325688"/>
          <p14:tracePt t="41525" x="2771775" y="2306638"/>
          <p14:tracePt t="41534" x="2789238" y="2298700"/>
          <p14:tracePt t="41541" x="2825750" y="2289175"/>
          <p14:tracePt t="41550" x="2871788" y="2262188"/>
          <p14:tracePt t="41566" x="2908300" y="2252663"/>
          <p14:tracePt t="41581" x="2917825" y="2252663"/>
          <p14:tracePt t="41589" x="2935288" y="2252663"/>
          <p14:tracePt t="41613" x="2944813" y="2252663"/>
          <p14:tracePt t="41653" x="2954338" y="2252663"/>
          <p14:tracePt t="41720" x="2954338" y="2262188"/>
          <p14:tracePt t="41750" x="2954338" y="2270125"/>
          <p14:tracePt t="41758" x="2954338" y="2289175"/>
          <p14:tracePt t="41774" x="2962275" y="2298700"/>
          <p14:tracePt t="41790" x="2962275" y="2306638"/>
          <p14:tracePt t="41805" x="2971800" y="2325688"/>
          <p14:tracePt t="41822" x="2971800" y="2335213"/>
          <p14:tracePt t="41865" x="2981325" y="2352675"/>
          <p14:tracePt t="41927" x="3008313" y="2362200"/>
          <p14:tracePt t="41960" x="3008313" y="2371725"/>
          <p14:tracePt t="41975" x="3008313" y="2379663"/>
          <p14:tracePt t="41991" x="3027363" y="2389188"/>
          <p14:tracePt t="42319" x="3027363" y="2379663"/>
          <p14:tracePt t="42327" x="3027363" y="2371725"/>
          <p14:tracePt t="42338" x="3027363" y="2362200"/>
          <p14:tracePt t="42341" x="3027363" y="2352675"/>
          <p14:tracePt t="42350" x="3017838" y="2335213"/>
          <p14:tracePt t="42358" x="2998788" y="2316163"/>
          <p14:tracePt t="42366" x="2962275" y="2298700"/>
          <p14:tracePt t="42373" x="2935288" y="2279650"/>
          <p14:tracePt t="42381" x="2889250" y="2270125"/>
          <p14:tracePt t="42389" x="2844800" y="2233613"/>
          <p14:tracePt t="42397" x="2825750" y="2225675"/>
          <p14:tracePt t="42406" x="2781300" y="2216150"/>
          <p14:tracePt t="42415" x="2752725" y="2189163"/>
          <p14:tracePt t="42422" x="2735263" y="2189163"/>
          <p14:tracePt t="42430" x="2716213" y="2179638"/>
          <p14:tracePt t="42439" x="2689225" y="2179638"/>
          <p14:tracePt t="42446" x="2671763" y="2170113"/>
          <p14:tracePt t="42454" x="2652713" y="2170113"/>
          <p14:tracePt t="42465" x="2635250" y="2170113"/>
          <p14:tracePt t="42469" x="2625725" y="2170113"/>
          <p14:tracePt t="42479" x="2598738" y="2170113"/>
          <p14:tracePt t="42485" x="2589213" y="2170113"/>
          <p14:tracePt t="42493" x="2562225" y="2170113"/>
          <p14:tracePt t="42511" x="2543175" y="2170113"/>
          <p14:tracePt t="42524" x="2533650" y="2170113"/>
          <p14:tracePt t="42525" x="2525713" y="2170113"/>
          <p14:tracePt t="42541" x="2516188" y="2170113"/>
          <p14:tracePt t="42650" x="2506663" y="2170113"/>
          <p14:tracePt t="42741" x="2489200" y="2179638"/>
          <p14:tracePt t="42821" x="2479675" y="2189163"/>
          <p14:tracePt t="42854" x="2470150" y="2189163"/>
          <p14:tracePt t="42861" x="2462213" y="2197100"/>
          <p14:tracePt t="42894" x="2452688" y="2206625"/>
          <p14:tracePt t="42909" x="2433638" y="2216150"/>
          <p14:tracePt t="42925" x="2425700" y="2225675"/>
          <p14:tracePt t="42960" x="2425700" y="2233613"/>
          <p14:tracePt t="42967" x="2416175" y="2243138"/>
          <p14:tracePt t="42975" x="2416175" y="2252663"/>
          <p14:tracePt t="42983" x="2406650" y="2270125"/>
          <p14:tracePt t="42999" x="2397125" y="2279650"/>
          <p14:tracePt t="43007" x="2389188" y="2289175"/>
          <p14:tracePt t="43023" x="2379663" y="2289175"/>
          <p14:tracePt t="43032" x="2370138" y="2298700"/>
          <p14:tracePt t="43039" x="2370138" y="2306638"/>
          <p14:tracePt t="43053" x="2360613" y="2316163"/>
          <p14:tracePt t="43057" x="2352675" y="2325688"/>
          <p14:tracePt t="43063" x="2352675" y="2335213"/>
          <p14:tracePt t="43073" x="2343150" y="2343150"/>
          <p14:tracePt t="43086" x="2333625" y="2343150"/>
          <p14:tracePt t="43101" x="2333625" y="2352675"/>
          <p14:tracePt t="43109" x="2333625" y="2371725"/>
          <p14:tracePt t="43118" x="2324100" y="2379663"/>
          <p14:tracePt t="43125" x="2316163" y="2389188"/>
          <p14:tracePt t="43150" x="2316163" y="2398713"/>
          <p14:tracePt t="43263" x="2316163" y="2408238"/>
          <p14:tracePt t="43439" x="2306638" y="2416175"/>
          <p14:tracePt t="43615" x="2306638" y="2425700"/>
          <p14:tracePt t="43623" x="2306638" y="2435225"/>
          <p14:tracePt t="43631" x="2306638" y="2452688"/>
          <p14:tracePt t="43647" x="2306638" y="2462213"/>
          <p14:tracePt t="43655" x="2306638" y="2471738"/>
          <p14:tracePt t="43675" x="2306638" y="2481263"/>
          <p14:tracePt t="43677" x="2316163" y="2517775"/>
          <p14:tracePt t="43687" x="2333625" y="2525713"/>
          <p14:tracePt t="43695" x="2389188" y="2544763"/>
          <p14:tracePt t="43704" x="2425700" y="2562225"/>
          <p14:tracePt t="43709" x="2443163" y="2581275"/>
          <p14:tracePt t="43719" x="2498725" y="2608263"/>
          <p14:tracePt t="43725" x="2533650" y="2617788"/>
          <p14:tracePt t="43735" x="2552700" y="2635250"/>
          <p14:tracePt t="43741" x="2579688" y="2644775"/>
          <p14:tracePt t="43751" x="2598738" y="2662238"/>
          <p14:tracePt t="43758" x="2606675" y="2671763"/>
          <p14:tracePt t="43773" x="2616200" y="2671763"/>
          <p14:tracePt t="43782" x="2625725" y="2681288"/>
          <p14:tracePt t="43790" x="2625725" y="2690813"/>
          <p14:tracePt t="43813" x="2625725" y="2698750"/>
          <p14:tracePt t="43829" x="2625725" y="2708275"/>
          <p14:tracePt t="43838" x="2635250" y="2717800"/>
          <p14:tracePt t="43871" x="2635250" y="2735263"/>
          <p14:tracePt t="43911" x="2635250" y="2744788"/>
          <p14:tracePt t="43927" x="2635250" y="2754313"/>
          <p14:tracePt t="43935" x="2635250" y="2771775"/>
          <p14:tracePt t="43953" x="2635250" y="2781300"/>
          <p14:tracePt t="43961" x="2635250" y="2790825"/>
          <p14:tracePt t="43983" x="2635250" y="2808288"/>
          <p14:tracePt t="43991" x="2635250" y="2817813"/>
          <p14:tracePt t="44007" x="2635250" y="2827338"/>
          <p14:tracePt t="44022" x="2635250" y="2836863"/>
          <p14:tracePt t="44031" x="2635250" y="2854325"/>
          <p14:tracePt t="44050" x="2635250" y="2863850"/>
          <p14:tracePt t="44199" x="2643188" y="2863850"/>
          <p14:tracePt t="44242" x="2662238" y="2863850"/>
          <p14:tracePt t="44277" x="2671763" y="2863850"/>
          <p14:tracePt t="44301" x="2679700" y="2863850"/>
          <p14:tracePt t="44333" x="2689225" y="2854325"/>
          <p14:tracePt t="44381" x="2698750" y="2854325"/>
          <p14:tracePt t="44744" x="2708275" y="2844800"/>
          <p14:tracePt t="44753" x="2716213" y="2836863"/>
          <p14:tracePt t="44757" x="2725738" y="2827338"/>
          <p14:tracePt t="44769" x="2752725" y="2808288"/>
          <p14:tracePt t="44773" x="2762250" y="2808288"/>
          <p14:tracePt t="44786" x="2789238" y="2800350"/>
          <p14:tracePt t="44789" x="2817813" y="2790825"/>
          <p14:tracePt t="44797" x="2835275" y="2781300"/>
          <p14:tracePt t="44805" x="2852738" y="2781300"/>
          <p14:tracePt t="44814" x="2881313" y="2781300"/>
          <p14:tracePt t="44821" x="2898775" y="2771775"/>
          <p14:tracePt t="44869" x="2925763" y="2771775"/>
          <p14:tracePt t="44894" x="2925763" y="2781300"/>
          <p14:tracePt t="44901" x="2935288" y="2790825"/>
          <p14:tracePt t="44909" x="2944813" y="2808288"/>
          <p14:tracePt t="44917" x="2954338" y="2827338"/>
          <p14:tracePt t="44925" x="2990850" y="2844800"/>
          <p14:tracePt t="44933" x="3017838" y="2873375"/>
          <p14:tracePt t="44941" x="3027363" y="2873375"/>
          <p14:tracePt t="44950" x="3044825" y="2873375"/>
          <p14:tracePt t="44957" x="3081338" y="2890838"/>
          <p14:tracePt t="44966" x="3090863" y="2890838"/>
          <p14:tracePt t="44989" x="3100388" y="2900363"/>
          <p14:tracePt t="45050" x="3108325" y="2909888"/>
          <p14:tracePt t="45085" x="3117850" y="2917825"/>
          <p14:tracePt t="45287" x="3108325" y="2917825"/>
          <p14:tracePt t="45300" x="3063875" y="2917825"/>
          <p14:tracePt t="45302" x="2998788" y="2917825"/>
          <p14:tracePt t="45309" x="2944813" y="2917825"/>
          <p14:tracePt t="45318" x="2881313" y="2917825"/>
          <p14:tracePt t="45325" x="2789238" y="2917825"/>
          <p14:tracePt t="45333" x="2716213" y="2917825"/>
          <p14:tracePt t="45343" x="2652713" y="2900363"/>
          <p14:tracePt t="45350" x="2598738" y="2900363"/>
          <p14:tracePt t="45358" x="2543175" y="2900363"/>
          <p14:tracePt t="45366" x="2498725" y="2890838"/>
          <p14:tracePt t="45373" x="2470150" y="2890838"/>
          <p14:tracePt t="45381" x="2443163" y="2881313"/>
          <p14:tracePt t="45391" x="2433638" y="2881313"/>
          <p14:tracePt t="45397" x="2425700" y="2881313"/>
          <p14:tracePt t="45406" x="2406650" y="2881313"/>
          <p14:tracePt t="45447" x="2397125" y="2881313"/>
          <p14:tracePt t="45478" x="2389188" y="2873375"/>
          <p14:tracePt t="45541" x="2379663" y="2863850"/>
          <p14:tracePt t="45591" x="2370138" y="2863850"/>
          <p14:tracePt t="45600" x="2360613" y="2863850"/>
          <p14:tracePt t="45614" x="2352675" y="2863850"/>
          <p14:tracePt t="45663" x="2333625" y="2863850"/>
          <p14:tracePt t="45669" x="2324100" y="2863850"/>
          <p14:tracePt t="45686" x="2316163" y="2863850"/>
          <p14:tracePt t="45693" x="2287588" y="2863850"/>
          <p14:tracePt t="45701" x="2279650" y="2863850"/>
          <p14:tracePt t="45709" x="2260600" y="2863850"/>
          <p14:tracePt t="45718" x="2233613" y="2863850"/>
          <p14:tracePt t="45726" x="2197100" y="2863850"/>
          <p14:tracePt t="45734" x="2179638" y="2863850"/>
          <p14:tracePt t="45743" x="2151063" y="2863850"/>
          <p14:tracePt t="45760" x="2087563" y="2863850"/>
          <p14:tracePt t="45772" x="2070100" y="2863850"/>
          <p14:tracePt t="45775" x="2041525" y="2863850"/>
          <p14:tracePt t="45784" x="2005013" y="2844800"/>
          <p14:tracePt t="45789" x="1987550" y="2844800"/>
          <p14:tracePt t="45797" x="1941513" y="2844800"/>
          <p14:tracePt t="45805" x="1924050" y="2836863"/>
          <p14:tracePt t="45813" x="1895475" y="2836863"/>
          <p14:tracePt t="45822" x="1878013" y="2836863"/>
          <p14:tracePt t="45829" x="1831975" y="2817813"/>
          <p14:tracePt t="45837" x="1824038" y="2817813"/>
          <p14:tracePt t="45845" x="1804988" y="2808288"/>
          <p14:tracePt t="45853" x="1795463" y="2808288"/>
          <p14:tracePt t="45861" x="1758950" y="2800350"/>
          <p14:tracePt t="45870" x="1741488" y="2790825"/>
          <p14:tracePt t="45877" x="1722438" y="2771775"/>
          <p14:tracePt t="45903" x="1685925" y="2754313"/>
          <p14:tracePt t="45909" x="1658938" y="2744788"/>
          <p14:tracePt t="45918" x="1649413" y="2727325"/>
          <p14:tracePt t="45925" x="1631950" y="2708275"/>
          <p14:tracePt t="45934" x="1612900" y="2698750"/>
          <p14:tracePt t="45941" x="1595438" y="2681288"/>
          <p14:tracePt t="45950" x="1585913" y="2671763"/>
          <p14:tracePt t="45959" x="1568450" y="2654300"/>
          <p14:tracePt t="45969" x="1549400" y="2635250"/>
          <p14:tracePt t="45976" x="1541463" y="2617788"/>
          <p14:tracePt t="45983" x="1522413" y="2581275"/>
          <p14:tracePt t="45991" x="1512888" y="2562225"/>
          <p14:tracePt t="46005" x="1504950" y="2535238"/>
          <p14:tracePt t="46007" x="1485900" y="2517775"/>
          <p14:tracePt t="46014" x="1476375" y="2498725"/>
          <p14:tracePt t="46022" x="1468438" y="2481263"/>
          <p14:tracePt t="46032" x="1468438" y="2471738"/>
          <p14:tracePt t="46037" x="1468438" y="2444750"/>
          <p14:tracePt t="46051" x="1449388" y="2425700"/>
          <p14:tracePt t="46053" x="1449388" y="2408238"/>
          <p14:tracePt t="46061" x="1449388" y="2389188"/>
          <p14:tracePt t="46069" x="1449388" y="2362200"/>
          <p14:tracePt t="46079" x="1449388" y="2352675"/>
          <p14:tracePt t="46086" x="1449388" y="2335213"/>
          <p14:tracePt t="46114" x="1458913" y="2262188"/>
          <p14:tracePt t="46117" x="1476375" y="2243138"/>
          <p14:tracePt t="46125" x="1476375" y="2233613"/>
          <p14:tracePt t="46134" x="1522413" y="2206625"/>
          <p14:tracePt t="46141" x="1541463" y="2197100"/>
          <p14:tracePt t="46150" x="1558925" y="2197100"/>
          <p14:tracePt t="46158" x="1576388" y="2189163"/>
          <p14:tracePt t="46166" x="1585913" y="2189163"/>
          <p14:tracePt t="46173" x="1595438" y="2189163"/>
          <p14:tracePt t="46182" x="1604963" y="2189163"/>
          <p14:tracePt t="46189" x="1622425" y="2170113"/>
          <p14:tracePt t="46206" x="1631950" y="2170113"/>
          <p14:tracePt t="46229" x="1649413" y="2170113"/>
          <p14:tracePt t="46237" x="1658938" y="2179638"/>
          <p14:tracePt t="46253" x="1668463" y="2189163"/>
          <p14:tracePt t="46261" x="1685925" y="2189163"/>
          <p14:tracePt t="46269" x="1685925" y="2197100"/>
          <p14:tracePt t="46277" x="1714500" y="2206625"/>
          <p14:tracePt t="46285" x="1731963" y="2216150"/>
          <p14:tracePt t="46293" x="1778000" y="2243138"/>
          <p14:tracePt t="46302" x="1824038" y="2262188"/>
          <p14:tracePt t="46309" x="1841500" y="2279650"/>
          <p14:tracePt t="46318" x="1887538" y="2316163"/>
          <p14:tracePt t="46327" x="1905000" y="2335213"/>
          <p14:tracePt t="46333" x="1931988" y="2371725"/>
          <p14:tracePt t="46350" x="1931988" y="2398713"/>
          <p14:tracePt t="46358" x="1931988" y="2416175"/>
          <p14:tracePt t="46366" x="1931988" y="2444750"/>
          <p14:tracePt t="46374" x="1931988" y="2452688"/>
          <p14:tracePt t="46383" x="1931988" y="2481263"/>
          <p14:tracePt t="46395" x="1931988" y="2498725"/>
          <p14:tracePt t="46397" x="1931988" y="2508250"/>
          <p14:tracePt t="46405" x="1931988" y="2535238"/>
          <p14:tracePt t="46415" x="1931988" y="2544763"/>
          <p14:tracePt t="46430" x="1931988" y="2571750"/>
          <p14:tracePt t="46438" x="1931988" y="2589213"/>
          <p14:tracePt t="46445" x="1931988" y="2617788"/>
          <p14:tracePt t="46454" x="1931988" y="2644775"/>
          <p14:tracePt t="46462" x="1931988" y="2654300"/>
          <p14:tracePt t="46470" x="1924050" y="2681288"/>
          <p14:tracePt t="46479" x="1924050" y="2708275"/>
          <p14:tracePt t="46485" x="1924050" y="2717800"/>
          <p14:tracePt t="46493" x="1905000" y="2727325"/>
          <p14:tracePt t="46501" x="1895475" y="2754313"/>
          <p14:tracePt t="46518" x="1887538" y="2763838"/>
          <p14:tracePt t="46534" x="1878013" y="2771775"/>
          <p14:tracePt t="46541" x="1868488" y="2781300"/>
          <p14:tracePt t="46550" x="1851025" y="2800350"/>
          <p14:tracePt t="46558" x="1841500" y="2808288"/>
          <p14:tracePt t="46568" x="1824038" y="2808288"/>
          <p14:tracePt t="46575" x="1814513" y="2808288"/>
          <p14:tracePt t="46584" x="1787525" y="2817813"/>
          <p14:tracePt t="46591" x="1778000" y="2817813"/>
          <p14:tracePt t="46599" x="1758950" y="2817813"/>
          <p14:tracePt t="46605" x="1741488" y="2817813"/>
          <p14:tracePt t="46617" x="1731963" y="2817813"/>
          <p14:tracePt t="46621" x="1722438" y="2817813"/>
          <p14:tracePt t="46631" x="1714500" y="2817813"/>
          <p14:tracePt t="46639" x="1695450" y="2817813"/>
          <p14:tracePt t="46648" x="1685925" y="2817813"/>
          <p14:tracePt t="46662" x="1677988" y="2817813"/>
          <p14:tracePt t="46671" x="1658938" y="2817813"/>
          <p14:tracePt t="46680" x="1641475" y="2808288"/>
          <p14:tracePt t="46685" x="1631950" y="2790825"/>
          <p14:tracePt t="46693" x="1622425" y="2771775"/>
          <p14:tracePt t="46701" x="1585913" y="2735263"/>
          <p14:tracePt t="46710" x="1568450" y="2708275"/>
          <p14:tracePt t="46718" x="1541463" y="2671763"/>
          <p14:tracePt t="46725" x="1512888" y="2644775"/>
          <p14:tracePt t="46734" x="1485900" y="2608263"/>
          <p14:tracePt t="46741" x="1476375" y="2589213"/>
          <p14:tracePt t="46752" x="1468438" y="2571750"/>
          <p14:tracePt t="46757" x="1449388" y="2544763"/>
          <p14:tracePt t="46773" x="1439863" y="2517775"/>
          <p14:tracePt t="46784" x="1439863" y="2508250"/>
          <p14:tracePt t="46789" x="1439863" y="2489200"/>
          <p14:tracePt t="46797" x="1439863" y="2462213"/>
          <p14:tracePt t="46805" x="1439863" y="2452688"/>
          <p14:tracePt t="46813" x="1439863" y="2435225"/>
          <p14:tracePt t="46821" x="1439863" y="2416175"/>
          <p14:tracePt t="46832" x="1439863" y="2398713"/>
          <p14:tracePt t="46837" x="1439863" y="2379663"/>
          <p14:tracePt t="46847" x="1449388" y="2352675"/>
          <p14:tracePt t="46854" x="1458913" y="2343150"/>
          <p14:tracePt t="46862" x="1476375" y="2325688"/>
          <p14:tracePt t="46869" x="1476375" y="2316163"/>
          <p14:tracePt t="46877" x="1512888" y="2306638"/>
          <p14:tracePt t="46885" x="1549400" y="2298700"/>
          <p14:tracePt t="46903" x="1631950" y="2270125"/>
          <p14:tracePt t="46909" x="1695450" y="2252663"/>
          <p14:tracePt t="46917" x="1731963" y="2243138"/>
          <p14:tracePt t="46926" x="1768475" y="2243138"/>
          <p14:tracePt t="46935" x="1804988" y="2243138"/>
          <p14:tracePt t="46941" x="1851025" y="2243138"/>
          <p14:tracePt t="46950" x="1887538" y="2243138"/>
          <p14:tracePt t="46958" x="1914525" y="2243138"/>
          <p14:tracePt t="46966" x="1941513" y="2243138"/>
          <p14:tracePt t="46973" x="1978025" y="2262188"/>
          <p14:tracePt t="46981" x="1997075" y="2279650"/>
          <p14:tracePt t="46990" x="2005013" y="2306638"/>
          <p14:tracePt t="46998" x="2014538" y="2335213"/>
          <p14:tracePt t="47006" x="2014538" y="2379663"/>
          <p14:tracePt t="47013" x="2014538" y="2416175"/>
          <p14:tracePt t="47021" x="2014538" y="2435225"/>
          <p14:tracePt t="47029" x="2024063" y="2481263"/>
          <p14:tracePt t="47039" x="2024063" y="2508250"/>
          <p14:tracePt t="47051" x="2024063" y="2525713"/>
          <p14:tracePt t="47053" x="2041525" y="2554288"/>
          <p14:tracePt t="47061" x="2041525" y="2571750"/>
          <p14:tracePt t="47070" x="2060575" y="2598738"/>
          <p14:tracePt t="47078" x="2060575" y="2617788"/>
          <p14:tracePt t="47085" x="2060575" y="2654300"/>
          <p14:tracePt t="47094" x="2060575" y="2681288"/>
          <p14:tracePt t="47115" x="2060575" y="2727325"/>
          <p14:tracePt t="47118" x="2041525" y="2771775"/>
          <p14:tracePt t="47126" x="2033588" y="2781300"/>
          <p14:tracePt t="47135" x="2014538" y="2817813"/>
          <p14:tracePt t="47141" x="1997075" y="2836863"/>
          <p14:tracePt t="47152" x="1951038" y="2873375"/>
          <p14:tracePt t="47160" x="1941513" y="2873375"/>
          <p14:tracePt t="47169" x="1914525" y="2881313"/>
          <p14:tracePt t="47176" x="1887538" y="2909888"/>
          <p14:tracePt t="47181" x="1851025" y="2909888"/>
          <p14:tracePt t="47191" x="1831975" y="2909888"/>
          <p14:tracePt t="47199" x="1814513" y="2909888"/>
          <p14:tracePt t="47207" x="1795463" y="2909888"/>
          <p14:tracePt t="47215" x="1751013" y="2909888"/>
          <p14:tracePt t="47224" x="1722438" y="2909888"/>
          <p14:tracePt t="47229" x="1695450" y="2909888"/>
          <p14:tracePt t="47237" x="1668463" y="2909888"/>
          <p14:tracePt t="47245" x="1622425" y="2909888"/>
          <p14:tracePt t="47253" x="1612900" y="2909888"/>
          <p14:tracePt t="47263" x="1585913" y="2900363"/>
          <p14:tracePt t="47271" x="1568450" y="2890838"/>
          <p14:tracePt t="47277" x="1558925" y="2873375"/>
          <p14:tracePt t="47285" x="1549400" y="2863850"/>
          <p14:tracePt t="47294" x="1549400" y="2836863"/>
          <p14:tracePt t="47302" x="1541463" y="2817813"/>
          <p14:tracePt t="47309" x="1541463" y="2790825"/>
          <p14:tracePt t="47318" x="1522413" y="2763838"/>
          <p14:tracePt t="47326" x="1522413" y="2735263"/>
          <p14:tracePt t="47334" x="1522413" y="2717800"/>
          <p14:tracePt t="47342" x="1512888" y="2690813"/>
          <p14:tracePt t="47350" x="1512888" y="2681288"/>
          <p14:tracePt t="47358" x="1512888" y="2662238"/>
          <p14:tracePt t="47367" x="1512888" y="2644775"/>
          <p14:tracePt t="47382" x="1512888" y="2635250"/>
          <p14:tracePt t="47390" x="1512888" y="2625725"/>
          <p14:tracePt t="47398" x="1512888" y="2598738"/>
          <p14:tracePt t="47407" x="1512888" y="2589213"/>
          <p14:tracePt t="47413" x="1512888" y="2581275"/>
          <p14:tracePt t="47422" x="1512888" y="2562225"/>
          <p14:tracePt t="47438" x="1512888" y="2554288"/>
          <p14:tracePt t="47446" x="1512888" y="2544763"/>
          <p14:tracePt t="47453" x="1512888" y="2525713"/>
          <p14:tracePt t="47462" x="1512888" y="2508250"/>
          <p14:tracePt t="47471" x="1512888" y="2498725"/>
          <p14:tracePt t="47479" x="1512888" y="2481263"/>
          <p14:tracePt t="47487" x="1522413" y="2481263"/>
          <p14:tracePt t="47495" x="1531938" y="2462213"/>
          <p14:tracePt t="47503" x="1541463" y="2444750"/>
          <p14:tracePt t="47509" x="1549400" y="2408238"/>
          <p14:tracePt t="47523" x="1558925" y="2408238"/>
          <p14:tracePt t="47526" x="1576388" y="2389188"/>
          <p14:tracePt t="47534" x="1595438" y="2362200"/>
          <p14:tracePt t="47542" x="1604963" y="2362200"/>
          <p14:tracePt t="47551" x="1631950" y="2335213"/>
          <p14:tracePt t="47558" x="1649413" y="2325688"/>
          <p14:tracePt t="47570" x="1658938" y="2325688"/>
          <p14:tracePt t="47574" x="1695450" y="2298700"/>
          <p14:tracePt t="47584" x="1714500" y="2279650"/>
          <p14:tracePt t="47590" x="1758950" y="2270125"/>
          <p14:tracePt t="47599" x="1795463" y="2262188"/>
          <p14:tracePt t="47607" x="1878013" y="2225675"/>
          <p14:tracePt t="47617" x="1924050" y="2206625"/>
          <p14:tracePt t="47624" x="1960563" y="2206625"/>
          <p14:tracePt t="47629" x="1978025" y="2206625"/>
          <p14:tracePt t="47638" x="2005013" y="2206625"/>
          <p14:tracePt t="47646" x="2024063" y="2206625"/>
          <p14:tracePt t="47654" x="2033588" y="2206625"/>
          <p14:tracePt t="47663" x="2060575" y="2206625"/>
          <p14:tracePt t="47675" x="2078038" y="2225675"/>
          <p14:tracePt t="47677" x="2087563" y="2225675"/>
          <p14:tracePt t="47685" x="2106613" y="2243138"/>
          <p14:tracePt t="47693" x="2114550" y="2252663"/>
          <p14:tracePt t="47702" x="2133600" y="2270125"/>
          <p14:tracePt t="47709" x="2143125" y="2289175"/>
          <p14:tracePt t="47718" x="2151063" y="2306638"/>
          <p14:tracePt t="47725" x="2160588" y="2316163"/>
          <p14:tracePt t="47735" x="2160588" y="2352675"/>
          <p14:tracePt t="47743" x="2160588" y="2362200"/>
          <p14:tracePt t="47754" x="2170113" y="2389188"/>
          <p14:tracePt t="47759" x="2197100" y="2408238"/>
          <p14:tracePt t="47774" x="2197100" y="2444750"/>
          <p14:tracePt t="47787" x="2197100" y="2462213"/>
          <p14:tracePt t="47790" x="2197100" y="2481263"/>
          <p14:tracePt t="47799" x="2197100" y="2489200"/>
          <p14:tracePt t="47807" x="2197100" y="2525713"/>
          <p14:tracePt t="47815" x="2197100" y="2554288"/>
          <p14:tracePt t="47823" x="2197100" y="2571750"/>
          <p14:tracePt t="47831" x="2179638" y="2598738"/>
          <p14:tracePt t="47839" x="2170113" y="2625725"/>
          <p14:tracePt t="47847" x="2143125" y="2671763"/>
          <p14:tracePt t="47853" x="2114550" y="2698750"/>
          <p14:tracePt t="47863" x="2097088" y="2717800"/>
          <p14:tracePt t="47871" x="2078038" y="2754313"/>
          <p14:tracePt t="47879" x="2070100" y="2763838"/>
          <p14:tracePt t="47888" x="2060575" y="2781300"/>
          <p14:tracePt t="47910" x="2041525" y="2808288"/>
          <p14:tracePt t="47918" x="2014538" y="2808288"/>
          <p14:tracePt t="47926" x="2005013" y="2817813"/>
          <p14:tracePt t="47935" x="1997075" y="2817813"/>
          <p14:tracePt t="47943" x="1987550" y="2827338"/>
          <p14:tracePt t="47959" x="1968500" y="2827338"/>
          <p14:tracePt t="47974" x="1960563" y="2836863"/>
          <p14:tracePt t="47990" x="1941513" y="2836863"/>
          <p14:tracePt t="48003" x="1931988" y="2836863"/>
          <p14:tracePt t="48007" x="1924050" y="2836863"/>
          <p14:tracePt t="48015" x="1914525" y="2836863"/>
          <p14:tracePt t="48021" x="1895475" y="2836863"/>
          <p14:tracePt t="48037" x="1887538" y="2836863"/>
          <p14:tracePt t="48047" x="1860550" y="2836863"/>
          <p14:tracePt t="48053" x="1841500" y="2827338"/>
          <p14:tracePt t="48061" x="1831975" y="2808288"/>
          <p14:tracePt t="48070" x="1831975" y="2781300"/>
          <p14:tracePt t="48077" x="1824038" y="2763838"/>
          <p14:tracePt t="48088" x="1795463" y="2717800"/>
          <p14:tracePt t="48099" x="1768475" y="2654300"/>
          <p14:tracePt t="48101" x="1758950" y="2625725"/>
          <p14:tracePt t="48111" x="1741488" y="2581275"/>
          <p14:tracePt t="48123" x="1722438" y="2554288"/>
          <p14:tracePt t="48125" x="1714500" y="2517775"/>
          <p14:tracePt t="48137" x="1695450" y="2498725"/>
          <p14:tracePt t="48143" x="1677988" y="2471738"/>
          <p14:tracePt t="48151" x="1668463" y="2452688"/>
          <p14:tracePt t="48160" x="1668463" y="2444750"/>
          <p14:tracePt t="48167" x="1649413" y="2425700"/>
          <p14:tracePt t="48173" x="1649413" y="2408238"/>
          <p14:tracePt t="48181" x="1649413" y="2398713"/>
          <p14:tracePt t="48190" x="1641475" y="2371725"/>
          <p14:tracePt t="48213" x="1641475" y="2362200"/>
          <p14:tracePt t="48221" x="1641475" y="2343150"/>
          <p14:tracePt t="48229" x="1649413" y="2325688"/>
          <p14:tracePt t="48237" x="1649413" y="2316163"/>
          <p14:tracePt t="48245" x="1685925" y="2279650"/>
          <p14:tracePt t="48253" x="1704975" y="2262188"/>
          <p14:tracePt t="48261" x="1731963" y="2243138"/>
          <p14:tracePt t="48269" x="1751013" y="2225675"/>
          <p14:tracePt t="48277" x="1768475" y="2225675"/>
          <p14:tracePt t="48285" x="1787525" y="2216150"/>
          <p14:tracePt t="48294" x="1795463" y="2216150"/>
          <p14:tracePt t="48301" x="1824038" y="2206625"/>
          <p14:tracePt t="48309" x="1841500" y="2206625"/>
          <p14:tracePt t="48317" x="1887538" y="2197100"/>
          <p14:tracePt t="48326" x="1887538" y="2189163"/>
          <p14:tracePt t="48334" x="1905000" y="2189163"/>
          <p14:tracePt t="48342" x="1924050" y="2189163"/>
          <p14:tracePt t="48351" x="1931988" y="2189163"/>
          <p14:tracePt t="48358" x="1951038" y="2189163"/>
          <p14:tracePt t="48375" x="1968500" y="2189163"/>
          <p14:tracePt t="48387" x="1978025" y="2189163"/>
          <p14:tracePt t="48389" x="1987550" y="2197100"/>
          <p14:tracePt t="48398" x="1997075" y="2206625"/>
          <p14:tracePt t="48406" x="2014538" y="2216150"/>
          <p14:tracePt t="48415" x="2051050" y="2243138"/>
          <p14:tracePt t="48427" x="2070100" y="2279650"/>
          <p14:tracePt t="48429" x="2078038" y="2289175"/>
          <p14:tracePt t="48438" x="2097088" y="2306638"/>
          <p14:tracePt t="48445" x="2106613" y="2343150"/>
          <p14:tracePt t="48453" x="2124075" y="2371725"/>
          <p14:tracePt t="48463" x="2143125" y="2408238"/>
          <p14:tracePt t="48474" x="2170113" y="2435225"/>
          <p14:tracePt t="48477" x="2179638" y="2462213"/>
          <p14:tracePt t="48485" x="2179638" y="2481263"/>
          <p14:tracePt t="48493" x="2197100" y="2508250"/>
          <p14:tracePt t="48502" x="2197100" y="2525713"/>
          <p14:tracePt t="48511" x="2197100" y="2535238"/>
          <p14:tracePt t="48518" x="2197100" y="2562225"/>
          <p14:tracePt t="48527" x="2197100" y="2608263"/>
          <p14:tracePt t="48534" x="2197100" y="2625725"/>
          <p14:tracePt t="48541" x="2197100" y="2635250"/>
          <p14:tracePt t="48550" x="2197100" y="2671763"/>
          <p14:tracePt t="48559" x="2197100" y="2690813"/>
          <p14:tracePt t="48570" x="2187575" y="2708275"/>
          <p14:tracePt t="48575" x="2179638" y="2717800"/>
          <p14:tracePt t="48589" x="2160588" y="2727325"/>
          <p14:tracePt t="48606" x="2151063" y="2735263"/>
          <p14:tracePt t="48615" x="2151063" y="2744788"/>
          <p14:tracePt t="48631" x="2143125" y="2754313"/>
          <p14:tracePt t="48645" x="2133600" y="2754313"/>
          <p14:tracePt t="48655" x="2124075" y="2763838"/>
          <p14:tracePt t="48677" x="2114550" y="2763838"/>
          <p14:tracePt t="48711" x="2106613" y="2771775"/>
          <p14:tracePt t="49181" x="2087563" y="2771775"/>
          <p14:tracePt t="49294" x="2078038" y="2771775"/>
          <p14:tracePt t="49541" x="2070100" y="2771775"/>
          <p14:tracePt t="49597" x="2051050" y="2771775"/>
          <p14:tracePt t="49605" x="2041525" y="2771775"/>
          <p14:tracePt t="49613" x="2033588" y="2781300"/>
          <p14:tracePt t="49638" x="2033588" y="2790825"/>
          <p14:tracePt t="49663" x="2005013" y="2800350"/>
          <p14:tracePt t="49676" x="1997075" y="2808288"/>
          <p14:tracePt t="49687" x="1987550" y="2808288"/>
          <p14:tracePt t="49707" x="1968500" y="2808288"/>
          <p14:tracePt t="49712" x="1960563" y="2808288"/>
          <p14:tracePt t="49724" x="1951038" y="2808288"/>
          <p14:tracePt t="49743" x="1931988" y="2808288"/>
          <p14:tracePt t="49755" x="1924050" y="2808288"/>
          <p14:tracePt t="49758" x="1914525" y="2808288"/>
          <p14:tracePt t="49774" x="1905000" y="2808288"/>
          <p14:tracePt t="49790" x="1887538" y="2808288"/>
          <p14:tracePt t="49798" x="1868488" y="2808288"/>
          <p14:tracePt t="49806" x="1851025" y="2800350"/>
          <p14:tracePt t="49814" x="1841500" y="2790825"/>
          <p14:tracePt t="49822" x="1824038" y="2771775"/>
          <p14:tracePt t="49830" x="1804988" y="2763838"/>
          <p14:tracePt t="49837" x="1778000" y="2744788"/>
          <p14:tracePt t="49845" x="1768475" y="2735263"/>
          <p14:tracePt t="49853" x="1758950" y="2727325"/>
          <p14:tracePt t="49863" x="1751013" y="2717800"/>
          <p14:tracePt t="49870" x="1722438" y="2690813"/>
          <p14:tracePt t="49877" x="1722438" y="2681288"/>
          <p14:tracePt t="49903" x="1714500" y="2654300"/>
          <p14:tracePt t="49909" x="1704975" y="2644775"/>
          <p14:tracePt t="49917" x="1695450" y="2625725"/>
          <p14:tracePt t="49925" x="1695450" y="2617788"/>
          <p14:tracePt t="49934" x="1685925" y="2598738"/>
          <p14:tracePt t="49942" x="1685925" y="2581275"/>
          <p14:tracePt t="49951" x="1685925" y="2571750"/>
          <p14:tracePt t="49959" x="1685925" y="2562225"/>
          <p14:tracePt t="49973" x="1685925" y="2535238"/>
          <p14:tracePt t="49983" x="1685925" y="2525713"/>
          <p14:tracePt t="49998" x="1685925" y="2498725"/>
          <p14:tracePt t="50005" x="1685925" y="2481263"/>
          <p14:tracePt t="50014" x="1695450" y="2462213"/>
          <p14:tracePt t="50021" x="1704975" y="2444750"/>
          <p14:tracePt t="50031" x="1714500" y="2435225"/>
          <p14:tracePt t="50038" x="1731963" y="2398713"/>
          <p14:tracePt t="50046" x="1751013" y="2379663"/>
          <p14:tracePt t="50053" x="1795463" y="2352675"/>
          <p14:tracePt t="50062" x="1814513" y="2343150"/>
          <p14:tracePt t="50070" x="1841500" y="2325688"/>
          <p14:tracePt t="50081" x="1860550" y="2325688"/>
          <p14:tracePt t="50087" x="1878013" y="2316163"/>
          <p14:tracePt t="50097" x="1895475" y="2298700"/>
          <p14:tracePt t="50101" x="1905000" y="2289175"/>
          <p14:tracePt t="50109" x="1924050" y="2289175"/>
          <p14:tracePt t="50118" x="1931988" y="2279650"/>
          <p14:tracePt t="50133" x="1941513" y="2279650"/>
          <p14:tracePt t="50142" x="1951038" y="2279650"/>
          <p14:tracePt t="50152" x="1978025" y="2279650"/>
          <p14:tracePt t="50175" x="1987550" y="2279650"/>
          <p14:tracePt t="50185" x="2005013" y="2279650"/>
          <p14:tracePt t="50191" x="2014538" y="2279650"/>
          <p14:tracePt t="50207" x="2024063" y="2279650"/>
          <p14:tracePt t="50215" x="2051050" y="2279650"/>
          <p14:tracePt t="50231" x="2070100" y="2279650"/>
          <p14:tracePt t="50239" x="2087563" y="2279650"/>
          <p14:tracePt t="50247" x="2124075" y="2306638"/>
          <p14:tracePt t="50254" x="2143125" y="2316163"/>
          <p14:tracePt t="50262" x="2170113" y="2325688"/>
          <p14:tracePt t="50270" x="2197100" y="2352675"/>
          <p14:tracePt t="50278" x="2224088" y="2371725"/>
          <p14:tracePt t="50286" x="2251075" y="2371725"/>
          <p14:tracePt t="50294" x="2270125" y="2398713"/>
          <p14:tracePt t="50302" x="2297113" y="2425700"/>
          <p14:tracePt t="50311" x="2306638" y="2435225"/>
          <p14:tracePt t="50320" x="2306638" y="2444750"/>
          <p14:tracePt t="50327" x="2324100" y="2471738"/>
          <p14:tracePt t="50343" x="2324100" y="2489200"/>
          <p14:tracePt t="50351" x="2324100" y="2498725"/>
          <p14:tracePt t="50359" x="2324100" y="2517775"/>
          <p14:tracePt t="50368" x="2324100" y="2535238"/>
          <p14:tracePt t="50375" x="2324100" y="2562225"/>
          <p14:tracePt t="50384" x="2324100" y="2571750"/>
          <p14:tracePt t="50391" x="2324100" y="2589213"/>
          <p14:tracePt t="50399" x="2324100" y="2617788"/>
          <p14:tracePt t="50407" x="2324100" y="2625725"/>
          <p14:tracePt t="50415" x="2324100" y="2635250"/>
          <p14:tracePt t="50423" x="2324100" y="2644775"/>
          <p14:tracePt t="50435" x="2324100" y="2671763"/>
          <p14:tracePt t="50437" x="2306638" y="2690813"/>
          <p14:tracePt t="50453" x="2297113" y="2708275"/>
          <p14:tracePt t="50464" x="2287588" y="2717800"/>
          <p14:tracePt t="50485" x="2279650" y="2735263"/>
          <p14:tracePt t="50494" x="2279650" y="2744788"/>
          <p14:tracePt t="50501" x="2270125" y="2763838"/>
          <p14:tracePt t="50510" x="2260600" y="2781300"/>
          <p14:tracePt t="50518" x="2251075" y="2790825"/>
          <p14:tracePt t="50527" x="2251075" y="2800350"/>
          <p14:tracePt t="50538" x="2243138" y="2808288"/>
          <p14:tracePt t="50541" x="2233613" y="2808288"/>
          <p14:tracePt t="50550" x="2214563" y="2827338"/>
          <p14:tracePt t="50557" x="2206625" y="2836863"/>
          <p14:tracePt t="50573" x="2197100" y="2844800"/>
          <p14:tracePt t="50582" x="2187575" y="2854325"/>
          <p14:tracePt t="50589" x="2170113" y="2863850"/>
          <p14:tracePt t="50597" x="2170113" y="2873375"/>
          <p14:tracePt t="50605" x="2160588" y="2881313"/>
          <p14:tracePt t="50613" x="2143125" y="2881313"/>
          <p14:tracePt t="50622" x="2124075" y="2890838"/>
          <p14:tracePt t="50630" x="2106613" y="2890838"/>
          <p14:tracePt t="50637" x="2097088" y="2890838"/>
          <p14:tracePt t="50645" x="2087563" y="2890838"/>
          <p14:tracePt t="50653" x="2060575" y="2890838"/>
          <p14:tracePt t="50661" x="2041525" y="2890838"/>
          <p14:tracePt t="50679" x="2005013" y="2890838"/>
          <p14:tracePt t="50685" x="1960563" y="2890838"/>
          <p14:tracePt t="50694" x="1941513" y="2890838"/>
          <p14:tracePt t="50702" x="1905000" y="2890838"/>
          <p14:tracePt t="50710" x="1860550" y="2890838"/>
          <p14:tracePt t="50717" x="1831975" y="2890838"/>
          <p14:tracePt t="50725" x="1804988" y="2873375"/>
          <p14:tracePt t="50734" x="1758950" y="2863850"/>
          <p14:tracePt t="50742" x="1741488" y="2854325"/>
          <p14:tracePt t="50752" x="1714500" y="2854325"/>
          <p14:tracePt t="50757" x="1695450" y="2844800"/>
          <p14:tracePt t="50769" x="1677988" y="2844800"/>
          <p14:tracePt t="50773" x="1668463" y="2836863"/>
          <p14:tracePt t="50783" x="1658938" y="2836863"/>
          <p14:tracePt t="50790" x="1649413" y="2827338"/>
          <p14:tracePt t="50806" x="1641475" y="2817813"/>
          <p14:tracePt t="50813" x="1641475" y="2808288"/>
          <p14:tracePt t="50821" x="1622425" y="2790825"/>
          <p14:tracePt t="50829" x="1612900" y="2781300"/>
          <p14:tracePt t="50837" x="1604963" y="2771775"/>
          <p14:tracePt t="50847" x="1595438" y="2744788"/>
          <p14:tracePt t="50853" x="1585913" y="2744788"/>
          <p14:tracePt t="50862" x="1568450" y="2717800"/>
          <p14:tracePt t="50869" x="1558925" y="2698750"/>
          <p14:tracePt t="50877" x="1541463" y="2662238"/>
          <p14:tracePt t="50886" x="1541463" y="2644775"/>
          <p14:tracePt t="50904" x="1522413" y="2598738"/>
          <p14:tracePt t="50910" x="1522413" y="2571750"/>
          <p14:tracePt t="50918" x="1522413" y="2554288"/>
          <p14:tracePt t="50928" x="1512888" y="2525713"/>
          <p14:tracePt t="50934" x="1512888" y="2517775"/>
          <p14:tracePt t="50942" x="1512888" y="2508250"/>
          <p14:tracePt t="50949" x="1512888" y="2481263"/>
          <p14:tracePt t="50957" x="1512888" y="2471738"/>
          <p14:tracePt t="50967" x="1512888" y="2462213"/>
          <p14:tracePt t="50973" x="1512888" y="2452688"/>
          <p14:tracePt t="50982" x="1512888" y="2425700"/>
          <p14:tracePt t="50998" x="1512888" y="2398713"/>
          <p14:tracePt t="51005" x="1541463" y="2362200"/>
          <p14:tracePt t="51013" x="1585913" y="2352675"/>
          <p14:tracePt t="51022" x="1612900" y="2325688"/>
          <p14:tracePt t="51029" x="1649413" y="2316163"/>
          <p14:tracePt t="51037" x="1704975" y="2279650"/>
          <p14:tracePt t="51047" x="1714500" y="2279650"/>
          <p14:tracePt t="51053" x="1741488" y="2270125"/>
          <p14:tracePt t="51061" x="1758950" y="2270125"/>
          <p14:tracePt t="51070" x="1778000" y="2270125"/>
          <p14:tracePt t="51077" x="1795463" y="2270125"/>
          <p14:tracePt t="51109" x="1824038" y="2270125"/>
          <p14:tracePt t="51134" x="1831975" y="2279650"/>
          <p14:tracePt t="51142" x="1831975" y="2298700"/>
          <p14:tracePt t="51149" x="1841500" y="2306638"/>
          <p14:tracePt t="51157" x="1841500" y="2316163"/>
          <p14:tracePt t="51166" x="1851025" y="2343150"/>
          <p14:tracePt t="51181" x="1868488" y="2371725"/>
          <p14:tracePt t="51190" x="1878013" y="2379663"/>
          <p14:tracePt t="51198" x="1887538" y="2398713"/>
          <p14:tracePt t="51206" x="1895475" y="2425700"/>
          <p14:tracePt t="51214" x="1914525" y="2462213"/>
          <p14:tracePt t="51221" x="1924050" y="2462213"/>
          <p14:tracePt t="51229" x="1931988" y="2489200"/>
          <p14:tracePt t="51238" x="1931988" y="2498725"/>
          <p14:tracePt t="51246" x="1931988" y="2508250"/>
          <p14:tracePt t="51253" x="1931988" y="2535238"/>
          <p14:tracePt t="51262" x="1941513" y="2544763"/>
          <p14:tracePt t="51269" x="1941513" y="2571750"/>
          <p14:tracePt t="51278" x="1941513" y="2589213"/>
          <p14:tracePt t="51285" x="1941513" y="2617788"/>
          <p14:tracePt t="51295" x="1941513" y="2625725"/>
          <p14:tracePt t="51303" x="1941513" y="2635250"/>
          <p14:tracePt t="51311" x="1941513" y="2681288"/>
          <p14:tracePt t="51331" x="1924050" y="2698750"/>
          <p14:tracePt t="51333" x="1914525" y="2708275"/>
          <p14:tracePt t="51347" x="1905000" y="2717800"/>
          <p14:tracePt t="51349" x="1895475" y="2735263"/>
          <p14:tracePt t="51358" x="1887538" y="2735263"/>
          <p14:tracePt t="51366" x="1868488" y="2744788"/>
          <p14:tracePt t="51384" x="1851025" y="2754313"/>
          <p14:tracePt t="51390" x="1831975" y="2763838"/>
          <p14:tracePt t="51399" x="1824038" y="2763838"/>
          <p14:tracePt t="51407" x="1804988" y="2771775"/>
          <p14:tracePt t="51413" x="1787525" y="2771775"/>
          <p14:tracePt t="51422" x="1778000" y="2771775"/>
          <p14:tracePt t="51429" x="1751013" y="2771775"/>
          <p14:tracePt t="51439" x="1731963" y="2771775"/>
          <p14:tracePt t="51446" x="1704975" y="2771775"/>
          <p14:tracePt t="51453" x="1685925" y="2771775"/>
          <p14:tracePt t="51462" x="1649413" y="2763838"/>
          <p14:tracePt t="51470" x="1595438" y="2735263"/>
          <p14:tracePt t="51479" x="1568450" y="2717800"/>
          <p14:tracePt t="51490" x="1531938" y="2698750"/>
          <p14:tracePt t="51494" x="1512888" y="2690813"/>
          <p14:tracePt t="51502" x="1485900" y="2662238"/>
          <p14:tracePt t="51510" x="1476375" y="2654300"/>
          <p14:tracePt t="51518" x="1468438" y="2654300"/>
          <p14:tracePt t="51525" x="1439863" y="2625725"/>
          <p14:tracePt t="51533" x="1431925" y="2617788"/>
          <p14:tracePt t="51541" x="1422400" y="2608263"/>
          <p14:tracePt t="51550" x="1412875" y="2589213"/>
          <p14:tracePt t="51566" x="1412875" y="2581275"/>
          <p14:tracePt t="51573" x="1403350" y="2554288"/>
          <p14:tracePt t="51584" x="1403350" y="2535238"/>
          <p14:tracePt t="51591" x="1403350" y="2517775"/>
          <p14:tracePt t="51599" x="1403350" y="2489200"/>
          <p14:tracePt t="51606" x="1403350" y="2462213"/>
          <p14:tracePt t="51615" x="1403350" y="2435225"/>
          <p14:tracePt t="51623" x="1403350" y="2389188"/>
          <p14:tracePt t="51630" x="1403350" y="2371725"/>
          <p14:tracePt t="51639" x="1412875" y="2343150"/>
          <p14:tracePt t="51646" x="1431925" y="2298700"/>
          <p14:tracePt t="51656" x="1468438" y="2252663"/>
          <p14:tracePt t="51661" x="1485900" y="2233613"/>
          <p14:tracePt t="51669" x="1522413" y="2197100"/>
          <p14:tracePt t="51679" x="1549400" y="2170113"/>
          <p14:tracePt t="51689" x="1604963" y="2116138"/>
          <p14:tracePt t="51695" x="1631950" y="2097088"/>
          <p14:tracePt t="51706" x="1658938" y="2097088"/>
          <p14:tracePt t="51709" x="1677988" y="2089150"/>
          <p14:tracePt t="51718" x="1695450" y="2070100"/>
          <p14:tracePt t="51725" x="1731963" y="2060575"/>
          <p14:tracePt t="51735" x="1741488" y="2060575"/>
          <p14:tracePt t="51741" x="1751013" y="2052638"/>
          <p14:tracePt t="51750" x="1758950" y="2052638"/>
          <p14:tracePt t="51757" x="1768475" y="2052638"/>
          <p14:tracePt t="51767" x="1778000" y="2052638"/>
          <p14:tracePt t="51775" x="1787525" y="2060575"/>
          <p14:tracePt t="51787" x="1787525" y="2070100"/>
          <p14:tracePt t="51793" x="1804988" y="2097088"/>
          <p14:tracePt t="51801" x="1804988" y="2106613"/>
          <p14:tracePt t="51807" x="1814513" y="2143125"/>
          <p14:tracePt t="51815" x="1814513" y="2160588"/>
          <p14:tracePt t="51822" x="1814513" y="2170113"/>
          <p14:tracePt t="51831" x="1814513" y="2197100"/>
          <p14:tracePt t="51838" x="1824038" y="2243138"/>
          <p14:tracePt t="51847" x="1824038" y="2252663"/>
          <p14:tracePt t="51853" x="1831975" y="2289175"/>
          <p14:tracePt t="51862" x="1831975" y="2306638"/>
          <p14:tracePt t="51870" x="1831975" y="2335213"/>
          <p14:tracePt t="51878" x="1831975" y="2352675"/>
          <p14:tracePt t="51902" x="1851025" y="2416175"/>
          <p14:tracePt t="51909" x="1851025" y="2444750"/>
          <p14:tracePt t="51918" x="1851025" y="2481263"/>
          <p14:tracePt t="51925" x="1851025" y="2489200"/>
          <p14:tracePt t="51933" x="1851025" y="2525713"/>
          <p14:tracePt t="51941" x="1851025" y="2544763"/>
          <p14:tracePt t="51949" x="1851025" y="2571750"/>
          <p14:tracePt t="51958" x="1841500" y="2581275"/>
          <p14:tracePt t="51966" x="1831975" y="2608263"/>
          <p14:tracePt t="51973" x="1804988" y="2635250"/>
          <p14:tracePt t="51982" x="1795463" y="2644775"/>
          <p14:tracePt t="51989" x="1778000" y="2671763"/>
          <p14:tracePt t="51997" x="1751013" y="2690813"/>
          <p14:tracePt t="52006" x="1714500" y="2698750"/>
          <p14:tracePt t="52013" x="1695450" y="2717800"/>
          <p14:tracePt t="52031" x="1668463" y="2727325"/>
          <p14:tracePt t="52037" x="1658938" y="2727325"/>
          <p14:tracePt t="52047" x="1649413" y="2727325"/>
          <p14:tracePt t="52053" x="1622425" y="2735263"/>
          <p14:tracePt t="52071" x="1612900" y="2735263"/>
          <p14:tracePt t="52083" x="1585913" y="2735263"/>
          <p14:tracePt t="52085" x="1568450" y="2735263"/>
          <p14:tracePt t="52093" x="1549400" y="2735263"/>
          <p14:tracePt t="52102" x="1531938" y="2735263"/>
          <p14:tracePt t="52109" x="1504950" y="2735263"/>
          <p14:tracePt t="52118" x="1485900" y="2735263"/>
          <p14:tracePt t="52125" x="1439863" y="2708275"/>
          <p14:tracePt t="52133" x="1385888" y="2654300"/>
          <p14:tracePt t="52142" x="1358900" y="2635250"/>
          <p14:tracePt t="52149" x="1322388" y="2589213"/>
          <p14:tracePt t="52157" x="1303338" y="2544763"/>
          <p14:tracePt t="52166" x="1293813" y="2525713"/>
          <p14:tracePt t="52174" x="1293813" y="2498725"/>
          <p14:tracePt t="52184" x="1293813" y="2452688"/>
          <p14:tracePt t="52191" x="1293813" y="2425700"/>
          <p14:tracePt t="52199" x="1293813" y="2398713"/>
          <p14:tracePt t="52206" x="1293813" y="2362200"/>
          <p14:tracePt t="52215" x="1293813" y="2325688"/>
          <p14:tracePt t="52221" x="1293813" y="2289175"/>
          <p14:tracePt t="52229" x="1312863" y="2270125"/>
          <p14:tracePt t="52238" x="1322388" y="2233613"/>
          <p14:tracePt t="52245" x="1322388" y="2225675"/>
          <p14:tracePt t="52253" x="1330325" y="2216150"/>
          <p14:tracePt t="52261" x="1339850" y="2206625"/>
          <p14:tracePt t="52269" x="1358900" y="2189163"/>
          <p14:tracePt t="52277" x="1376363" y="2170113"/>
          <p14:tracePt t="52285" x="1385888" y="2160588"/>
          <p14:tracePt t="52293" x="1403350" y="2143125"/>
          <p14:tracePt t="52301" x="1412875" y="2133600"/>
          <p14:tracePt t="52309" x="1439863" y="2116138"/>
          <p14:tracePt t="52318" x="1458913" y="2106613"/>
          <p14:tracePt t="52326" x="1495425" y="2097088"/>
          <p14:tracePt t="52335" x="1541463" y="2097088"/>
          <p14:tracePt t="52342" x="1595438" y="2089150"/>
          <p14:tracePt t="52349" x="1649413" y="2089150"/>
          <p14:tracePt t="52358" x="1677988" y="2089150"/>
          <p14:tracePt t="52366" x="1722438" y="2089150"/>
          <p14:tracePt t="52373" x="1758950" y="2089150"/>
          <p14:tracePt t="52382" x="1778000" y="2089150"/>
          <p14:tracePt t="52391" x="1824038" y="2089150"/>
          <p14:tracePt t="52399" x="1841500" y="2106613"/>
          <p14:tracePt t="52408" x="1860550" y="2133600"/>
          <p14:tracePt t="52415" x="1868488" y="2152650"/>
          <p14:tracePt t="52424" x="1878013" y="2170113"/>
          <p14:tracePt t="52430" x="1878013" y="2216150"/>
          <p14:tracePt t="52439" x="1878013" y="2252663"/>
          <p14:tracePt t="52447" x="1878013" y="2298700"/>
          <p14:tracePt t="52455" x="1878013" y="2325688"/>
          <p14:tracePt t="52463" x="1878013" y="2352675"/>
          <p14:tracePt t="52473" x="1878013" y="2398713"/>
          <p14:tracePt t="52478" x="1878013" y="2425700"/>
          <p14:tracePt t="52485" x="1878013" y="2462213"/>
          <p14:tracePt t="52493" x="1878013" y="2481263"/>
          <p14:tracePt t="52501" x="1878013" y="2517775"/>
          <p14:tracePt t="52518" x="1878013" y="2544763"/>
          <p14:tracePt t="52525" x="1878013" y="2554288"/>
          <p14:tracePt t="52535" x="1878013" y="2562225"/>
          <p14:tracePt t="52541" x="1878013" y="2589213"/>
          <p14:tracePt t="52550" x="1878013" y="2598738"/>
          <p14:tracePt t="52557" x="1878013" y="2608263"/>
          <p14:tracePt t="52573" x="1878013" y="2617788"/>
          <p14:tracePt t="52582" x="1878013" y="2635250"/>
          <p14:tracePt t="52589" x="1878013" y="2644775"/>
          <p14:tracePt t="52599" x="1878013" y="2671763"/>
          <p14:tracePt t="52607" x="1868488" y="2681288"/>
          <p14:tracePt t="52615" x="1868488" y="2690813"/>
          <p14:tracePt t="52626" x="1860550" y="2698750"/>
          <p14:tracePt t="52629" x="1824038" y="2717800"/>
          <p14:tracePt t="52637" x="1814513" y="2727325"/>
          <p14:tracePt t="52646" x="1795463" y="2727325"/>
          <p14:tracePt t="52653" x="1778000" y="2727325"/>
          <p14:tracePt t="52661" x="1768475" y="2727325"/>
          <p14:tracePt t="52669" x="1741488" y="2727325"/>
          <p14:tracePt t="52679" x="1731963" y="2727325"/>
          <p14:tracePt t="52687" x="1722438" y="2727325"/>
          <p14:tracePt t="52695" x="1704975" y="2727325"/>
          <p14:tracePt t="52706" x="1685925" y="2727325"/>
          <p14:tracePt t="52709" x="1658938" y="2727325"/>
          <p14:tracePt t="52719" x="1622425" y="2708275"/>
          <p14:tracePt t="52725" x="1595438" y="2698750"/>
          <p14:tracePt t="52734" x="1549400" y="2681288"/>
          <p14:tracePt t="52741" x="1522413" y="2644775"/>
          <p14:tracePt t="52753" x="1485900" y="2625725"/>
          <p14:tracePt t="52757" x="1439863" y="2589213"/>
          <p14:tracePt t="52769" x="1431925" y="2589213"/>
          <p14:tracePt t="52773" x="1422400" y="2571750"/>
          <p14:tracePt t="52782" x="1385888" y="2535238"/>
          <p14:tracePt t="52789" x="1376363" y="2517775"/>
          <p14:tracePt t="52798" x="1366838" y="2498725"/>
          <p14:tracePt t="52805" x="1366838" y="2481263"/>
          <p14:tracePt t="52813" x="1349375" y="2452688"/>
          <p14:tracePt t="52822" x="1349375" y="2435225"/>
          <p14:tracePt t="52830" x="1349375" y="2416175"/>
          <p14:tracePt t="52838" x="1349375" y="2389188"/>
          <p14:tracePt t="52845" x="1349375" y="2371725"/>
          <p14:tracePt t="52853" x="1349375" y="2362200"/>
          <p14:tracePt t="52861" x="1349375" y="2335213"/>
          <p14:tracePt t="52870" x="1349375" y="2316163"/>
          <p14:tracePt t="52879" x="1349375" y="2289175"/>
          <p14:tracePt t="52887" x="1358900" y="2270125"/>
          <p14:tracePt t="52903" x="1385888" y="2233613"/>
          <p14:tracePt t="52919" x="1422400" y="2189163"/>
          <p14:tracePt t="52925" x="1431925" y="2189163"/>
          <p14:tracePt t="52934" x="1468438" y="2170113"/>
          <p14:tracePt t="52941" x="1504950" y="2143125"/>
          <p14:tracePt t="52950" x="1531938" y="2133600"/>
          <p14:tracePt t="52958" x="1576388" y="2133600"/>
          <p14:tracePt t="52966" x="1604963" y="2125663"/>
          <p14:tracePt t="52975" x="1641475" y="2125663"/>
          <p14:tracePt t="52984" x="1685925" y="2125663"/>
          <p14:tracePt t="52992" x="1704975" y="2125663"/>
          <p14:tracePt t="52997" x="1731963" y="2125663"/>
          <p14:tracePt t="53006" x="1758950" y="2152650"/>
          <p14:tracePt t="53019" x="1778000" y="2160588"/>
          <p14:tracePt t="53021" x="1814513" y="2189163"/>
          <p14:tracePt t="53031" x="1831975" y="2206625"/>
          <p14:tracePt t="53039" x="1841500" y="2233613"/>
          <p14:tracePt t="53049" x="1841500" y="2243138"/>
          <p14:tracePt t="53053" x="1851025" y="2270125"/>
          <p14:tracePt t="53061" x="1860550" y="2289175"/>
          <p14:tracePt t="53069" x="1868488" y="2335213"/>
          <p14:tracePt t="53078" x="1887538" y="2352675"/>
          <p14:tracePt t="53085" x="1895475" y="2379663"/>
          <p14:tracePt t="53094" x="1905000" y="2389188"/>
          <p14:tracePt t="53101" x="1924050" y="2416175"/>
          <p14:tracePt t="53110" x="1931988" y="2435225"/>
          <p14:tracePt t="53118" x="1941513" y="2462213"/>
          <p14:tracePt t="53125" x="1951038" y="2481263"/>
          <p14:tracePt t="53134" x="1951038" y="2498725"/>
          <p14:tracePt t="53142" x="1951038" y="2517775"/>
          <p14:tracePt t="53150" x="1951038" y="2535238"/>
          <p14:tracePt t="53157" x="1978025" y="2571750"/>
          <p14:tracePt t="53166" x="1978025" y="2589213"/>
          <p14:tracePt t="53173" x="1978025" y="2598738"/>
          <p14:tracePt t="53182" x="1978025" y="2617788"/>
          <p14:tracePt t="53190" x="1978025" y="2625725"/>
          <p14:tracePt t="53198" x="1978025" y="2644775"/>
          <p14:tracePt t="53207" x="1978025" y="2654300"/>
          <p14:tracePt t="53215" x="1978025" y="2662238"/>
          <p14:tracePt t="53221" x="1978025" y="2671763"/>
          <p14:tracePt t="53229" x="1968500" y="2698750"/>
          <p14:tracePt t="53238" x="1960563" y="2698750"/>
          <p14:tracePt t="53246" x="1951038" y="2708275"/>
          <p14:tracePt t="53253" x="1931988" y="2717800"/>
          <p14:tracePt t="53261" x="1905000" y="2717800"/>
          <p14:tracePt t="53269" x="1887538" y="2735263"/>
          <p14:tracePt t="53278" x="1878013" y="2744788"/>
          <p14:tracePt t="53285" x="1851025" y="2754313"/>
          <p14:tracePt t="53293" x="1841500" y="2754313"/>
          <p14:tracePt t="53302" x="1831975" y="2754313"/>
          <p14:tracePt t="53309" x="1804988" y="2763838"/>
          <p14:tracePt t="53334" x="1795463" y="2763838"/>
          <p14:tracePt t="53342" x="1778000" y="2763838"/>
          <p14:tracePt t="53349" x="1768475" y="2763838"/>
          <p14:tracePt t="53358" x="1758950" y="2763838"/>
          <p14:tracePt t="53382" x="1751013" y="2763838"/>
          <p14:tracePt t="53390" x="1731963" y="2763838"/>
          <p14:tracePt t="53410" x="1731963" y="2744788"/>
          <p14:tracePt t="53415" x="1722438" y="2744788"/>
          <p14:tracePt t="53426" x="1722438" y="2735263"/>
          <p14:tracePt t="53431" x="1722438" y="2717800"/>
          <p14:tracePt t="53438" x="1722438" y="2698750"/>
          <p14:tracePt t="53446" x="1722438" y="2690813"/>
          <p14:tracePt t="53453" x="1722438" y="2662238"/>
          <p14:tracePt t="53463" x="1722438" y="2644775"/>
          <p14:tracePt t="53474" x="1722438" y="2617788"/>
          <p14:tracePt t="53477" x="1722438" y="2589213"/>
          <p14:tracePt t="53485" x="1741488" y="2562225"/>
          <p14:tracePt t="53493" x="1758950" y="2535238"/>
          <p14:tracePt t="53501" x="1778000" y="2517775"/>
          <p14:tracePt t="53509" x="1804988" y="2498725"/>
          <p14:tracePt t="53518" x="1831975" y="2481263"/>
          <p14:tracePt t="53526" x="1851025" y="2462213"/>
          <p14:tracePt t="53534" x="1878013" y="2452688"/>
          <p14:tracePt t="53541" x="1914525" y="2444750"/>
          <p14:tracePt t="53550" x="1941513" y="2416175"/>
          <p14:tracePt t="53558" x="1987550" y="2398713"/>
          <p14:tracePt t="53566" x="1997075" y="2398713"/>
          <p14:tracePt t="53573" x="2024063" y="2389188"/>
          <p14:tracePt t="53582" x="2051050" y="2371725"/>
          <p14:tracePt t="53589" x="2070100" y="2362200"/>
          <p14:tracePt t="53597" x="2087563" y="2362200"/>
          <p14:tracePt t="53605" x="2114550" y="2362200"/>
          <p14:tracePt t="53613" x="2133600" y="2352675"/>
          <p14:tracePt t="53622" x="2151063" y="2352675"/>
          <p14:tracePt t="53630" x="2170113" y="2343150"/>
          <p14:tracePt t="53638" x="2197100" y="2343150"/>
          <p14:tracePt t="53646" x="2206625" y="2343150"/>
          <p14:tracePt t="53653" x="2214563" y="2343150"/>
          <p14:tracePt t="53662" x="2243138" y="2343150"/>
          <p14:tracePt t="53669" x="2251075" y="2343150"/>
          <p14:tracePt t="53677" x="2287588" y="2343150"/>
          <p14:tracePt t="53685" x="2306638" y="2343150"/>
          <p14:tracePt t="53694" x="2343150" y="2343150"/>
          <p14:tracePt t="53703" x="2389188" y="2343150"/>
          <p14:tracePt t="53710" x="2416175" y="2343150"/>
          <p14:tracePt t="53718" x="2452688" y="2343150"/>
          <p14:tracePt t="53726" x="2479675" y="2343150"/>
          <p14:tracePt t="53733" x="2516188" y="2343150"/>
          <p14:tracePt t="53741" x="2543175" y="2343150"/>
          <p14:tracePt t="53751" x="2562225" y="2343150"/>
          <p14:tracePt t="53757" x="2589213" y="2343150"/>
          <p14:tracePt t="53768" x="2598738" y="2343150"/>
          <p14:tracePt t="53773" x="2606675" y="2343150"/>
          <p14:tracePt t="53782" x="2625725" y="2343150"/>
          <p14:tracePt t="53789" x="2635250" y="2343150"/>
          <p14:tracePt t="53903" x="2635250" y="2352675"/>
          <p14:tracePt t="53935" x="2616200" y="2362200"/>
          <p14:tracePt t="53943" x="2598738" y="2362200"/>
          <p14:tracePt t="53951" x="2589213" y="2362200"/>
          <p14:tracePt t="53959" x="2562225" y="2371725"/>
          <p14:tracePt t="53976" x="2543175" y="2371725"/>
          <p14:tracePt t="53983" x="2525713" y="2371725"/>
          <p14:tracePt t="53990" x="2516188" y="2371725"/>
          <p14:tracePt t="53997" x="2506663" y="2371725"/>
          <p14:tracePt t="54005" x="2489200" y="2379663"/>
          <p14:tracePt t="54014" x="2470150" y="2379663"/>
          <p14:tracePt t="54021" x="2462213" y="2379663"/>
          <p14:tracePt t="54030" x="2425700" y="2416175"/>
          <p14:tracePt t="54037" x="2406650" y="2416175"/>
          <p14:tracePt t="54055" x="2324100" y="2425700"/>
          <p14:tracePt t="54063" x="2306638" y="2425700"/>
          <p14:tracePt t="54072" x="2251075" y="2435225"/>
          <p14:tracePt t="54085" x="2206625" y="2435225"/>
          <p14:tracePt t="54087" x="2170113" y="2435225"/>
          <p14:tracePt t="54094" x="2133600" y="2452688"/>
          <p14:tracePt t="54101" x="2114550" y="2452688"/>
          <p14:tracePt t="54114" x="2097088" y="2462213"/>
          <p14:tracePt t="54118" x="2087563" y="2462213"/>
          <p14:tracePt t="54128" x="2078038" y="2462213"/>
          <p14:tracePt t="54143" x="2070100" y="2471738"/>
          <p14:tracePt t="54166" x="2060575" y="2471738"/>
          <p14:tracePt t="54182" x="2033588" y="2481263"/>
          <p14:tracePt t="54205" x="2024063" y="2489200"/>
          <p14:tracePt t="54471" x="2024063" y="2498725"/>
          <p14:tracePt t="54559" x="2033588" y="2508250"/>
          <p14:tracePt t="54613" x="2033588" y="2525713"/>
          <p14:tracePt t="54622" x="2033588" y="2535238"/>
          <p14:tracePt t="54630" x="2033588" y="2544763"/>
          <p14:tracePt t="54638" x="2033588" y="2554288"/>
          <p14:tracePt t="54646" x="2033588" y="2571750"/>
          <p14:tracePt t="54662" x="2033588" y="2589213"/>
          <p14:tracePt t="54678" x="2024063" y="2625725"/>
          <p14:tracePt t="54713" x="2014538" y="2635250"/>
          <p14:tracePt t="54730" x="2014538" y="2654300"/>
          <p14:tracePt t="54736" x="2005013" y="2662238"/>
          <p14:tracePt t="54750" x="2005013" y="2671763"/>
          <p14:tracePt t="54757" x="1987550" y="2698750"/>
          <p14:tracePt t="54767" x="1978025" y="2708275"/>
          <p14:tracePt t="54773" x="1968500" y="2717800"/>
          <p14:tracePt t="54789" x="1968500" y="2727325"/>
          <p14:tracePt t="54797" x="1951038" y="2744788"/>
          <p14:tracePt t="54805" x="1941513" y="2754313"/>
          <p14:tracePt t="54849" x="1931988" y="2771775"/>
          <p14:tracePt t="54864" x="1931988" y="2781300"/>
          <p14:tracePt t="54885" x="1924050" y="2790825"/>
          <p14:tracePt t="55081" x="1924050" y="2800350"/>
          <p14:tracePt t="55159" x="1924050" y="2808288"/>
          <p14:tracePt t="55169" x="1924050" y="2817813"/>
          <p14:tracePt t="55227" x="1924050" y="2827338"/>
          <p14:tracePt t="55364" x="1924050" y="2836863"/>
          <p14:tracePt t="55378" x="1931988" y="2836863"/>
          <p14:tracePt t="55384" x="1941513" y="2836863"/>
          <p14:tracePt t="55400" x="1951038" y="2836863"/>
          <p14:tracePt t="55407" x="1968500" y="2836863"/>
          <p14:tracePt t="55416" x="1978025" y="2836863"/>
          <p14:tracePt t="55424" x="1987550" y="2836863"/>
          <p14:tracePt t="55445" x="1997075" y="2844800"/>
          <p14:tracePt t="55461" x="2005013" y="2844800"/>
          <p14:tracePt t="55487" x="2014538" y="2844800"/>
          <p14:tracePt t="55557" x="2024063" y="2844800"/>
          <p14:tracePt t="55582" x="2041525" y="2863850"/>
          <p14:tracePt t="55590" x="2051050" y="2863850"/>
          <p14:tracePt t="55600" x="2060575" y="2873375"/>
          <p14:tracePt t="55605" x="2070100" y="2873375"/>
          <p14:tracePt t="55615" x="2078038" y="2873375"/>
          <p14:tracePt t="55623" x="2087563" y="2873375"/>
          <p14:tracePt t="55631" x="2124075" y="2873375"/>
          <p14:tracePt t="55639" x="2151063" y="2873375"/>
          <p14:tracePt t="55647" x="2170113" y="2873375"/>
          <p14:tracePt t="55655" x="2224088" y="2873375"/>
          <p14:tracePt t="55664" x="2279650" y="2881313"/>
          <p14:tracePt t="55673" x="2360613" y="2909888"/>
          <p14:tracePt t="55677" x="2397125" y="2927350"/>
          <p14:tracePt t="55685" x="2479675" y="2936875"/>
          <p14:tracePt t="55693" x="2516188" y="2936875"/>
          <p14:tracePt t="55703" x="2579688" y="2946400"/>
          <p14:tracePt t="55709" x="2635250" y="2946400"/>
          <p14:tracePt t="55718" x="2662238" y="2954338"/>
          <p14:tracePt t="55725" x="2671763" y="2954338"/>
          <p14:tracePt t="55734" x="2679700" y="2954338"/>
          <p14:tracePt t="55741" x="2698750" y="2954338"/>
          <p14:tracePt t="55838" x="2708275" y="2954338"/>
          <p14:tracePt t="55855" x="2716213" y="2954338"/>
          <p14:tracePt t="55862" x="2735263" y="2954338"/>
          <p14:tracePt t="55878" x="2752725" y="2954338"/>
          <p14:tracePt t="55893" x="2771775" y="2936875"/>
          <p14:tracePt t="55909" x="2789238" y="2927350"/>
          <p14:tracePt t="55918" x="2798763" y="2927350"/>
          <p14:tracePt t="55925" x="2808288" y="2917825"/>
          <p14:tracePt t="55933" x="2825750" y="2917825"/>
          <p14:tracePt t="55941" x="2825750" y="2909888"/>
          <p14:tracePt t="55949" x="2835275" y="2909888"/>
          <p14:tracePt t="55957" x="2844800" y="2909888"/>
          <p14:tracePt t="55966" x="2862263" y="2890838"/>
          <p14:tracePt t="55982" x="2871788" y="2890838"/>
          <p14:tracePt t="56005" x="2881313" y="2890838"/>
          <p14:tracePt t="56053" x="2889250" y="2890838"/>
          <p14:tracePt t="56095" x="2898775" y="2890838"/>
          <p14:tracePt t="56226" x="2898775" y="2900363"/>
          <p14:tracePt t="56231" x="2889250" y="2909888"/>
          <p14:tracePt t="56238" x="2871788" y="2909888"/>
          <p14:tracePt t="56246" x="2844800" y="2909888"/>
          <p14:tracePt t="56253" x="2825750" y="2909888"/>
          <p14:tracePt t="56261" x="2798763" y="2909888"/>
          <p14:tracePt t="56269" x="2789238" y="2909888"/>
          <p14:tracePt t="56278" x="2781300" y="2909888"/>
          <p14:tracePt t="56285" x="2752725" y="2909888"/>
          <p14:tracePt t="56302" x="2744788" y="2909888"/>
          <p14:tracePt t="56311" x="2735263" y="2909888"/>
          <p14:tracePt t="56375" x="2716213" y="2909888"/>
          <p14:tracePt t="56384" x="2708275" y="2909888"/>
          <p14:tracePt t="56399" x="2689225" y="2909888"/>
          <p14:tracePt t="56406" x="2671763" y="2909888"/>
          <p14:tracePt t="56415" x="2662238" y="2909888"/>
          <p14:tracePt t="56423" x="2652713" y="2909888"/>
          <p14:tracePt t="56447" x="2635250" y="2909888"/>
          <p14:tracePt t="56457" x="2616200" y="2900363"/>
          <p14:tracePt t="56462" x="2606675" y="2890838"/>
          <p14:tracePt t="56518" x="2606675" y="2881313"/>
          <p14:tracePt t="56903" x="2616200" y="2881313"/>
          <p14:tracePt t="57019" x="2616200" y="2890838"/>
          <p14:tracePt t="57055" x="2625725" y="2900363"/>
          <p14:tracePt t="57077" x="2625725" y="2917825"/>
          <p14:tracePt t="57101" x="2625725" y="2927350"/>
          <p14:tracePt t="57147" x="2625725" y="2936875"/>
          <p14:tracePt t="57630" x="2635250" y="2946400"/>
          <p14:tracePt t="57865" x="2635250" y="2954338"/>
          <p14:tracePt t="57949" x="2643188" y="2963863"/>
          <p14:tracePt t="57959" x="2652713" y="2973388"/>
          <p14:tracePt t="58104" x="2662238" y="2982913"/>
          <p14:tracePt t="58147" x="2662238" y="2990850"/>
          <p14:tracePt t="58162" x="2662238" y="3000375"/>
          <p14:tracePt t="58168" x="2662238" y="3009900"/>
          <p14:tracePt t="58206" x="2662238" y="3017838"/>
          <p14:tracePt t="58285" x="2671763" y="3027363"/>
          <p14:tracePt t="58319" x="2679700" y="3027363"/>
          <p14:tracePt t="58329" x="2689225" y="3027363"/>
          <p14:tracePt t="58342" x="2698750" y="3027363"/>
          <p14:tracePt t="58349" x="2708275" y="3027363"/>
          <p14:tracePt t="58365" x="2725738" y="3027363"/>
          <p14:tracePt t="58391" x="2735263" y="3027363"/>
          <p14:tracePt t="58431" x="2744788" y="3027363"/>
          <p14:tracePt t="58511" x="2752725" y="3027363"/>
          <p14:tracePt t="58527" x="2752725" y="3036888"/>
          <p14:tracePt t="58543" x="2752725" y="3046413"/>
          <p14:tracePt t="58559" x="2752725" y="3054350"/>
          <p14:tracePt t="58603" x="2752725" y="3073400"/>
          <p14:tracePt t="58631" x="2752725" y="3082925"/>
          <p14:tracePt t="58722" x="2752725" y="3090863"/>
          <p14:tracePt t="58755" x="2762250" y="3090863"/>
          <p14:tracePt t="58765" x="2771775" y="3100388"/>
          <p14:tracePt t="58872" x="2781300" y="3109913"/>
          <p14:tracePt t="58895" x="2781300" y="3119438"/>
          <p14:tracePt t="58911" x="2781300" y="3136900"/>
          <p14:tracePt t="58927" x="2771775" y="3136900"/>
          <p14:tracePt t="58944" x="2762250" y="3146425"/>
          <p14:tracePt t="58959" x="2744788" y="3146425"/>
          <p14:tracePt t="58975" x="2735263" y="3155950"/>
          <p14:tracePt t="58984" x="2725738" y="3163888"/>
          <p14:tracePt t="59005" x="2716213" y="3173413"/>
          <p14:tracePt t="59022" x="2716213" y="3182938"/>
          <p14:tracePt t="59031" x="2698750" y="3192463"/>
          <p14:tracePt t="59050" x="2679700" y="3209925"/>
          <p14:tracePt t="59061" x="2662238" y="3219450"/>
          <p14:tracePt t="59069" x="2652713" y="3228975"/>
          <p14:tracePt t="59078" x="2635250" y="3236913"/>
          <p14:tracePt t="59094" x="2616200" y="3236913"/>
          <p14:tracePt t="59101" x="2606675" y="3236913"/>
          <p14:tracePt t="59109" x="2598738" y="3246438"/>
          <p14:tracePt t="59205" x="2589213" y="3255963"/>
          <p14:tracePt t="59245" x="2570163" y="3265488"/>
          <p14:tracePt t="59262" x="2552700" y="3273425"/>
          <p14:tracePt t="59311" x="2552700" y="3282950"/>
          <p14:tracePt t="59319" x="2543175" y="3292475"/>
          <p14:tracePt t="59353" x="2533650" y="3292475"/>
          <p14:tracePt t="59358" x="2525713" y="3302000"/>
          <p14:tracePt t="59373" x="2516188" y="3302000"/>
          <p14:tracePt t="59398" x="2506663" y="3309938"/>
          <p14:tracePt t="59406" x="2506663" y="3319463"/>
          <p14:tracePt t="59415" x="2498725" y="3328988"/>
          <p14:tracePt t="59485" x="2489200" y="3346450"/>
          <p14:tracePt t="59672" x="2489200" y="3355975"/>
          <p14:tracePt t="59686" x="2498725" y="3355975"/>
          <p14:tracePt t="59693" x="2516188" y="3355975"/>
          <p14:tracePt t="59702" x="2525713" y="3355975"/>
          <p14:tracePt t="59711" x="2552700" y="3355975"/>
          <p14:tracePt t="59719" x="2570163" y="3355975"/>
          <p14:tracePt t="59725" x="2598738" y="3355975"/>
          <p14:tracePt t="59735" x="2606675" y="3355975"/>
          <p14:tracePt t="59742" x="2625725" y="3355975"/>
          <p14:tracePt t="59755" x="2643188" y="3355975"/>
          <p14:tracePt t="59772" x="2662238" y="3355975"/>
          <p14:tracePt t="59773" x="2679700" y="3375025"/>
          <p14:tracePt t="59783" x="2689225" y="3375025"/>
          <p14:tracePt t="59789" x="2698750" y="3375025"/>
          <p14:tracePt t="59798" x="2708275" y="3375025"/>
          <p14:tracePt t="59895" x="2716213" y="3382963"/>
          <p14:tracePt t="59991" x="2716213" y="3402013"/>
          <p14:tracePt t="60006" x="2716213" y="3411538"/>
          <p14:tracePt t="60014" x="2708275" y="3419475"/>
          <p14:tracePt t="60021" x="2689225" y="3429000"/>
          <p14:tracePt t="60038" x="2671763" y="3438525"/>
          <p14:tracePt t="60053" x="2662238" y="3438525"/>
          <p14:tracePt t="60061" x="2643188" y="3446463"/>
          <p14:tracePt t="60069" x="2643188" y="3455988"/>
          <p14:tracePt t="60094" x="2635250" y="3465513"/>
          <p14:tracePt t="60150" x="2616200" y="3482975"/>
          <p14:tracePt t="60256" x="2625725" y="3482975"/>
          <p14:tracePt t="60263" x="2635250" y="3482975"/>
          <p14:tracePt t="60272" x="2652713" y="3482975"/>
          <p14:tracePt t="60278" x="2679700" y="3482975"/>
          <p14:tracePt t="60286" x="2689225" y="3482975"/>
          <p14:tracePt t="60294" x="2698750" y="3482975"/>
          <p14:tracePt t="60311" x="2708275" y="3482975"/>
          <p14:tracePt t="60327" x="2725738" y="3482975"/>
          <p14:tracePt t="60343" x="2735263" y="3482975"/>
          <p14:tracePt t="60356" x="2744788" y="3482975"/>
          <p14:tracePt t="60384" x="2762250" y="3482975"/>
          <p14:tracePt t="60404" x="2771775" y="3482975"/>
          <p14:tracePt t="60421" x="2781300" y="3482975"/>
          <p14:tracePt t="60449" x="2789238" y="3482975"/>
          <p14:tracePt t="60458" x="2808288" y="3482975"/>
          <p14:tracePt t="60476" x="2825750" y="3482975"/>
          <p14:tracePt t="60477" x="2844800" y="3482975"/>
          <p14:tracePt t="60487" x="2852738" y="3482975"/>
          <p14:tracePt t="60493" x="2862263" y="3482975"/>
          <p14:tracePt t="60509" x="2871788" y="3482975"/>
          <p14:tracePt t="60535" x="2881313" y="3482975"/>
          <p14:tracePt t="60590" x="2881313" y="3492500"/>
          <p14:tracePt t="60775" x="2889250" y="3492500"/>
          <p14:tracePt t="60784" x="2908300" y="3492500"/>
          <p14:tracePt t="60806" x="2944813" y="3482975"/>
          <p14:tracePt t="60815" x="2981325" y="3465513"/>
          <p14:tracePt t="60822" x="2990850" y="3455988"/>
          <p14:tracePt t="60829" x="2998788" y="3455988"/>
          <p14:tracePt t="60837" x="3017838" y="3446463"/>
          <p14:tracePt t="60845" x="3027363" y="3438525"/>
          <p14:tracePt t="60861" x="3044825" y="3429000"/>
          <p14:tracePt t="60878" x="3054350" y="3419475"/>
          <p14:tracePt t="61087" x="3054350" y="3429000"/>
          <p14:tracePt t="61191" x="3054350" y="3446463"/>
          <p14:tracePt t="61297" x="3063875" y="3446463"/>
          <p14:tracePt t="61303" x="3071813" y="3446463"/>
          <p14:tracePt t="61311" x="3081338" y="3446463"/>
          <p14:tracePt t="61320" x="3100388" y="3446463"/>
          <p14:tracePt t="61331" x="3108325" y="3446463"/>
          <p14:tracePt t="61333" x="3117850" y="3446463"/>
          <p14:tracePt t="61360" x="3136900" y="3446463"/>
          <p14:tracePt t="61375" x="3144838" y="3446463"/>
          <p14:tracePt t="61475" x="3154363" y="3446463"/>
          <p14:tracePt t="61542" x="3163888" y="3446463"/>
          <p14:tracePt t="61607" x="3181350" y="3446463"/>
          <p14:tracePt t="61709" x="3200400" y="3446463"/>
          <p14:tracePt t="61726" x="3217863" y="3446463"/>
          <p14:tracePt t="61735" x="3227388" y="3446463"/>
          <p14:tracePt t="61741" x="3236913" y="3446463"/>
          <p14:tracePt t="61751" x="3263900" y="3446463"/>
          <p14:tracePt t="61757" x="3273425" y="3446463"/>
          <p14:tracePt t="61776" x="3290888" y="3438525"/>
          <p14:tracePt t="61791" x="3309938" y="3419475"/>
          <p14:tracePt t="61925" x="3290888" y="3419475"/>
          <p14:tracePt t="61942" x="3281363" y="3419475"/>
          <p14:tracePt t="61967" x="3273425" y="3419475"/>
          <p14:tracePt t="62129" x="3281363" y="3392488"/>
          <p14:tracePt t="62135" x="3290888" y="3392488"/>
          <p14:tracePt t="62143" x="3300413" y="3382963"/>
          <p14:tracePt t="62151" x="3317875" y="3365500"/>
          <p14:tracePt t="62166" x="3327400" y="3355975"/>
          <p14:tracePt t="62253" x="3327400" y="3346450"/>
          <p14:tracePt t="62302" x="3317875" y="3346450"/>
          <p14:tracePt t="62317" x="3309938" y="3346450"/>
          <p14:tracePt t="62326" x="3290888" y="3346450"/>
          <p14:tracePt t="62342" x="3273425" y="3346450"/>
          <p14:tracePt t="62352" x="3254375" y="3346450"/>
          <p14:tracePt t="62359" x="3244850" y="3346450"/>
          <p14:tracePt t="62370" x="3236913" y="3346450"/>
          <p14:tracePt t="62373" x="3227388" y="3346450"/>
          <p14:tracePt t="62382" x="3208338" y="3346450"/>
          <p14:tracePt t="62501" x="3200400" y="3338513"/>
          <p14:tracePt t="62517" x="3200400" y="3328988"/>
          <p14:tracePt t="62550" x="3200400" y="3319463"/>
          <p14:tracePt t="62566" x="3200400" y="3309938"/>
          <p14:tracePt t="62575" x="3200400" y="3302000"/>
          <p14:tracePt t="62589" x="3200400" y="3292475"/>
          <p14:tracePt t="62759" x="3200400" y="3282950"/>
          <p14:tracePt t="62871" x="3190875" y="3282950"/>
          <p14:tracePt t="63406" x="3181350" y="3282950"/>
          <p14:tracePt t="63439" x="3181350" y="3273425"/>
          <p14:tracePt t="63456" x="3181350" y="3265488"/>
          <p14:tracePt t="63463" x="3181350" y="3255963"/>
          <p14:tracePt t="63480" x="3181350" y="3246438"/>
          <p14:tracePt t="63487" x="3171825" y="3228975"/>
          <p14:tracePt t="63493" x="3154363" y="3209925"/>
          <p14:tracePt t="63502" x="3144838" y="3200400"/>
          <p14:tracePt t="63509" x="3136900" y="3192463"/>
          <p14:tracePt t="63518" x="3100388" y="3173413"/>
          <p14:tracePt t="63527" x="3081338" y="3155950"/>
          <p14:tracePt t="63536" x="3063875" y="3146425"/>
          <p14:tracePt t="63543" x="3027363" y="3119438"/>
          <p14:tracePt t="63551" x="3008313" y="3109913"/>
          <p14:tracePt t="63559" x="2981325" y="3090863"/>
          <p14:tracePt t="63569" x="2962275" y="3073400"/>
          <p14:tracePt t="63575" x="2935288" y="3063875"/>
          <p14:tracePt t="63581" x="2925763" y="3054350"/>
          <p14:tracePt t="63591" x="2908300" y="3046413"/>
          <p14:tracePt t="63602" x="2881313" y="3036888"/>
          <p14:tracePt t="63607" x="2862263" y="3036888"/>
          <p14:tracePt t="63616" x="2844800" y="3017838"/>
          <p14:tracePt t="63623" x="2835275" y="3017838"/>
          <p14:tracePt t="63631" x="2825750" y="3009900"/>
          <p14:tracePt t="63639" x="2817813" y="3009900"/>
          <p14:tracePt t="63647" x="2798763" y="3000375"/>
          <p14:tracePt t="63656" x="2781300" y="3000375"/>
          <p14:tracePt t="63663" x="2771775" y="3000375"/>
          <p14:tracePt t="63675" x="2762250" y="3000375"/>
          <p14:tracePt t="63677" x="2752725" y="3000375"/>
          <p14:tracePt t="63685" x="2725738" y="2982913"/>
          <p14:tracePt t="63693" x="2708275" y="2982913"/>
          <p14:tracePt t="63703" x="2698750" y="2982913"/>
          <p14:tracePt t="63709" x="2689225" y="2982913"/>
          <p14:tracePt t="63718" x="2662238" y="2982913"/>
          <p14:tracePt t="63725" x="2643188" y="2973388"/>
          <p14:tracePt t="63736" x="2625725" y="2973388"/>
          <p14:tracePt t="63741" x="2616200" y="2973388"/>
          <p14:tracePt t="63757" x="2606675" y="2973388"/>
          <p14:tracePt t="63773" x="2589213" y="2973388"/>
          <p14:tracePt t="63782" x="2579688" y="2973388"/>
          <p14:tracePt t="63799" x="2570163" y="2973388"/>
          <p14:tracePt t="63806" x="2552700" y="2973388"/>
          <p14:tracePt t="63814" x="2543175" y="2973388"/>
          <p14:tracePt t="63829" x="2533650" y="2973388"/>
          <p14:tracePt t="63855" x="2525713" y="2973388"/>
          <p14:tracePt t="63879" x="2506663" y="2982913"/>
          <p14:tracePt t="63887" x="2498725" y="2982913"/>
          <p14:tracePt t="63895" x="2489200" y="2990850"/>
          <p14:tracePt t="63910" x="2479675" y="2990850"/>
          <p14:tracePt t="63918" x="2479675" y="3000375"/>
          <p14:tracePt t="63926" x="2470150" y="3009900"/>
          <p14:tracePt t="63934" x="2462213" y="3017838"/>
          <p14:tracePt t="63950" x="2452688" y="3027363"/>
          <p14:tracePt t="63957" x="2443163" y="3027363"/>
          <p14:tracePt t="63965" x="2425700" y="3046413"/>
          <p14:tracePt t="63973" x="2416175" y="3054350"/>
          <p14:tracePt t="63988" x="2406650" y="3063875"/>
          <p14:tracePt t="64002" x="2397125" y="3073400"/>
          <p14:tracePt t="64005" x="2379663" y="3082925"/>
          <p14:tracePt t="64014" x="2370138" y="3090863"/>
          <p14:tracePt t="64021" x="2360613" y="3100388"/>
          <p14:tracePt t="64029" x="2352675" y="3100388"/>
          <p14:tracePt t="64037" x="2343150" y="3109913"/>
          <p14:tracePt t="64047" x="2343150" y="3119438"/>
          <p14:tracePt t="64053" x="2333625" y="3127375"/>
          <p14:tracePt t="64079" x="2324100" y="3136900"/>
          <p14:tracePt t="64093" x="2316163" y="3155950"/>
          <p14:tracePt t="64111" x="2316163" y="3163888"/>
          <p14:tracePt t="64117" x="2306638" y="3173413"/>
          <p14:tracePt t="64133" x="2297113" y="3182938"/>
          <p14:tracePt t="64167" x="2287588" y="3192463"/>
          <p14:tracePt t="64264" x="2287588" y="3200400"/>
          <p14:tracePt t="64368" x="2287588" y="3209925"/>
          <p14:tracePt t="64391" x="2287588" y="3219450"/>
          <p14:tracePt t="64409" x="2287588" y="3228975"/>
          <p14:tracePt t="64416" x="2287588" y="3236913"/>
          <p14:tracePt t="64427" x="2287588" y="3246438"/>
          <p14:tracePt t="64438" x="2287588" y="3255963"/>
          <p14:tracePt t="64446" x="2287588" y="3265488"/>
          <p14:tracePt t="64453" x="2287588" y="3282950"/>
          <p14:tracePt t="64461" x="2287588" y="3292475"/>
          <p14:tracePt t="64478" x="2287588" y="3302000"/>
          <p14:tracePt t="64485" x="2287588" y="3319463"/>
          <p14:tracePt t="64493" x="2287588" y="3328988"/>
          <p14:tracePt t="64511" x="2287588" y="3338513"/>
          <p14:tracePt t="64527" x="2287588" y="3346450"/>
          <p14:tracePt t="64607" x="2287588" y="3365500"/>
          <p14:tracePt t="64639" x="2297113" y="3365500"/>
          <p14:tracePt t="64767" x="2316163" y="3365500"/>
          <p14:tracePt t="64814" x="2324100" y="3365500"/>
          <p14:tracePt t="64821" x="2333625" y="3355975"/>
          <p14:tracePt t="64978" x="2343150" y="3355975"/>
          <p14:tracePt t="65015" x="2343150" y="3365500"/>
          <p14:tracePt t="65031" x="2343150" y="3375025"/>
          <p14:tracePt t="65055" x="2343150" y="3382963"/>
          <p14:tracePt t="65298" x="2352675" y="3382963"/>
          <p14:tracePt t="65311" x="2360613" y="3375025"/>
          <p14:tracePt t="65319" x="2370138" y="3365500"/>
          <p14:tracePt t="65342" x="2379663" y="3365500"/>
          <p14:tracePt t="65362" x="2389188" y="3365500"/>
          <p14:tracePt t="65374" x="2397125" y="3365500"/>
          <p14:tracePt t="65414" x="2406650" y="3365500"/>
          <p14:tracePt t="65471" x="2416175" y="3365500"/>
          <p14:tracePt t="65485" x="2425700" y="3365500"/>
          <p14:tracePt t="65509" x="2433638" y="3355975"/>
          <p14:tracePt t="65679" x="2443163" y="3355975"/>
          <p14:tracePt t="65712" x="2452688" y="3355975"/>
          <p14:tracePt t="65728" x="2462213" y="3346450"/>
          <p14:tracePt t="65742" x="2498725" y="3309938"/>
          <p14:tracePt t="65767" x="2506663" y="3309938"/>
          <p14:tracePt t="65943" x="2516188" y="3309938"/>
          <p14:tracePt t="65992" x="2525713" y="3309938"/>
          <p14:tracePt t="66016" x="2533650" y="3309938"/>
          <p14:tracePt t="66039" x="2543175" y="3309938"/>
          <p14:tracePt t="66055" x="2552700" y="3309938"/>
          <p14:tracePt t="66756" x="2552700" y="3319463"/>
          <p14:tracePt t="66760" x="2552700" y="3328988"/>
          <p14:tracePt t="66775" x="2543175" y="3338513"/>
          <p14:tracePt t="66838" x="2543175" y="3355975"/>
          <p14:tracePt t="66853" x="2533650" y="3365500"/>
          <p14:tracePt t="66885" x="2533650" y="3375025"/>
          <p14:tracePt t="66893" x="2533650" y="3392488"/>
          <p14:tracePt t="66901" x="2533650" y="3402013"/>
          <p14:tracePt t="66909" x="2525713" y="3411538"/>
          <p14:tracePt t="66925" x="2506663" y="3438525"/>
          <p14:tracePt t="66942" x="2506663" y="3446463"/>
          <p14:tracePt t="66976" x="2506663" y="3455988"/>
          <p14:tracePt t="66989" x="2498725" y="3482975"/>
          <p14:tracePt t="67021" x="2498725" y="3492500"/>
          <p14:tracePt t="67031" x="2489200" y="3502025"/>
          <p14:tracePt t="67039" x="2489200" y="3511550"/>
          <p14:tracePt t="67051" x="2479675" y="3529013"/>
          <p14:tracePt t="67062" x="2479675" y="3538538"/>
          <p14:tracePt t="67069" x="2462213" y="3548063"/>
          <p14:tracePt t="67085" x="2452688" y="3575050"/>
          <p14:tracePt t="67117" x="2443163" y="3584575"/>
          <p14:tracePt t="67247" x="2443163" y="3602038"/>
          <p14:tracePt t="67271" x="2433638" y="3611563"/>
          <p14:tracePt t="67353" x="2433638" y="3621088"/>
          <p14:tracePt t="67399" x="2425700" y="3629025"/>
          <p14:tracePt t="67416" x="2425700" y="3638550"/>
          <p14:tracePt t="67425" x="2425700" y="3648075"/>
          <p14:tracePt t="67438" x="2425700" y="3657600"/>
          <p14:tracePt t="67447" x="2416175" y="3665538"/>
          <p14:tracePt t="67457" x="2416175" y="3684588"/>
          <p14:tracePt t="67463" x="2416175" y="3694113"/>
          <p14:tracePt t="67472" x="2416175" y="3702050"/>
          <p14:tracePt t="67479" x="2406650" y="3738563"/>
          <p14:tracePt t="67493" x="2406650" y="3748088"/>
          <p14:tracePt t="67502" x="2397125" y="3767138"/>
          <p14:tracePt t="67509" x="2397125" y="3784600"/>
          <p14:tracePt t="67517" x="2397125" y="3794125"/>
          <p14:tracePt t="67525" x="2397125" y="3821113"/>
          <p14:tracePt t="67533" x="2397125" y="3830638"/>
          <p14:tracePt t="67542" x="2397125" y="3840163"/>
          <p14:tracePt t="67550" x="2397125" y="3848100"/>
          <p14:tracePt t="67558" x="2397125" y="3857625"/>
          <p14:tracePt t="67590" x="2397125" y="3867150"/>
          <p14:tracePt t="68274" x="2397125" y="3875088"/>
          <p14:tracePt t="69183" x="2397125" y="3884613"/>
          <p14:tracePt t="69247" x="2406650" y="3884613"/>
          <p14:tracePt t="69255" x="2416175" y="3884613"/>
          <p14:tracePt t="69263" x="2443163" y="3884613"/>
          <p14:tracePt t="69270" x="2462213" y="3884613"/>
          <p14:tracePt t="69277" x="2470150" y="3884613"/>
          <p14:tracePt t="69285" x="2498725" y="3884613"/>
          <p14:tracePt t="69293" x="2516188" y="3884613"/>
          <p14:tracePt t="69301" x="2543175" y="3884613"/>
          <p14:tracePt t="69309" x="2562225" y="3884613"/>
          <p14:tracePt t="69318" x="2579688" y="3884613"/>
          <p14:tracePt t="69325" x="2589213" y="3884613"/>
          <p14:tracePt t="69333" x="2625725" y="3884613"/>
          <p14:tracePt t="69342" x="2643188" y="3884613"/>
          <p14:tracePt t="69358" x="2662238" y="3884613"/>
          <p14:tracePt t="69366" x="2671763" y="3884613"/>
          <p14:tracePt t="69384" x="2679700" y="3884613"/>
          <p14:tracePt t="69394" x="2689225" y="3884613"/>
          <p14:tracePt t="69583" x="2698750" y="3894138"/>
          <p14:tracePt t="69631" x="2716213" y="3903663"/>
          <p14:tracePt t="69647" x="2744788" y="3903663"/>
          <p14:tracePt t="69655" x="2762250" y="3903663"/>
          <p14:tracePt t="69663" x="2789238" y="3903663"/>
          <p14:tracePt t="69674" x="2808288" y="3903663"/>
          <p14:tracePt t="69677" x="2844800" y="3921125"/>
          <p14:tracePt t="69685" x="2862263" y="3921125"/>
          <p14:tracePt t="69693" x="2871788" y="3921125"/>
          <p14:tracePt t="69704" x="2898775" y="3930650"/>
          <p14:tracePt t="69718" x="2908300" y="3930650"/>
          <p14:tracePt t="69725" x="2935288" y="3930650"/>
          <p14:tracePt t="69734" x="2954338" y="3930650"/>
          <p14:tracePt t="69741" x="2971800" y="3930650"/>
          <p14:tracePt t="69750" x="2990850" y="3948113"/>
          <p14:tracePt t="69767" x="3017838" y="3948113"/>
          <p14:tracePt t="69773" x="3027363" y="3948113"/>
          <p14:tracePt t="69781" x="3035300" y="3948113"/>
          <p14:tracePt t="69789" x="3044825" y="3948113"/>
          <p14:tracePt t="69797" x="3063875" y="3957638"/>
          <p14:tracePt t="69807" x="3071813" y="3957638"/>
          <p14:tracePt t="69816" x="3081338" y="3957638"/>
          <p14:tracePt t="69823" x="3100388" y="3957638"/>
          <p14:tracePt t="69833" x="3108325" y="3967163"/>
          <p14:tracePt t="69838" x="3117850" y="3967163"/>
          <p14:tracePt t="69847" x="3127375" y="3967163"/>
          <p14:tracePt t="69863" x="3144838" y="3967163"/>
          <p14:tracePt t="69871" x="3154363" y="3967163"/>
          <p14:tracePt t="69951" x="3163888" y="3967163"/>
          <p14:tracePt t="70103" x="3181350" y="3967163"/>
          <p14:tracePt t="70127" x="3190875" y="3967163"/>
          <p14:tracePt t="70135" x="3200400" y="3967163"/>
          <p14:tracePt t="70145" x="3236913" y="3967163"/>
          <p14:tracePt t="70149" x="3254375" y="3967163"/>
          <p14:tracePt t="70159" x="3281363" y="3967163"/>
          <p14:tracePt t="70167" x="3317875" y="3967163"/>
          <p14:tracePt t="70173" x="3354388" y="3967163"/>
          <p14:tracePt t="70183" x="3409950" y="3967163"/>
          <p14:tracePt t="70191" x="3446463" y="3967163"/>
          <p14:tracePt t="70200" x="3500438" y="3967163"/>
          <p14:tracePt t="70207" x="3536950" y="3967163"/>
          <p14:tracePt t="70217" x="3573463" y="3948113"/>
          <p14:tracePt t="70223" x="3592513" y="3948113"/>
          <p14:tracePt t="70233" x="3609975" y="3948113"/>
          <p14:tracePt t="70238" x="3629025" y="3940175"/>
          <p14:tracePt t="70253" x="3636963" y="3940175"/>
          <p14:tracePt t="70438" x="3646488" y="3940175"/>
          <p14:tracePt t="70479" x="3665538" y="3940175"/>
          <p14:tracePt t="70495" x="3673475" y="3940175"/>
          <p14:tracePt t="70502" x="3683000" y="3940175"/>
          <p14:tracePt t="70511" x="3692525" y="3940175"/>
          <p14:tracePt t="70519" x="3702050" y="3940175"/>
          <p14:tracePt t="70527" x="3719513" y="3940175"/>
          <p14:tracePt t="70562" x="3729038" y="3940175"/>
          <p14:tracePt t="70578" x="3746500" y="3940175"/>
          <p14:tracePt t="70581" x="3756025" y="3940175"/>
          <p14:tracePt t="70602" x="3765550" y="3940175"/>
          <p14:tracePt t="70605" x="3775075" y="3940175"/>
          <p14:tracePt t="70621" x="3792538" y="3940175"/>
          <p14:tracePt t="70645" x="3802063" y="3940175"/>
          <p14:tracePt t="70653" x="3810000" y="3940175"/>
          <p14:tracePt t="70669" x="3829050" y="3940175"/>
          <p14:tracePt t="70693" x="3838575" y="3940175"/>
          <p14:tracePt t="70701" x="3846513" y="3940175"/>
          <p14:tracePt t="70783" x="3865563" y="3940175"/>
          <p14:tracePt t="70822" x="3875088" y="3940175"/>
          <p14:tracePt t="70847" x="3883025" y="3940175"/>
          <p14:tracePt t="70863" x="3892550" y="3940175"/>
          <p14:tracePt t="70871" x="3911600" y="3940175"/>
          <p14:tracePt t="70887" x="3919538" y="3940175"/>
          <p14:tracePt t="70894" x="3929063" y="3940175"/>
          <p14:tracePt t="70902" x="3948113" y="3940175"/>
          <p14:tracePt t="70917" x="3956050" y="3940175"/>
          <p14:tracePt t="70925" x="3965575" y="3940175"/>
          <p14:tracePt t="70942" x="3975100" y="3940175"/>
          <p14:tracePt t="70950" x="3984625" y="3940175"/>
          <p14:tracePt t="70982" x="3992563" y="3940175"/>
          <p14:tracePt t="71573" x="4002088" y="3940175"/>
          <p14:tracePt t="71581" x="4011613" y="3940175"/>
          <p14:tracePt t="71645" x="4029075" y="3940175"/>
          <p14:tracePt t="71661" x="4038600" y="3930650"/>
          <p14:tracePt t="71864" x="4029075" y="3930650"/>
          <p14:tracePt t="71898" x="4011613" y="3930650"/>
          <p14:tracePt t="71941" x="4002088" y="3930650"/>
          <p14:tracePt t="71959" x="3992563" y="3930650"/>
          <p14:tracePt t="71991" x="3975100" y="3930650"/>
          <p14:tracePt t="72000" x="3965575" y="3930650"/>
          <p14:tracePt t="72014" x="3956050" y="3930650"/>
          <p14:tracePt t="72055" x="3948113" y="3930650"/>
          <p14:tracePt t="72099" x="3929063" y="3930650"/>
          <p14:tracePt t="72134" x="3919538" y="3930650"/>
          <p14:tracePt t="72341" x="3919538" y="3921125"/>
          <p14:tracePt t="72373" x="3919538" y="3911600"/>
          <p14:tracePt t="72405" x="3919538" y="3903663"/>
          <p14:tracePt t="72422" x="3919538" y="3894138"/>
          <p14:tracePt t="72430" x="3919538" y="3875088"/>
          <p14:tracePt t="72453" x="3911600" y="3867150"/>
          <p14:tracePt t="72469" x="3911600" y="3857625"/>
          <p14:tracePt t="72495" x="3902075" y="3848100"/>
          <p14:tracePt t="72519" x="3883025" y="3840163"/>
          <p14:tracePt t="72530" x="3875088" y="3830638"/>
          <p14:tracePt t="72550" x="3865563" y="3821113"/>
          <p14:tracePt t="72625" x="3856038" y="3821113"/>
          <p14:tracePt t="72775" x="3846513" y="3811588"/>
          <p14:tracePt t="72824" x="3846513" y="3803650"/>
          <p14:tracePt t="72832" x="3846513" y="3794125"/>
          <p14:tracePt t="72839" x="3846513" y="3784600"/>
          <p14:tracePt t="72853" x="3846513" y="3775075"/>
          <p14:tracePt t="72854" x="3846513" y="3757613"/>
          <p14:tracePt t="72863" x="3856038" y="3730625"/>
          <p14:tracePt t="72872" x="3856038" y="3711575"/>
          <p14:tracePt t="72879" x="3856038" y="3702050"/>
          <p14:tracePt t="72902" x="3865563" y="3648075"/>
          <p14:tracePt t="72910" x="3865563" y="3629025"/>
          <p14:tracePt t="72918" x="3865563" y="3621088"/>
          <p14:tracePt t="72926" x="3865563" y="3611563"/>
          <p14:tracePt t="72942" x="3865563" y="3602038"/>
          <p14:tracePt t="72982" x="3865563" y="3584575"/>
          <p14:tracePt t="72989" x="3865563" y="3575050"/>
          <p14:tracePt t="73007" x="3856038" y="3575050"/>
          <p14:tracePt t="73020" x="3846513" y="3575050"/>
          <p14:tracePt t="73024" x="3838575" y="3575050"/>
          <p14:tracePt t="73038" x="3802063" y="3575050"/>
          <p14:tracePt t="73049" x="3792538" y="3575050"/>
          <p14:tracePt t="73053" x="3765550" y="3565525"/>
          <p14:tracePt t="73062" x="3746500" y="3556000"/>
          <p14:tracePt t="73079" x="3709988" y="3548063"/>
          <p14:tracePt t="73086" x="3702050" y="3538538"/>
          <p14:tracePt t="73095" x="3683000" y="3529013"/>
          <p14:tracePt t="73103" x="3673475" y="3529013"/>
          <p14:tracePt t="73111" x="3656013" y="3529013"/>
          <p14:tracePt t="73121" x="3629025" y="3519488"/>
          <p14:tracePt t="73129" x="3619500" y="3519488"/>
          <p14:tracePt t="73136" x="3592513" y="3519488"/>
          <p14:tracePt t="73142" x="3573463" y="3519488"/>
          <p14:tracePt t="73150" x="3546475" y="3519488"/>
          <p14:tracePt t="73158" x="3519488" y="3511550"/>
          <p14:tracePt t="73167" x="3490913" y="3511550"/>
          <p14:tracePt t="73173" x="3473450" y="3511550"/>
          <p14:tracePt t="73183" x="3409950" y="3482975"/>
          <p14:tracePt t="73191" x="3382963" y="3482975"/>
          <p14:tracePt t="73200" x="3363913" y="3482975"/>
          <p14:tracePt t="73205" x="3327400" y="3475038"/>
          <p14:tracePt t="73214" x="3290888" y="3475038"/>
          <p14:tracePt t="73222" x="3263900" y="3475038"/>
          <p14:tracePt t="73231" x="3244850" y="3475038"/>
          <p14:tracePt t="73238" x="3227388" y="3475038"/>
          <p14:tracePt t="73245" x="3217863" y="3475038"/>
          <p14:tracePt t="73253" x="3208338" y="3475038"/>
          <p14:tracePt t="73261" x="3200400" y="3475038"/>
          <p14:tracePt t="73269" x="3190875" y="3475038"/>
          <p14:tracePt t="73278" x="3181350" y="3475038"/>
          <p14:tracePt t="73285" x="3154363" y="3475038"/>
          <p14:tracePt t="73293" x="3144838" y="3475038"/>
          <p14:tracePt t="73303" x="3136900" y="3475038"/>
          <p14:tracePt t="73313" x="3127375" y="3475038"/>
          <p14:tracePt t="73319" x="3108325" y="3465513"/>
          <p14:tracePt t="73335" x="3071813" y="3465513"/>
          <p14:tracePt t="73343" x="3044825" y="3465513"/>
          <p14:tracePt t="73351" x="3017838" y="3465513"/>
          <p14:tracePt t="73358" x="2962275" y="3465513"/>
          <p14:tracePt t="73367" x="2944813" y="3465513"/>
          <p14:tracePt t="73376" x="2889250" y="3465513"/>
          <p14:tracePt t="73381" x="2862263" y="3465513"/>
          <p14:tracePt t="73390" x="2844800" y="3465513"/>
          <p14:tracePt t="73398" x="2808288" y="3465513"/>
          <p14:tracePt t="73406" x="2771775" y="3465513"/>
          <p14:tracePt t="73416" x="2752725" y="3465513"/>
          <p14:tracePt t="73432" x="2735263" y="3465513"/>
          <p14:tracePt t="73439" x="2716213" y="3465513"/>
          <p14:tracePt t="73455" x="2689225" y="3465513"/>
          <p14:tracePt t="73461" x="2679700" y="3465513"/>
          <p14:tracePt t="73472" x="2671763" y="3465513"/>
          <p14:tracePt t="73477" x="2662238" y="3465513"/>
          <p14:tracePt t="73485" x="2643188" y="3465513"/>
          <p14:tracePt t="73493" x="2635250" y="3465513"/>
          <p14:tracePt t="73502" x="2625725" y="3465513"/>
          <p14:tracePt t="73511" x="2606675" y="3465513"/>
          <p14:tracePt t="73519" x="2598738" y="3465513"/>
          <p14:tracePt t="73525" x="2589213" y="3465513"/>
          <p14:tracePt t="73534" x="2579688" y="3465513"/>
          <p14:tracePt t="73541" x="2570163" y="3465513"/>
          <p14:tracePt t="73549" x="2552700" y="3482975"/>
          <p14:tracePt t="73569" x="2543175" y="3482975"/>
          <p14:tracePt t="73583" x="2543175" y="3492500"/>
          <p14:tracePt t="73591" x="2543175" y="3502025"/>
          <p14:tracePt t="73600" x="2533650" y="3511550"/>
          <p14:tracePt t="73616" x="2525713" y="3519488"/>
          <p14:tracePt t="73623" x="2516188" y="3529013"/>
          <p14:tracePt t="73639" x="2498725" y="3538538"/>
          <p14:tracePt t="73647" x="2489200" y="3538538"/>
          <p14:tracePt t="73663" x="2479675" y="3548063"/>
          <p14:tracePt t="73674" x="2479675" y="3556000"/>
          <p14:tracePt t="73685" x="2470150" y="3556000"/>
          <p14:tracePt t="73693" x="2462213" y="3565525"/>
          <p14:tracePt t="73711" x="2452688" y="3575050"/>
          <p14:tracePt t="73726" x="2443163" y="3575050"/>
          <p14:tracePt t="73742" x="2433638" y="3584575"/>
          <p14:tracePt t="73751" x="2425700" y="3592513"/>
          <p14:tracePt t="73839" x="2406650" y="3602038"/>
          <p14:tracePt t="73854" x="2397125" y="3611563"/>
          <p14:tracePt t="73871" x="2389188" y="3621088"/>
          <p14:tracePt t="73879" x="2379663" y="3629025"/>
          <p14:tracePt t="73909" x="2370138" y="3638550"/>
          <p14:tracePt t="73957" x="2370138" y="3648075"/>
          <p14:tracePt t="73966" x="2360613" y="3657600"/>
          <p14:tracePt t="74086" x="2360613" y="3665538"/>
          <p14:tracePt t="74098" x="2360613" y="3675063"/>
          <p14:tracePt t="74109" x="2360613" y="3684588"/>
          <p14:tracePt t="74126" x="2360613" y="3694113"/>
          <p14:tracePt t="74141" x="2360613" y="3702050"/>
          <p14:tracePt t="74166" x="2360613" y="3711575"/>
          <p14:tracePt t="74238" x="2379663" y="3711575"/>
          <p14:tracePt t="74391" x="2389188" y="3711575"/>
          <p14:tracePt t="74546" x="2397125" y="3711575"/>
          <p14:tracePt t="74613" x="2406650" y="3711575"/>
          <p14:tracePt t="74733" x="2416175" y="3711575"/>
          <p14:tracePt t="74751" x="2416175" y="3730625"/>
          <p14:tracePt t="74757" x="2416175" y="3757613"/>
          <p14:tracePt t="74767" x="2416175" y="3767138"/>
          <p14:tracePt t="74773" x="2416175" y="3794125"/>
          <p14:tracePt t="74783" x="2416175" y="3811588"/>
          <p14:tracePt t="74789" x="2416175" y="3857625"/>
          <p14:tracePt t="74800" x="2416175" y="3903663"/>
          <p14:tracePt t="74805" x="2416175" y="3984625"/>
          <p14:tracePt t="74814" x="2416175" y="4021138"/>
          <p14:tracePt t="74821" x="2416175" y="4076700"/>
          <p14:tracePt t="74830" x="2416175" y="4122738"/>
          <p14:tracePt t="74837" x="2416175" y="4159250"/>
          <p14:tracePt t="74845" x="2433638" y="4176713"/>
          <p14:tracePt t="74853" x="2443163" y="4195763"/>
          <p14:tracePt t="74861" x="2443163" y="4203700"/>
          <p14:tracePt t="74869" x="2452688" y="4213225"/>
          <p14:tracePt t="74934" x="2452688" y="4222750"/>
          <p14:tracePt t="74957" x="2462213" y="4222750"/>
          <p14:tracePt t="75013" x="2470150" y="4222750"/>
          <p14:tracePt t="75055" x="2470150" y="4213225"/>
          <p14:tracePt t="75151" x="2479675" y="4203700"/>
          <p14:tracePt t="75160" x="2489200" y="4195763"/>
          <p14:tracePt t="75166" x="2506663" y="4195763"/>
          <p14:tracePt t="75173" x="2562225" y="4195763"/>
          <p14:tracePt t="75181" x="2652713" y="4195763"/>
          <p14:tracePt t="75190" x="2798763" y="4195763"/>
          <p14:tracePt t="75198" x="2944813" y="4195763"/>
          <p14:tracePt t="75205" x="3117850" y="4195763"/>
          <p14:tracePt t="75214" x="3263900" y="4195763"/>
          <p14:tracePt t="75222" x="3390900" y="4195763"/>
          <p14:tracePt t="75231" x="3500438" y="4195763"/>
          <p14:tracePt t="75239" x="3563938" y="4195763"/>
          <p14:tracePt t="75248" x="3582988" y="4195763"/>
          <p14:tracePt t="75277" x="3582988" y="4213225"/>
          <p14:tracePt t="75285" x="3563938" y="4232275"/>
          <p14:tracePt t="75293" x="3546475" y="4240213"/>
          <p14:tracePt t="75301" x="3500438" y="4240213"/>
          <p14:tracePt t="75309" x="3463925" y="4268788"/>
          <p14:tracePt t="75317" x="3455988" y="4268788"/>
          <p14:tracePt t="75325" x="3427413" y="4268788"/>
          <p14:tracePt t="75334" x="3419475" y="4276725"/>
          <p14:tracePt t="75349" x="3409950" y="4276725"/>
          <p14:tracePt t="75630" x="3400425" y="4276725"/>
          <p14:tracePt t="75671" x="3400425" y="4268788"/>
          <p14:tracePt t="75685" x="3400425" y="4259263"/>
          <p14:tracePt t="75702" x="3400425" y="4249738"/>
          <p14:tracePt t="75718" x="3409950" y="4240213"/>
          <p14:tracePt t="75725" x="3419475" y="4232275"/>
          <p14:tracePt t="75750" x="3427413" y="4232275"/>
          <p14:tracePt t="75840" x="3427413" y="4222750"/>
          <p14:tracePt t="75855" x="3409950" y="4222750"/>
          <p14:tracePt t="75864" x="3400425" y="4222750"/>
          <p14:tracePt t="75871" x="3373438" y="4222750"/>
          <p14:tracePt t="75879" x="3354388" y="4222750"/>
          <p14:tracePt t="75886" x="3317875" y="4232275"/>
          <p14:tracePt t="75901" x="3281363" y="4240213"/>
          <p14:tracePt t="75918" x="3273425" y="4240213"/>
          <p14:tracePt t="75925" x="3263900" y="4249738"/>
          <p14:tracePt t="75934" x="3254375" y="4249738"/>
          <p14:tracePt t="75941" x="3236913" y="4259263"/>
          <p14:tracePt t="75958" x="3227388" y="4259263"/>
          <p14:tracePt t="75973" x="3217863" y="4268788"/>
          <p14:tracePt t="75990" x="3217863" y="4276725"/>
          <p14:tracePt t="76176" x="3217863" y="4268788"/>
          <p14:tracePt t="76189" x="3217863" y="4249738"/>
          <p14:tracePt t="76205" x="3217863" y="4240213"/>
          <p14:tracePt t="76213" x="3217863" y="4232275"/>
          <p14:tracePt t="76221" x="3227388" y="4232275"/>
          <p14:tracePt t="76230" x="3236913" y="4232275"/>
          <p14:tracePt t="76239" x="3244850" y="4222750"/>
          <p14:tracePt t="76254" x="3254375" y="4213225"/>
          <p14:tracePt t="76263" x="3263900" y="4195763"/>
          <p14:tracePt t="76286" x="3273425" y="4186238"/>
          <p14:tracePt t="76342" x="3273425" y="4167188"/>
          <p14:tracePt t="76350" x="3273425" y="4159250"/>
          <p14:tracePt t="76365" x="3273425" y="4149725"/>
          <p14:tracePt t="76373" x="3273425" y="4113213"/>
          <p14:tracePt t="76381" x="3273425" y="4094163"/>
          <p14:tracePt t="76389" x="3290888" y="4067175"/>
          <p14:tracePt t="76397" x="3290888" y="4049713"/>
          <p14:tracePt t="76405" x="3290888" y="4021138"/>
          <p14:tracePt t="76413" x="3290888" y="4003675"/>
          <p14:tracePt t="76421" x="3290888" y="3984625"/>
          <p14:tracePt t="76430" x="3290888" y="3967163"/>
          <p14:tracePt t="76437" x="3290888" y="3940175"/>
          <p14:tracePt t="76446" x="3290888" y="3930650"/>
          <p14:tracePt t="76454" x="3290888" y="3921125"/>
          <p14:tracePt t="76469" x="3281363" y="3903663"/>
          <p14:tracePt t="76478" x="3273425" y="3894138"/>
          <p14:tracePt t="76485" x="3254375" y="3875088"/>
          <p14:tracePt t="76493" x="3244850" y="3867150"/>
          <p14:tracePt t="76502" x="3227388" y="3867150"/>
          <p14:tracePt t="76510" x="3200400" y="3848100"/>
          <p14:tracePt t="76518" x="3181350" y="3848100"/>
          <p14:tracePt t="76525" x="3154363" y="3840163"/>
          <p14:tracePt t="76535" x="3136900" y="3840163"/>
          <p14:tracePt t="76541" x="3100388" y="3830638"/>
          <p14:tracePt t="76550" x="3081338" y="3830638"/>
          <p14:tracePt t="76558" x="3044825" y="3830638"/>
          <p14:tracePt t="76565" x="3027363" y="3830638"/>
          <p14:tracePt t="76573" x="2998788" y="3830638"/>
          <p14:tracePt t="76581" x="2981325" y="3830638"/>
          <p14:tracePt t="76590" x="2954338" y="3830638"/>
          <p14:tracePt t="76599" x="2908300" y="3830638"/>
          <p14:tracePt t="76605" x="2889250" y="3830638"/>
          <p14:tracePt t="76614" x="2862263" y="3830638"/>
          <p14:tracePt t="76621" x="2844800" y="3830638"/>
          <p14:tracePt t="76631" x="2835275" y="3830638"/>
          <p14:tracePt t="76638" x="2808288" y="3830638"/>
          <p14:tracePt t="76655" x="2781300" y="3830638"/>
          <p14:tracePt t="76670" x="2762250" y="3830638"/>
          <p14:tracePt t="76677" x="2752725" y="3830638"/>
          <p14:tracePt t="76685" x="2735263" y="3830638"/>
          <p14:tracePt t="76693" x="2716213" y="3840163"/>
          <p14:tracePt t="76701" x="2698750" y="3848100"/>
          <p14:tracePt t="76709" x="2679700" y="3857625"/>
          <p14:tracePt t="76717" x="2652713" y="3867150"/>
          <p14:tracePt t="76727" x="2643188" y="3867150"/>
          <p14:tracePt t="76736" x="2625725" y="3884613"/>
          <p14:tracePt t="76743" x="2606675" y="3894138"/>
          <p14:tracePt t="76756" x="2589213" y="3894138"/>
          <p14:tracePt t="76758" x="2570163" y="3903663"/>
          <p14:tracePt t="76774" x="2533650" y="3921125"/>
          <p14:tracePt t="76781" x="2516188" y="3940175"/>
          <p14:tracePt t="76801" x="2498725" y="3948113"/>
          <p14:tracePt t="76807" x="2479675" y="3957638"/>
          <p14:tracePt t="76823" x="2443163" y="3967163"/>
          <p14:tracePt t="76832" x="2433638" y="3976688"/>
          <p14:tracePt t="76839" x="2425700" y="3984625"/>
          <p14:tracePt t="76849" x="2416175" y="3994150"/>
          <p14:tracePt t="76853" x="2406650" y="4003675"/>
          <p14:tracePt t="76861" x="2397125" y="4013200"/>
          <p14:tracePt t="76869" x="2397125" y="4021138"/>
          <p14:tracePt t="76878" x="2389188" y="4030663"/>
          <p14:tracePt t="76897" x="2379663" y="4049713"/>
          <p14:tracePt t="76901" x="2379663" y="4057650"/>
          <p14:tracePt t="76925" x="2379663" y="4067175"/>
          <p14:tracePt t="76934" x="2379663" y="4076700"/>
          <p14:tracePt t="76942" x="2379663" y="4094163"/>
          <p14:tracePt t="76949" x="2379663" y="4103688"/>
          <p14:tracePt t="76966" x="2379663" y="4113213"/>
          <p14:tracePt t="77003" x="2379663" y="4130675"/>
          <p14:tracePt t="77055" x="2379663" y="4140200"/>
          <p14:tracePt t="77162" x="2379663" y="4149725"/>
          <p14:tracePt t="77191" x="2389188" y="4149725"/>
          <p14:tracePt t="77213" x="2397125" y="4149725"/>
          <p14:tracePt t="77238" x="2406650" y="4149725"/>
          <p14:tracePt t="77246" x="2425700" y="4149725"/>
          <p14:tracePt t="77254" x="2433638" y="4149725"/>
          <p14:tracePt t="77285" x="2443163" y="4149725"/>
          <p14:tracePt t="77294" x="2462213" y="4149725"/>
          <p14:tracePt t="77301" x="2470150" y="4149725"/>
          <p14:tracePt t="77310" x="2479675" y="4149725"/>
          <p14:tracePt t="77318" x="2489200" y="4149725"/>
          <p14:tracePt t="77326" x="2506663" y="4149725"/>
          <p14:tracePt t="77341" x="2516188" y="4149725"/>
          <p14:tracePt t="77349" x="2525713" y="4159250"/>
          <p14:tracePt t="77366" x="2543175" y="4159250"/>
          <p14:tracePt t="77382" x="2552700" y="4159250"/>
          <p14:tracePt t="77446" x="2562225" y="4167188"/>
          <p14:tracePt t="77478" x="2562225" y="4176713"/>
          <p14:tracePt t="77494" x="2562225" y="4186238"/>
          <p14:tracePt t="77559" x="2570163" y="4195763"/>
          <p14:tracePt t="77591" x="2579688" y="4195763"/>
          <p14:tracePt t="77607" x="2589213" y="4195763"/>
          <p14:tracePt t="77623" x="2598738" y="4195763"/>
          <p14:tracePt t="77645" x="2606675" y="4195763"/>
          <p14:tracePt t="77677" x="2625725" y="4195763"/>
          <p14:tracePt t="77749" x="2635250" y="4195763"/>
          <p14:tracePt t="77807" x="2643188" y="4195763"/>
          <p14:tracePt t="77839" x="2662238" y="4203700"/>
          <p14:tracePt t="77866" x="2671763" y="4203700"/>
          <p14:tracePt t="77901" x="2689225" y="4213225"/>
          <p14:tracePt t="77999" x="2689225" y="4222750"/>
          <p14:tracePt t="78013" x="2689225" y="4232275"/>
          <p14:tracePt t="78130" x="2689225" y="4249738"/>
          <p14:tracePt t="78343" x="2689225" y="4259263"/>
          <p14:tracePt t="78349" x="2689225" y="4276725"/>
          <p14:tracePt t="78366" x="2689225" y="4295775"/>
          <p14:tracePt t="78389" x="2698750" y="4313238"/>
          <p14:tracePt t="78414" x="2708275" y="4322763"/>
          <p14:tracePt t="78455" x="2716213" y="4332288"/>
          <p14:tracePt t="78607" x="2716213" y="4340225"/>
          <p14:tracePt t="78623" x="2716213" y="4349750"/>
          <p14:tracePt t="78647" x="2716213" y="4368800"/>
          <p14:tracePt t="78657" x="2716213" y="4376738"/>
          <p14:tracePt t="78687" x="2716213" y="4386263"/>
          <p14:tracePt t="78944" x="2716213" y="4376738"/>
          <p14:tracePt t="79006" x="2725738" y="4368800"/>
          <p14:tracePt t="79088" x="2744788" y="4368800"/>
          <p14:tracePt t="79103" x="2752725" y="4359275"/>
          <p14:tracePt t="79128" x="2752725" y="4349750"/>
          <p14:tracePt t="79144" x="2752725" y="4340225"/>
          <p14:tracePt t="79198" x="2752725" y="4322763"/>
          <p14:tracePt t="79221" x="2752725" y="4313238"/>
          <p14:tracePt t="79253" x="2752725" y="4303713"/>
          <p14:tracePt t="79303" x="2752725" y="4295775"/>
          <p14:tracePt t="79343" x="2752725" y="4276725"/>
          <p14:tracePt t="79359" x="2762250" y="4276725"/>
          <p14:tracePt t="79568" x="2752725" y="4276725"/>
          <p14:tracePt t="79575" x="2744788" y="4276725"/>
          <p14:tracePt t="79581" x="2725738" y="4276725"/>
          <p14:tracePt t="79598" x="2708275" y="4276725"/>
          <p14:tracePt t="79605" x="2689225" y="4276725"/>
          <p14:tracePt t="79622" x="2679700" y="4276725"/>
          <p14:tracePt t="79638" x="2671763" y="4276725"/>
          <p14:tracePt t="79694" x="2662238" y="4276725"/>
          <p14:tracePt t="79781" x="2652713" y="4276725"/>
          <p14:tracePt t="79807" x="2652713" y="4268788"/>
          <p14:tracePt t="79823" x="2652713" y="4259263"/>
          <p14:tracePt t="79839" x="2652713" y="4240213"/>
          <p14:tracePt t="79847" x="2652713" y="4232275"/>
          <p14:tracePt t="79855" x="2652713" y="4222750"/>
          <p14:tracePt t="79865" x="2652713" y="4213225"/>
          <p14:tracePt t="79872" x="2652713" y="4203700"/>
          <p14:tracePt t="79877" x="2652713" y="4195763"/>
          <p14:tracePt t="79900" x="2652713" y="4159250"/>
          <p14:tracePt t="79909" x="2662238" y="4140200"/>
          <p14:tracePt t="79925" x="2671763" y="4130675"/>
          <p14:tracePt t="79949" x="2679700" y="4130675"/>
          <p14:tracePt t="79957" x="2689225" y="4130675"/>
          <p14:tracePt t="79965" x="2708275" y="4130675"/>
          <p14:tracePt t="79975" x="2716213" y="4130675"/>
          <p14:tracePt t="79983" x="2725738" y="4130675"/>
          <p14:tracePt t="79991" x="2744788" y="4130675"/>
          <p14:tracePt t="79998" x="2752725" y="4130675"/>
          <p14:tracePt t="80005" x="2771775" y="4140200"/>
          <p14:tracePt t="80016" x="2808288" y="4186238"/>
          <p14:tracePt t="80021" x="2817813" y="4203700"/>
          <p14:tracePt t="80032" x="2835275" y="4259263"/>
          <p14:tracePt t="80038" x="2852738" y="4286250"/>
          <p14:tracePt t="80046" x="2852738" y="4313238"/>
          <p14:tracePt t="80054" x="2871788" y="4332288"/>
          <p14:tracePt t="80065" x="2871788" y="4349750"/>
          <p14:tracePt t="80071" x="2871788" y="4359275"/>
          <p14:tracePt t="80086" x="2871788" y="4376738"/>
          <p14:tracePt t="80100" x="2871788" y="4386263"/>
          <p14:tracePt t="80101" x="2871788" y="4395788"/>
          <p14:tracePt t="80109" x="2871788" y="4405313"/>
          <p14:tracePt t="80118" x="2862263" y="4432300"/>
          <p14:tracePt t="80125" x="2852738" y="4441825"/>
          <p14:tracePt t="80133" x="2825750" y="4449763"/>
          <p14:tracePt t="80141" x="2808288" y="4449763"/>
          <p14:tracePt t="80149" x="2781300" y="4459288"/>
          <p14:tracePt t="80157" x="2735263" y="4478338"/>
          <p14:tracePt t="80166" x="2708275" y="4478338"/>
          <p14:tracePt t="80173" x="2662238" y="4478338"/>
          <p14:tracePt t="80181" x="2606675" y="4486275"/>
          <p14:tracePt t="80189" x="2562225" y="4486275"/>
          <p14:tracePt t="80197" x="2506663" y="4486275"/>
          <p14:tracePt t="80206" x="2470150" y="4486275"/>
          <p14:tracePt t="80214" x="2452688" y="4486275"/>
          <p14:tracePt t="80221" x="2425700" y="4486275"/>
          <p14:tracePt t="80230" x="2406650" y="4478338"/>
          <p14:tracePt t="80238" x="2360613" y="4468813"/>
          <p14:tracePt t="80246" x="2343150" y="4459288"/>
          <p14:tracePt t="80253" x="2316163" y="4432300"/>
          <p14:tracePt t="80262" x="2297113" y="4422775"/>
          <p14:tracePt t="80270" x="2260600" y="4405313"/>
          <p14:tracePt t="80277" x="2233613" y="4376738"/>
          <p14:tracePt t="80285" x="2214563" y="4368800"/>
          <p14:tracePt t="80293" x="2151063" y="4340225"/>
          <p14:tracePt t="80301" x="2124075" y="4313238"/>
          <p14:tracePt t="80309" x="2078038" y="4276725"/>
          <p14:tracePt t="80317" x="2041525" y="4259263"/>
          <p14:tracePt t="80325" x="2014538" y="4222750"/>
          <p14:tracePt t="80333" x="1997075" y="4203700"/>
          <p14:tracePt t="80341" x="1978025" y="4186238"/>
          <p14:tracePt t="80349" x="1968500" y="4176713"/>
          <p14:tracePt t="80357" x="1951038" y="4149725"/>
          <p14:tracePt t="80365" x="1951038" y="4130675"/>
          <p14:tracePt t="80373" x="1951038" y="4113213"/>
          <p14:tracePt t="80381" x="1951038" y="4086225"/>
          <p14:tracePt t="80389" x="1951038" y="4049713"/>
          <p14:tracePt t="80398" x="1951038" y="4030663"/>
          <p14:tracePt t="80406" x="1951038" y="3984625"/>
          <p14:tracePt t="80416" x="1960563" y="3957638"/>
          <p14:tracePt t="80423" x="1997075" y="3930650"/>
          <p14:tracePt t="80430" x="2024063" y="3875088"/>
          <p14:tracePt t="80438" x="2041525" y="3867150"/>
          <p14:tracePt t="80446" x="2078038" y="3848100"/>
          <p14:tracePt t="80454" x="2106613" y="3848100"/>
          <p14:tracePt t="80463" x="2124075" y="3830638"/>
          <p14:tracePt t="80469" x="2143125" y="3830638"/>
          <p14:tracePt t="80479" x="2151063" y="3821113"/>
          <p14:tracePt t="80485" x="2179638" y="3821113"/>
          <p14:tracePt t="80493" x="2197100" y="3821113"/>
          <p14:tracePt t="80502" x="2206625" y="3821113"/>
          <p14:tracePt t="80509" x="2233613" y="3821113"/>
          <p14:tracePt t="80519" x="2243138" y="3867150"/>
          <p14:tracePt t="80529" x="2251075" y="3940175"/>
          <p14:tracePt t="80533" x="2260600" y="4013200"/>
          <p14:tracePt t="80543" x="2287588" y="4076700"/>
          <p14:tracePt t="80550" x="2297113" y="4122738"/>
          <p14:tracePt t="80559" x="2316163" y="4167188"/>
          <p14:tracePt t="80568" x="2324100" y="4186238"/>
          <p14:tracePt t="80575" x="2324100" y="4213225"/>
          <p14:tracePt t="80584" x="2343150" y="4240213"/>
          <p14:tracePt t="80607" x="2343150" y="4259263"/>
          <p14:tracePt t="80616" x="2343150" y="4268788"/>
          <p14:tracePt t="80623" x="2343150" y="4276725"/>
          <p14:tracePt t="80630" x="2343150" y="4286250"/>
          <p14:tracePt t="80638" x="2324100" y="4313238"/>
          <p14:tracePt t="80649" x="2306638" y="4332288"/>
          <p14:tracePt t="80653" x="2287588" y="4359275"/>
          <p14:tracePt t="80664" x="2251075" y="4395788"/>
          <p14:tracePt t="80669" x="2224088" y="4422775"/>
          <p14:tracePt t="80686" x="2106613" y="4541838"/>
          <p14:tracePt t="80695" x="2070100" y="4559300"/>
          <p14:tracePt t="80703" x="2041525" y="4595813"/>
          <p14:tracePt t="80716" x="2024063" y="4605338"/>
          <p14:tracePt t="80721" x="2014538" y="4614863"/>
          <p14:tracePt t="80729" x="2005013" y="4614863"/>
          <p14:tracePt t="80734" x="1987550" y="4614863"/>
          <p14:tracePt t="80742" x="1968500" y="4641850"/>
          <p14:tracePt t="80765" x="1941513" y="4641850"/>
          <p14:tracePt t="80773" x="1931988" y="4641850"/>
          <p14:tracePt t="80783" x="1924050" y="4641850"/>
          <p14:tracePt t="80791" x="1887538" y="4641850"/>
          <p14:tracePt t="80801" x="1860550" y="4614863"/>
          <p14:tracePt t="80807" x="1841500" y="4587875"/>
          <p14:tracePt t="80817" x="1814513" y="4541838"/>
          <p14:tracePt t="80823" x="1804988" y="4522788"/>
          <p14:tracePt t="80832" x="1787525" y="4468813"/>
          <p14:tracePt t="80838" x="1758950" y="4405313"/>
          <p14:tracePt t="80847" x="1758950" y="4359275"/>
          <p14:tracePt t="80853" x="1758950" y="4322763"/>
          <p14:tracePt t="80862" x="1751013" y="4276725"/>
          <p14:tracePt t="80870" x="1751013" y="4249738"/>
          <p14:tracePt t="80880" x="1751013" y="4222750"/>
          <p14:tracePt t="80912" x="1751013" y="4103688"/>
          <p14:tracePt t="80918" x="1787525" y="4057650"/>
          <p14:tracePt t="80925" x="1804988" y="4030663"/>
          <p14:tracePt t="80933" x="1824038" y="3994150"/>
          <p14:tracePt t="80942" x="1841500" y="3984625"/>
          <p14:tracePt t="80949" x="1887538" y="3948113"/>
          <p14:tracePt t="80957" x="1895475" y="3948113"/>
          <p14:tracePt t="80966" x="1924050" y="3940175"/>
          <p14:tracePt t="80973" x="1941513" y="3940175"/>
          <p14:tracePt t="80981" x="1968500" y="3940175"/>
          <p14:tracePt t="80989" x="1987550" y="3940175"/>
          <p14:tracePt t="80998" x="2024063" y="3940175"/>
          <p14:tracePt t="81005" x="2070100" y="3940175"/>
          <p14:tracePt t="81014" x="2106613" y="3940175"/>
          <p14:tracePt t="81021" x="2151063" y="3957638"/>
          <p14:tracePt t="81033" x="2197100" y="4003675"/>
          <p14:tracePt t="81037" x="2251075" y="4057650"/>
          <p14:tracePt t="81048" x="2306638" y="4122738"/>
          <p14:tracePt t="81053" x="2324100" y="4167188"/>
          <p14:tracePt t="81062" x="2333625" y="4222750"/>
          <p14:tracePt t="81069" x="2360613" y="4286250"/>
          <p14:tracePt t="81079" x="2370138" y="4349750"/>
          <p14:tracePt t="81085" x="2370138" y="4405313"/>
          <p14:tracePt t="81095" x="2370138" y="4441825"/>
          <p14:tracePt t="81101" x="2370138" y="4478338"/>
          <p14:tracePt t="81110" x="2370138" y="4505325"/>
          <p14:tracePt t="81117" x="2370138" y="4541838"/>
          <p14:tracePt t="81125" x="2370138" y="4559300"/>
          <p14:tracePt t="81133" x="2360613" y="4595813"/>
          <p14:tracePt t="81142" x="2343150" y="4614863"/>
          <p14:tracePt t="81149" x="2324100" y="4624388"/>
          <p14:tracePt t="81162" x="2306638" y="4641850"/>
          <p14:tracePt t="81166" x="2279650" y="4651375"/>
          <p14:tracePt t="81175" x="2233613" y="4660900"/>
          <p14:tracePt t="81183" x="2197100" y="4660900"/>
          <p14:tracePt t="81190" x="2151063" y="4678363"/>
          <p14:tracePt t="81199" x="2060575" y="4678363"/>
          <p14:tracePt t="81206" x="1987550" y="4678363"/>
          <p14:tracePt t="81214" x="1905000" y="4678363"/>
          <p14:tracePt t="81221" x="1851025" y="4678363"/>
          <p14:tracePt t="81230" x="1795463" y="4678363"/>
          <p14:tracePt t="81238" x="1731963" y="4668838"/>
          <p14:tracePt t="81247" x="1695450" y="4660900"/>
          <p14:tracePt t="81253" x="1658938" y="4632325"/>
          <p14:tracePt t="81262" x="1631950" y="4614863"/>
          <p14:tracePt t="81270" x="1595438" y="4587875"/>
          <p14:tracePt t="81278" x="1595438" y="4578350"/>
          <p14:tracePt t="81285" x="1585913" y="4568825"/>
          <p14:tracePt t="81294" x="1585913" y="4532313"/>
          <p14:tracePt t="81301" x="1585913" y="4505325"/>
          <p14:tracePt t="81309" x="1585913" y="4449763"/>
          <p14:tracePt t="81317" x="1585913" y="4432300"/>
          <p14:tracePt t="81325" x="1612900" y="4368800"/>
          <p14:tracePt t="81333" x="1622425" y="4332288"/>
          <p14:tracePt t="81341" x="1658938" y="4268788"/>
          <p14:tracePt t="81349" x="1658938" y="4249738"/>
          <p14:tracePt t="81357" x="1668463" y="4222750"/>
          <p14:tracePt t="81366" x="1677988" y="4203700"/>
          <p14:tracePt t="81374" x="1677988" y="4186238"/>
          <p14:tracePt t="81382" x="1677988" y="4176713"/>
          <p14:tracePt t="81390" x="1685925" y="4159250"/>
          <p14:tracePt t="81399" x="1695450" y="4149725"/>
          <p14:tracePt t="81406" x="1704975" y="4140200"/>
          <p14:tracePt t="81414" x="1714500" y="4130675"/>
          <p14:tracePt t="81422" x="1714500" y="4122738"/>
          <p14:tracePt t="81438" x="1731963" y="4122738"/>
          <p14:tracePt t="81447" x="1751013" y="4113213"/>
          <p14:tracePt t="81454" x="1778000" y="4113213"/>
          <p14:tracePt t="81463" x="1824038" y="4113213"/>
          <p14:tracePt t="81471" x="1878013" y="4113213"/>
          <p14:tracePt t="81478" x="1931988" y="4113213"/>
          <p14:tracePt t="81486" x="1960563" y="4122738"/>
          <p14:tracePt t="81493" x="2014538" y="4176713"/>
          <p14:tracePt t="81501" x="2051050" y="4259263"/>
          <p14:tracePt t="81509" x="2070100" y="4286250"/>
          <p14:tracePt t="81518" x="2087563" y="4332288"/>
          <p14:tracePt t="81526" x="2097088" y="4405313"/>
          <p14:tracePt t="81533" x="2114550" y="4449763"/>
          <p14:tracePt t="81541" x="2114550" y="4486275"/>
          <p14:tracePt t="81549" x="2114550" y="4522788"/>
          <p14:tracePt t="81557" x="2114550" y="4541838"/>
          <p14:tracePt t="81565" x="2114550" y="4587875"/>
          <p14:tracePt t="81574" x="2106613" y="4587875"/>
          <p14:tracePt t="81582" x="2106613" y="4614863"/>
          <p14:tracePt t="81590" x="2106613" y="4624388"/>
          <p14:tracePt t="81598" x="2097088" y="4632325"/>
          <p14:tracePt t="81605" x="2087563" y="4641850"/>
          <p14:tracePt t="81615" x="2078038" y="4668838"/>
          <p14:tracePt t="81622" x="2070100" y="4678363"/>
          <p14:tracePt t="81630" x="2033588" y="4687888"/>
          <p14:tracePt t="81637" x="1968500" y="4697413"/>
          <p14:tracePt t="81647" x="1931988" y="4697413"/>
          <p14:tracePt t="81653" x="1878013" y="4697413"/>
          <p14:tracePt t="81661" x="1841500" y="4697413"/>
          <p14:tracePt t="81669" x="1787525" y="4697413"/>
          <p14:tracePt t="81677" x="1751013" y="4697413"/>
          <p14:tracePt t="81685" x="1714500" y="4697413"/>
          <p14:tracePt t="81693" x="1668463" y="4697413"/>
          <p14:tracePt t="81701" x="1631950" y="4697413"/>
          <p14:tracePt t="81709" x="1612900" y="4687888"/>
          <p14:tracePt t="81718" x="1576388" y="4660900"/>
          <p14:tracePt t="81725" x="1568450" y="4660900"/>
          <p14:tracePt t="81733" x="1558925" y="4651375"/>
          <p14:tracePt t="81741" x="1531938" y="4614863"/>
          <p14:tracePt t="81750" x="1531938" y="4605338"/>
          <p14:tracePt t="81757" x="1522413" y="4587875"/>
          <p14:tracePt t="81766" x="1512888" y="4559300"/>
          <p14:tracePt t="81773" x="1495425" y="4541838"/>
          <p14:tracePt t="81782" x="1495425" y="4514850"/>
          <p14:tracePt t="81790" x="1476375" y="4468813"/>
          <p14:tracePt t="81798" x="1468438" y="4441825"/>
          <p14:tracePt t="81806" x="1468438" y="4422775"/>
          <p14:tracePt t="81814" x="1458913" y="4395788"/>
          <p14:tracePt t="81822" x="1458913" y="4376738"/>
          <p14:tracePt t="81830" x="1458913" y="4349750"/>
          <p14:tracePt t="81839" x="1458913" y="4332288"/>
          <p14:tracePt t="81850" x="1458913" y="4286250"/>
          <p14:tracePt t="81855" x="1458913" y="4268788"/>
          <p14:tracePt t="81865" x="1458913" y="4240213"/>
          <p14:tracePt t="81871" x="1458913" y="4222750"/>
          <p14:tracePt t="81878" x="1468438" y="4186238"/>
          <p14:tracePt t="81888" x="1485900" y="4159250"/>
          <p14:tracePt t="81904" x="1531938" y="4113213"/>
          <p14:tracePt t="81914" x="1568450" y="4076700"/>
          <p14:tracePt t="81917" x="1612900" y="4067175"/>
          <p14:tracePt t="81925" x="1631950" y="4057650"/>
          <p14:tracePt t="81934" x="1677988" y="4040188"/>
          <p14:tracePt t="81942" x="1714500" y="4030663"/>
          <p14:tracePt t="81949" x="1751013" y="4030663"/>
          <p14:tracePt t="81957" x="1804988" y="4030663"/>
          <p14:tracePt t="81966" x="1860550" y="4030663"/>
          <p14:tracePt t="81973" x="1895475" y="4030663"/>
          <p14:tracePt t="81981" x="1951038" y="4030663"/>
          <p14:tracePt t="81990" x="2014538" y="4040188"/>
          <p14:tracePt t="81999" x="2078038" y="4067175"/>
          <p14:tracePt t="82005" x="2124075" y="4103688"/>
          <p14:tracePt t="82015" x="2170113" y="4130675"/>
          <p14:tracePt t="82024" x="2197100" y="4159250"/>
          <p14:tracePt t="82031" x="2233613" y="4186238"/>
          <p14:tracePt t="82039" x="2251075" y="4222750"/>
          <p14:tracePt t="82048" x="2260600" y="4249738"/>
          <p14:tracePt t="82054" x="2279650" y="4276725"/>
          <p14:tracePt t="82062" x="2279650" y="4295775"/>
          <p14:tracePt t="82070" x="2279650" y="4313238"/>
          <p14:tracePt t="82078" x="2297113" y="4349750"/>
          <p14:tracePt t="82095" x="2297113" y="4359275"/>
          <p14:tracePt t="82102" x="2297113" y="4386263"/>
          <p14:tracePt t="82111" x="2297113" y="4395788"/>
          <p14:tracePt t="82119" x="2297113" y="4422775"/>
          <p14:tracePt t="82128" x="2297113" y="4441825"/>
          <p14:tracePt t="82133" x="2297113" y="4449763"/>
          <p14:tracePt t="82142" x="2297113" y="4478338"/>
          <p14:tracePt t="82157" x="2297113" y="4486275"/>
          <p14:tracePt t="82174" x="2297113" y="4505325"/>
          <p14:tracePt t="82223" x="2297113" y="4514850"/>
          <p14:tracePt t="82399" x="2297113" y="4505325"/>
          <p14:tracePt t="82415" x="2306638" y="4495800"/>
          <p14:tracePt t="82431" x="2316163" y="4495800"/>
          <p14:tracePt t="82448" x="2324100" y="4495800"/>
          <p14:tracePt t="82463" x="2333625" y="4495800"/>
          <p14:tracePt t="82625" x="2343150" y="4495800"/>
          <p14:tracePt t="82631" x="2343150" y="4505325"/>
          <p14:tracePt t="82639" x="2343150" y="4522788"/>
          <p14:tracePt t="82650" x="2343150" y="4551363"/>
          <p14:tracePt t="82655" x="2343150" y="4568825"/>
          <p14:tracePt t="82665" x="2343150" y="4595813"/>
          <p14:tracePt t="82675" x="2324100" y="4632325"/>
          <p14:tracePt t="82677" x="2316163" y="4660900"/>
          <p14:tracePt t="82685" x="2306638" y="4714875"/>
          <p14:tracePt t="82694" x="2306638" y="4732338"/>
          <p14:tracePt t="82701" x="2306638" y="4760913"/>
          <p14:tracePt t="82709" x="2306638" y="4805363"/>
          <p14:tracePt t="82719" x="2306638" y="4824413"/>
          <p14:tracePt t="82725" x="2297113" y="4860925"/>
          <p14:tracePt t="82733" x="2279650" y="4878388"/>
          <p14:tracePt t="82741" x="2270125" y="4924425"/>
          <p14:tracePt t="82751" x="2251075" y="4979988"/>
          <p14:tracePt t="82758" x="2251075" y="4987925"/>
          <p14:tracePt t="82766" x="2251075" y="5016500"/>
          <p14:tracePt t="82775" x="2251075" y="5033963"/>
          <p14:tracePt t="82785" x="2251075" y="5053013"/>
          <p14:tracePt t="82797" x="2251075" y="5060950"/>
          <p14:tracePt t="82919" x="2251075" y="5070475"/>
          <p14:tracePt t="82933" x="2260600" y="5070475"/>
          <p14:tracePt t="82942" x="2270125" y="5070475"/>
          <p14:tracePt t="82949" x="2279650" y="5070475"/>
          <p14:tracePt t="82958" x="2306638" y="5070475"/>
          <p14:tracePt t="82965" x="2316163" y="5060950"/>
          <p14:tracePt t="82973" x="2316163" y="5053013"/>
          <p14:tracePt t="82981" x="2343150" y="5043488"/>
          <p14:tracePt t="82998" x="2352675" y="5033963"/>
          <p14:tracePt t="83149" x="2360613" y="5043488"/>
          <p14:tracePt t="83198" x="2370138" y="5053013"/>
          <p14:tracePt t="83214" x="2370138" y="5060950"/>
          <p14:tracePt t="83239" x="2370138" y="5070475"/>
          <p14:tracePt t="83246" x="2370138" y="5089525"/>
          <p14:tracePt t="83261" x="2389188" y="5106988"/>
          <p14:tracePt t="83294" x="2389188" y="5116513"/>
          <p14:tracePt t="83301" x="2397125" y="5126038"/>
          <p14:tracePt t="83335" x="2406650" y="5126038"/>
          <p14:tracePt t="83360" x="2425700" y="5126038"/>
          <p14:tracePt t="83391" x="2433638" y="5126038"/>
          <p14:tracePt t="83405" x="2452688" y="5143500"/>
          <p14:tracePt t="83413" x="2462213" y="5153025"/>
          <p14:tracePt t="83429" x="2470150" y="5153025"/>
          <p14:tracePt t="83437" x="2489200" y="5160963"/>
          <p14:tracePt t="83454" x="2498725" y="5170488"/>
          <p14:tracePt t="83463" x="2506663" y="5170488"/>
          <p14:tracePt t="83469" x="2516188" y="5180013"/>
          <p14:tracePt t="83485" x="2552700" y="5197475"/>
          <p14:tracePt t="83494" x="2562225" y="5197475"/>
          <p14:tracePt t="83502" x="2570163" y="5207000"/>
          <p14:tracePt t="83510" x="2589213" y="5207000"/>
          <p14:tracePt t="83518" x="2598738" y="5207000"/>
          <p14:tracePt t="83527" x="2606675" y="5207000"/>
          <p14:tracePt t="83536" x="2635250" y="5226050"/>
          <p14:tracePt t="83549" x="2643188" y="5226050"/>
          <p14:tracePt t="83558" x="2652713" y="5226050"/>
          <p14:tracePt t="83581" x="2662238" y="5226050"/>
          <p14:tracePt t="83589" x="2662238" y="5233988"/>
          <p14:tracePt t="84246" x="2671763" y="5233988"/>
          <p14:tracePt t="84255" x="2689225" y="5233988"/>
          <p14:tracePt t="84273" x="2698750" y="5226050"/>
          <p14:tracePt t="84277" x="2725738" y="5216525"/>
          <p14:tracePt t="84285" x="2752725" y="5207000"/>
          <p14:tracePt t="84293" x="2771775" y="5207000"/>
          <p14:tracePt t="84301" x="2781300" y="5207000"/>
          <p14:tracePt t="84309" x="2789238" y="5207000"/>
          <p14:tracePt t="84317" x="2808288" y="5189538"/>
          <p14:tracePt t="84326" x="2817813" y="5189538"/>
          <p14:tracePt t="84334" x="2825750" y="5189538"/>
          <p14:tracePt t="84447" x="2844800" y="5189538"/>
          <p14:tracePt t="84455" x="2852738" y="5189538"/>
          <p14:tracePt t="84471" x="2862263" y="5189538"/>
          <p14:tracePt t="84487" x="2871788" y="5189538"/>
          <p14:tracePt t="84496" x="2889250" y="5189538"/>
          <p14:tracePt t="84511" x="2898775" y="5189538"/>
          <p14:tracePt t="84519" x="2908300" y="5189538"/>
          <p14:tracePt t="84551" x="2925763" y="5189538"/>
          <p14:tracePt t="84631" x="2935288" y="5189538"/>
          <p14:tracePt t="84703" x="2944813" y="5189538"/>
          <p14:tracePt t="84754" x="2962275" y="5189538"/>
          <p14:tracePt t="84792" x="2971800" y="5189538"/>
          <p14:tracePt t="84807" x="2990850" y="5197475"/>
          <p14:tracePt t="84823" x="3008313" y="5197475"/>
          <p14:tracePt t="84833" x="3027363" y="5197475"/>
          <p14:tracePt t="84838" x="3035300" y="5197475"/>
          <p14:tracePt t="84848" x="3063875" y="5197475"/>
          <p14:tracePt t="84853" x="3071813" y="5197475"/>
          <p14:tracePt t="84869" x="3090863" y="5197475"/>
          <p14:tracePt t="84879" x="3100388" y="5197475"/>
          <p14:tracePt t="84886" x="3108325" y="5197475"/>
          <p14:tracePt t="84901" x="3117850" y="5197475"/>
          <p14:tracePt t="84909" x="3136900" y="5197475"/>
          <p14:tracePt t="84933" x="3144838" y="5197475"/>
          <p14:tracePt t="84942" x="3154363" y="5197475"/>
          <p14:tracePt t="84958" x="3171825" y="5197475"/>
          <p14:tracePt t="84965" x="3181350" y="5197475"/>
          <p14:tracePt t="84973" x="3200400" y="5197475"/>
          <p14:tracePt t="84981" x="3208338" y="5197475"/>
          <p14:tracePt t="84989" x="3217863" y="5197475"/>
          <p14:tracePt t="84998" x="3227388" y="5197475"/>
          <p14:tracePt t="85014" x="3236913" y="5197475"/>
          <p14:tracePt t="85021" x="3254375" y="5197475"/>
          <p14:tracePt t="85047" x="3263900" y="5197475"/>
          <p14:tracePt t="85111" x="3273425" y="5197475"/>
          <p14:tracePt t="85511" x="3273425" y="5207000"/>
          <p14:tracePt t="85664" x="3227388" y="5207000"/>
          <p14:tracePt t="85674" x="3200400" y="5207000"/>
          <p14:tracePt t="85681" x="3154363" y="5207000"/>
          <p14:tracePt t="85686" x="3117850" y="5207000"/>
          <p14:tracePt t="85694" x="3071813" y="5207000"/>
          <p14:tracePt t="85704" x="3063875" y="5207000"/>
          <p14:tracePt t="85709" x="3054350" y="5207000"/>
          <p14:tracePt t="85775" x="3044825" y="5207000"/>
          <p14:tracePt t="85815" x="3044825" y="5197475"/>
          <p14:tracePt t="85855" x="3044825" y="5189538"/>
          <p14:tracePt t="85871" x="3044825" y="5180013"/>
          <p14:tracePt t="85898" x="3054350" y="5170488"/>
          <p14:tracePt t="86351" x="3054350" y="5160963"/>
          <p14:tracePt t="86389" x="3063875" y="5153025"/>
          <p14:tracePt t="86446" x="3063875" y="5143500"/>
          <p14:tracePt t="86479" x="3063875" y="5126038"/>
          <p14:tracePt t="86495" x="3063875" y="5116513"/>
          <p14:tracePt t="86510" x="3063875" y="5106988"/>
          <p14:tracePt t="86533" x="3063875" y="5097463"/>
          <p14:tracePt t="86558" x="3063875" y="5080000"/>
          <p14:tracePt t="86574" x="3063875" y="5070475"/>
          <p14:tracePt t="86582" x="3063875" y="5060950"/>
          <p14:tracePt t="86590" x="3054350" y="5053013"/>
          <p14:tracePt t="86607" x="3054350" y="5043488"/>
          <p14:tracePt t="86615" x="3044825" y="5033963"/>
          <p14:tracePt t="86623" x="3035300" y="5024438"/>
          <p14:tracePt t="86632" x="3017838" y="5016500"/>
          <p14:tracePt t="86648" x="2998788" y="5006975"/>
          <p14:tracePt t="86655" x="2981325" y="5006975"/>
          <p14:tracePt t="86664" x="2962275" y="4987925"/>
          <p14:tracePt t="86678" x="2944813" y="4979988"/>
          <p14:tracePt t="86686" x="2935288" y="4979988"/>
          <p14:tracePt t="86704" x="2917825" y="4970463"/>
          <p14:tracePt t="86718" x="2898775" y="4970463"/>
          <p14:tracePt t="86725" x="2889250" y="4970463"/>
          <p14:tracePt t="86741" x="2881313" y="4970463"/>
          <p14:tracePt t="86757" x="2862263" y="4970463"/>
          <p14:tracePt t="86766" x="2852738" y="4960938"/>
          <p14:tracePt t="86782" x="2844800" y="4960938"/>
          <p14:tracePt t="86789" x="2835275" y="4960938"/>
          <p14:tracePt t="86798" x="2817813" y="4960938"/>
          <p14:tracePt t="86830" x="2808288" y="4960938"/>
          <p14:tracePt t="86838" x="2798763" y="4960938"/>
          <p14:tracePt t="86855" x="2781300" y="4960938"/>
          <p14:tracePt t="86866" x="2771775" y="4960938"/>
          <p14:tracePt t="86886" x="2762250" y="4960938"/>
          <p14:tracePt t="86903" x="2744788" y="4960938"/>
          <p14:tracePt t="86935" x="2735263" y="4960938"/>
          <p14:tracePt t="86959" x="2725738" y="4960938"/>
          <p14:tracePt t="86991" x="2716213" y="4960938"/>
          <p14:tracePt t="87007" x="2698750" y="4960938"/>
          <p14:tracePt t="87024" x="2689225" y="4960938"/>
          <p14:tracePt t="87150" x="2679700" y="4960938"/>
          <p14:tracePt t="87165" x="2662238" y="4960938"/>
          <p14:tracePt t="87182" x="2652713" y="4960938"/>
          <p14:tracePt t="87198" x="2643188" y="4970463"/>
          <p14:tracePt t="87214" x="2635250" y="4979988"/>
          <p14:tracePt t="87238" x="2635250" y="4987925"/>
          <p14:tracePt t="87255" x="2625725" y="5006975"/>
          <p14:tracePt t="87272" x="2616200" y="5006975"/>
          <p14:tracePt t="87285" x="2606675" y="5024438"/>
          <p14:tracePt t="87309" x="2598738" y="5033963"/>
          <p14:tracePt t="87318" x="2598738" y="5053013"/>
          <p14:tracePt t="87325" x="2589213" y="5070475"/>
          <p14:tracePt t="87349" x="2570163" y="5097463"/>
          <p14:tracePt t="87359" x="2562225" y="5106988"/>
          <p14:tracePt t="87365" x="2562225" y="5116513"/>
          <p14:tracePt t="87375" x="2552700" y="5126038"/>
          <p14:tracePt t="87381" x="2552700" y="5143500"/>
          <p14:tracePt t="87389" x="2552700" y="5160963"/>
          <p14:tracePt t="87398" x="2552700" y="5170488"/>
          <p14:tracePt t="87405" x="2552700" y="5189538"/>
          <p14:tracePt t="87416" x="2552700" y="5197475"/>
          <p14:tracePt t="87432" x="2552700" y="5207000"/>
          <p14:tracePt t="87439" x="2552700" y="5226050"/>
          <p14:tracePt t="88135" x="2562225" y="5216525"/>
          <p14:tracePt t="88166" x="2570163" y="5216525"/>
          <p14:tracePt t="88189" x="2570163" y="5207000"/>
          <p14:tracePt t="88297" x="2579688" y="5207000"/>
          <p14:tracePt t="88334" x="2589213" y="5207000"/>
          <p14:tracePt t="88343" x="2598738" y="5226050"/>
          <p14:tracePt t="88350" x="2598738" y="5270500"/>
          <p14:tracePt t="88357" x="2606675" y="5299075"/>
          <p14:tracePt t="88365" x="2635250" y="5372100"/>
          <p14:tracePt t="88373" x="2662238" y="5435600"/>
          <p14:tracePt t="88382" x="2689225" y="5462588"/>
          <p14:tracePt t="88389" x="2744788" y="5535613"/>
          <p14:tracePt t="88398" x="2762250" y="5554663"/>
          <p14:tracePt t="88405" x="2781300" y="5562600"/>
          <p14:tracePt t="88413" x="2808288" y="5581650"/>
          <p14:tracePt t="88421" x="2825750" y="5581650"/>
          <p14:tracePt t="88430" x="2844800" y="5581650"/>
          <p14:tracePt t="88438" x="2862263" y="5581650"/>
          <p14:tracePt t="88446" x="2871788" y="5581650"/>
          <p14:tracePt t="88454" x="2881313" y="5581650"/>
          <p14:tracePt t="88481" x="2898775" y="5581650"/>
          <p14:tracePt t="88730" x="2908300" y="5581650"/>
          <p14:tracePt t="88733" x="2908300" y="5572125"/>
          <p14:tracePt t="88751" x="2908300" y="5554663"/>
          <p14:tracePt t="88775" x="2908300" y="5545138"/>
          <p14:tracePt t="88791" x="2908300" y="5535613"/>
          <p14:tracePt t="88887" x="2908300" y="5526088"/>
          <p14:tracePt t="89378" x="2908300" y="5518150"/>
          <p14:tracePt t="89383" x="2908300" y="5508625"/>
          <p14:tracePt t="89399" x="2908300" y="5499100"/>
          <p14:tracePt t="89415" x="2908300" y="5472113"/>
          <p14:tracePt t="89425" x="2908300" y="5462588"/>
          <p14:tracePt t="89432" x="2908300" y="5453063"/>
          <p14:tracePt t="89438" x="2908300" y="5435600"/>
          <p14:tracePt t="89447" x="2908300" y="5426075"/>
          <p14:tracePt t="89707" x="2898775" y="5416550"/>
          <p14:tracePt t="89720" x="2889250" y="5408613"/>
          <p14:tracePt t="89735" x="2881313" y="5408613"/>
          <p14:tracePt t="89854" x="2871788" y="5408613"/>
          <p14:tracePt t="90246" x="2862263" y="5408613"/>
          <p14:tracePt t="90263" x="2852738" y="5426075"/>
          <p14:tracePt t="90269" x="2844800" y="5426075"/>
          <p14:tracePt t="90285" x="2835275" y="5435600"/>
          <p14:tracePt t="91128" x="2825750" y="5445125"/>
          <p14:tracePt t="92206" x="2817813" y="5445125"/>
          <p14:tracePt t="92237" x="2817813" y="5435600"/>
          <p14:tracePt t="92294" x="2817813" y="5426075"/>
          <p14:tracePt t="92319" x="2817813" y="5416550"/>
          <p14:tracePt t="92351" x="2817813" y="5399088"/>
          <p14:tracePt t="92359" x="2817813" y="5389563"/>
          <p14:tracePt t="92373" x="2817813" y="5380038"/>
          <p14:tracePt t="92391" x="2817813" y="5362575"/>
          <p14:tracePt t="92398" x="2817813" y="5343525"/>
          <p14:tracePt t="92405" x="2817813" y="5335588"/>
          <p14:tracePt t="92413" x="2817813" y="5307013"/>
          <p14:tracePt t="92422" x="2817813" y="5289550"/>
          <p14:tracePt t="92429" x="2817813" y="5253038"/>
          <p14:tracePt t="92438" x="2835275" y="5207000"/>
          <p14:tracePt t="92445" x="2835275" y="5153025"/>
          <p14:tracePt t="92453" x="2835275" y="5089525"/>
          <p14:tracePt t="92464" x="2835275" y="5016500"/>
          <p14:tracePt t="92471" x="2835275" y="4960938"/>
          <p14:tracePt t="92481" x="2835275" y="4906963"/>
          <p14:tracePt t="92487" x="2835275" y="4851400"/>
          <p14:tracePt t="92495" x="2835275" y="4797425"/>
          <p14:tracePt t="92503" x="2835275" y="4732338"/>
          <p14:tracePt t="92509" x="2835275" y="4697413"/>
          <p14:tracePt t="92518" x="2835275" y="4641850"/>
          <p14:tracePt t="92525" x="2844800" y="4578350"/>
          <p14:tracePt t="92533" x="2844800" y="4522788"/>
          <p14:tracePt t="92541" x="2852738" y="4449763"/>
          <p14:tracePt t="92549" x="2852738" y="4376738"/>
          <p14:tracePt t="92559" x="2852738" y="4268788"/>
          <p14:tracePt t="92570" x="2852738" y="4176713"/>
          <p14:tracePt t="92575" x="2852738" y="4076700"/>
          <p14:tracePt t="92583" x="2871788" y="3984625"/>
          <p14:tracePt t="92594" x="2898775" y="3911600"/>
          <p14:tracePt t="92598" x="2898775" y="3794125"/>
          <p14:tracePt t="92606" x="2898775" y="3721100"/>
          <p14:tracePt t="92616" x="2908300" y="3611563"/>
          <p14:tracePt t="92626" x="2925763" y="3519488"/>
          <p14:tracePt t="92629" x="2935288" y="3419475"/>
          <p14:tracePt t="92637" x="2962275" y="3328988"/>
          <p14:tracePt t="92645" x="2981325" y="3236913"/>
          <p14:tracePt t="92656" x="2990850" y="3136900"/>
          <p14:tracePt t="92664" x="2990850" y="3046413"/>
          <p14:tracePt t="92671" x="2998788" y="2990850"/>
          <p14:tracePt t="92683" x="3027363" y="2873375"/>
          <p14:tracePt t="92685" x="3027363" y="2800350"/>
          <p14:tracePt t="92693" x="3044825" y="2727325"/>
          <p14:tracePt t="92701" x="3054350" y="2644775"/>
          <p14:tracePt t="92709" x="3071813" y="2554288"/>
          <p14:tracePt t="92718" x="3071813" y="2481263"/>
          <p14:tracePt t="92725" x="3100388" y="2398713"/>
          <p14:tracePt t="92734" x="3108325" y="2325688"/>
          <p14:tracePt t="92741" x="3108325" y="2270125"/>
          <p14:tracePt t="92750" x="3117850" y="2206625"/>
          <p14:tracePt t="92759" x="3117850" y="2152650"/>
          <p14:tracePt t="92773" x="3136900" y="2089150"/>
          <p14:tracePt t="92775" x="3136900" y="2052638"/>
          <p14:tracePt t="92785" x="3136900" y="2006600"/>
          <p14:tracePt t="92791" x="3154363" y="1970088"/>
          <p14:tracePt t="92807" x="3171825" y="1906588"/>
          <p14:tracePt t="92816" x="3171825" y="1870075"/>
          <p14:tracePt t="92823" x="3181350" y="1860550"/>
          <p14:tracePt t="92830" x="3190875" y="1841500"/>
          <p14:tracePt t="92838" x="3200400" y="1833563"/>
          <p14:tracePt t="92847" x="3200400" y="1824038"/>
          <p14:tracePt t="92853" x="3208338" y="1814513"/>
          <p14:tracePt t="92886" x="3217863" y="1804988"/>
          <p14:tracePt t="92912" x="3227388" y="1804988"/>
          <p14:tracePt t="92919" x="3236913" y="1804988"/>
          <p14:tracePt t="92928" x="3244850" y="1804988"/>
          <p14:tracePt t="92934" x="3254375" y="1797050"/>
          <p14:tracePt t="92943" x="3281363" y="1797050"/>
          <p14:tracePt t="92950" x="3300413" y="1797050"/>
          <p14:tracePt t="92958" x="3327400" y="1797050"/>
          <p14:tracePt t="92966" x="3363913" y="1797050"/>
          <p14:tracePt t="92975" x="3400425" y="1797050"/>
          <p14:tracePt t="92982" x="3455988" y="1797050"/>
          <p14:tracePt t="92990" x="3527425" y="1797050"/>
          <p14:tracePt t="92999" x="3600450" y="1797050"/>
          <p14:tracePt t="93006" x="3673475" y="1797050"/>
          <p14:tracePt t="93015" x="3756025" y="1824038"/>
          <p14:tracePt t="93022" x="3829050" y="1833563"/>
          <p14:tracePt t="93030" x="3938588" y="1833563"/>
          <p14:tracePt t="93039" x="4002088" y="1833563"/>
          <p14:tracePt t="93052" x="4057650" y="1833563"/>
          <p14:tracePt t="93053" x="4094163" y="1833563"/>
          <p14:tracePt t="93063" x="4121150" y="1833563"/>
          <p14:tracePt t="93069" x="4157663" y="1833563"/>
          <p14:tracePt t="93078" x="4175125" y="1833563"/>
          <p14:tracePt t="93086" x="4184650" y="1833563"/>
          <p14:tracePt t="93096" x="4194175" y="1833563"/>
          <p14:tracePt t="93102" x="4202113" y="1833563"/>
          <p14:tracePt t="93116" x="4211638" y="1833563"/>
          <p14:tracePt t="93125" x="4230688" y="1833563"/>
          <p14:tracePt t="93133" x="4238625" y="1833563"/>
          <p14:tracePt t="93149" x="4248150" y="1833563"/>
          <p14:tracePt t="93165" x="4267200" y="1833563"/>
          <p14:tracePt t="93182" x="4275138" y="1833563"/>
          <p14:tracePt t="93189" x="4284663" y="1833563"/>
          <p14:tracePt t="93679" x="4275138" y="1833563"/>
          <p14:tracePt t="93688" x="4257675" y="1833563"/>
          <p14:tracePt t="93695" x="4238625" y="1833563"/>
          <p14:tracePt t="93708" x="4230688" y="1833563"/>
          <p14:tracePt t="93711" x="4202113" y="1833563"/>
          <p14:tracePt t="93719" x="4184650" y="1833563"/>
          <p14:tracePt t="93726" x="4157663" y="1824038"/>
          <p14:tracePt t="93735" x="4138613" y="1814513"/>
          <p14:tracePt t="93741" x="4094163" y="1814513"/>
          <p14:tracePt t="93749" x="4057650" y="1814513"/>
          <p14:tracePt t="93757" x="4011613" y="1814513"/>
          <p14:tracePt t="93766" x="3956050" y="1814513"/>
          <p14:tracePt t="93773" x="3883025" y="1814513"/>
          <p14:tracePt t="93783" x="3810000" y="1814513"/>
          <p14:tracePt t="93789" x="3738563" y="1814513"/>
          <p14:tracePt t="93799" x="3629025" y="1814513"/>
          <p14:tracePt t="93806" x="3536950" y="1814513"/>
          <p14:tracePt t="93814" x="3446463" y="1814513"/>
          <p14:tracePt t="93822" x="3363913" y="1814513"/>
          <p14:tracePt t="93830" x="3309938" y="1814513"/>
          <p14:tracePt t="93838" x="3273425" y="1814513"/>
          <p14:tracePt t="93847" x="3254375" y="1814513"/>
          <p14:tracePt t="93854" x="3244850" y="1814513"/>
          <p14:tracePt t="93863" x="3227388" y="1814513"/>
          <p14:tracePt t="93881" x="3217863" y="1814513"/>
          <p14:tracePt t="93943" x="3208338" y="1804988"/>
          <p14:tracePt t="94031" x="3208338" y="1797050"/>
          <p14:tracePt t="94119" x="3208338" y="1787525"/>
          <p14:tracePt t="94198" x="3208338" y="1778000"/>
          <p14:tracePt t="94615" x="3227388" y="1778000"/>
          <p14:tracePt t="94623" x="3327400" y="1778000"/>
          <p14:tracePt t="94631" x="3455988" y="1778000"/>
          <p14:tracePt t="94639" x="3600450" y="1778000"/>
          <p14:tracePt t="94648" x="3709988" y="1778000"/>
          <p14:tracePt t="94654" x="3819525" y="1778000"/>
          <p14:tracePt t="94662" x="3911600" y="1778000"/>
          <p14:tracePt t="94669" x="4021138" y="1778000"/>
          <p14:tracePt t="94681" x="4075113" y="1778000"/>
          <p14:tracePt t="94687" x="4129088" y="1778000"/>
          <p14:tracePt t="94698" x="4175125" y="1778000"/>
          <p14:tracePt t="94703" x="4202113" y="1778000"/>
          <p14:tracePt t="94714" x="4230688" y="1778000"/>
          <p14:tracePt t="94719" x="4248150" y="1778000"/>
          <p14:tracePt t="94732" x="4267200" y="1778000"/>
          <p14:tracePt t="94737" x="4275138" y="1778000"/>
          <p14:tracePt t="94741" x="4294188" y="1778000"/>
          <p14:tracePt t="94752" x="4321175" y="1778000"/>
          <p14:tracePt t="94758" x="4340225" y="1778000"/>
          <p14:tracePt t="94766" x="4376738" y="1778000"/>
          <p14:tracePt t="94774" x="4413250" y="1778000"/>
          <p14:tracePt t="94781" x="4440238" y="1778000"/>
          <p14:tracePt t="94789" x="4494213" y="1778000"/>
          <p14:tracePt t="94800" x="4521200" y="1778000"/>
          <p14:tracePt t="94805" x="4567238" y="1778000"/>
          <p14:tracePt t="94813" x="4594225" y="1778000"/>
          <p14:tracePt t="94821" x="4630738" y="1778000"/>
          <p14:tracePt t="94830" x="4659313" y="1778000"/>
          <p14:tracePt t="94838" x="4667250" y="1778000"/>
          <p14:tracePt t="94847" x="4686300" y="1778000"/>
          <p14:tracePt t="94854" x="4703763" y="1778000"/>
          <p14:tracePt t="94865" x="4713288" y="1778000"/>
          <p14:tracePt t="94870" x="4722813" y="1778000"/>
          <p14:tracePt t="95053" x="4713288" y="1778000"/>
          <p14:tracePt t="95069" x="4703763" y="1778000"/>
          <p14:tracePt t="95093" x="4686300" y="1778000"/>
          <p14:tracePt t="95245" x="4676775" y="1778000"/>
          <p14:tracePt t="95415" x="4667250" y="1778000"/>
          <p14:tracePt t="95423" x="4659313" y="1768475"/>
          <p14:tracePt t="95461" x="4640263" y="1760538"/>
          <p14:tracePt t="95469" x="4630738" y="1751013"/>
          <p14:tracePt t="95495" x="4622800" y="1751013"/>
          <p14:tracePt t="95512" x="4613275" y="1751013"/>
          <p14:tracePt t="95519" x="4603750" y="1751013"/>
          <p14:tracePt t="95525" x="4594225" y="1751013"/>
          <p14:tracePt t="95541" x="4586288" y="1751013"/>
          <p14:tracePt t="95549" x="4567238" y="1751013"/>
          <p14:tracePt t="95568" x="4557713" y="1751013"/>
          <p14:tracePt t="95583" x="4549775" y="1751013"/>
          <p14:tracePt t="95607" x="4530725" y="1751013"/>
          <p14:tracePt t="95631" x="4521200" y="1751013"/>
          <p14:tracePt t="96041" x="4513263" y="1751013"/>
          <p14:tracePt t="97035" x="4503738" y="1741488"/>
          <p14:tracePt t="97040" x="4476750" y="1741488"/>
          <p14:tracePt t="97049" x="4440238" y="1741488"/>
          <p14:tracePt t="97055" x="4367213" y="1741488"/>
          <p14:tracePt t="97066" x="4311650" y="1741488"/>
          <p14:tracePt t="97069" x="4211638" y="1768475"/>
          <p14:tracePt t="97079" x="4121150" y="1768475"/>
          <p14:tracePt t="97085" x="4048125" y="1787525"/>
          <p14:tracePt t="97097" x="3902075" y="1787525"/>
          <p14:tracePt t="97101" x="3756025" y="1787525"/>
          <p14:tracePt t="97109" x="3592513" y="1787525"/>
          <p14:tracePt t="97118" x="3463925" y="1787525"/>
          <p14:tracePt t="97125" x="3336925" y="1797050"/>
          <p14:tracePt t="97133" x="3244850" y="1797050"/>
          <p14:tracePt t="97142" x="3163888" y="1824038"/>
          <p14:tracePt t="97149" x="3127375" y="1824038"/>
          <p14:tracePt t="97157" x="3090863" y="1833563"/>
          <p14:tracePt t="97173" x="3081338" y="1833563"/>
          <p14:tracePt t="97394" x="3063875" y="1833563"/>
          <p14:tracePt t="97397" x="3035300" y="1833563"/>
          <p14:tracePt t="97405" x="2990850" y="1841500"/>
          <p14:tracePt t="97414" x="2962275" y="1878013"/>
          <p14:tracePt t="97422" x="2908300" y="1914525"/>
          <p14:tracePt t="97430" x="2862263" y="1951038"/>
          <p14:tracePt t="97442" x="2852738" y="1960563"/>
          <p14:tracePt t="97446" x="2825750" y="1987550"/>
          <p14:tracePt t="97453" x="2808288" y="2006600"/>
          <p14:tracePt t="97464" x="2798763" y="2016125"/>
          <p14:tracePt t="97474" x="2781300" y="2033588"/>
          <p14:tracePt t="97485" x="2771775" y="2043113"/>
          <p14:tracePt t="97494" x="2744788" y="2060575"/>
          <p14:tracePt t="97501" x="2725738" y="2079625"/>
          <p14:tracePt t="97509" x="2716213" y="2089150"/>
          <p14:tracePt t="97517" x="2698750" y="2097088"/>
          <p14:tracePt t="97526" x="2679700" y="2116138"/>
          <p14:tracePt t="97665" x="2671763" y="2125663"/>
          <p14:tracePt t="97674" x="2671763" y="2133600"/>
          <p14:tracePt t="97678" x="2671763" y="2170113"/>
          <p14:tracePt t="97685" x="2671763" y="2225675"/>
          <p14:tracePt t="97693" x="2671763" y="2298700"/>
          <p14:tracePt t="97701" x="2671763" y="2408238"/>
          <p14:tracePt t="97709" x="2671763" y="2498725"/>
          <p14:tracePt t="97718" x="2671763" y="2608263"/>
          <p14:tracePt t="97725" x="2671763" y="2681288"/>
          <p14:tracePt t="97733" x="2671763" y="2763838"/>
          <p14:tracePt t="97741" x="2671763" y="2817813"/>
          <p14:tracePt t="97751" x="2671763" y="2873375"/>
          <p14:tracePt t="97757" x="2616200" y="2936875"/>
          <p14:tracePt t="97767" x="2579688" y="3000375"/>
          <p14:tracePt t="97775" x="2562225" y="3027363"/>
          <p14:tracePt t="97783" x="2516188" y="3063875"/>
          <p14:tracePt t="97791" x="2470150" y="3100388"/>
          <p14:tracePt t="97800" x="2406650" y="3127375"/>
          <p14:tracePt t="97807" x="2352675" y="3127375"/>
          <p14:tracePt t="97817" x="2287588" y="3127375"/>
          <p14:tracePt t="97823" x="2251075" y="3127375"/>
          <p14:tracePt t="97833" x="2206625" y="3127375"/>
          <p14:tracePt t="97839" x="2187575" y="3127375"/>
          <p14:tracePt t="97851" x="2170113" y="3127375"/>
          <p14:tracePt t="97855" x="2124075" y="3082925"/>
          <p14:tracePt t="97864" x="2114550" y="3046413"/>
          <p14:tracePt t="97871" x="2106613" y="3009900"/>
          <p14:tracePt t="97880" x="2087563" y="2973388"/>
          <p14:tracePt t="97900" x="2087563" y="2863850"/>
          <p14:tracePt t="97902" x="2087563" y="2790825"/>
          <p14:tracePt t="97910" x="2087563" y="2698750"/>
          <p14:tracePt t="97918" x="2106613" y="2635250"/>
          <p14:tracePt t="97926" x="2143125" y="2544763"/>
          <p14:tracePt t="97934" x="2170113" y="2481263"/>
          <p14:tracePt t="97942" x="2224088" y="2398713"/>
          <p14:tracePt t="97951" x="2260600" y="2335213"/>
          <p14:tracePt t="97958" x="2297113" y="2298700"/>
          <p14:tracePt t="97966" x="2333625" y="2233613"/>
          <p14:tracePt t="97974" x="2379663" y="2189163"/>
          <p14:tracePt t="97982" x="2416175" y="2170113"/>
          <p14:tracePt t="97990" x="2470150" y="2133600"/>
          <p14:tracePt t="98001" x="2489200" y="2116138"/>
          <p14:tracePt t="98005" x="2533650" y="2079625"/>
          <p14:tracePt t="98014" x="2562225" y="2070100"/>
          <p14:tracePt t="98023" x="2606675" y="2060575"/>
          <p14:tracePt t="98031" x="2643188" y="2060575"/>
          <p14:tracePt t="98038" x="2671763" y="2052638"/>
          <p14:tracePt t="98051" x="2725738" y="2052638"/>
          <p14:tracePt t="98054" x="2752725" y="2052638"/>
          <p14:tracePt t="98067" x="2781300" y="2052638"/>
          <p14:tracePt t="98069" x="2808288" y="2052638"/>
          <p14:tracePt t="98079" x="2852738" y="2097088"/>
          <p14:tracePt t="98085" x="2881313" y="2143125"/>
          <p14:tracePt t="98097" x="2889250" y="2197100"/>
          <p14:tracePt t="98101" x="2898775" y="2279650"/>
          <p14:tracePt t="98109" x="2898775" y="2389188"/>
          <p14:tracePt t="98118" x="2898775" y="2462213"/>
          <p14:tracePt t="98125" x="2898775" y="2535238"/>
          <p14:tracePt t="98135" x="2898775" y="2625725"/>
          <p14:tracePt t="98143" x="2852738" y="2708275"/>
          <p14:tracePt t="98151" x="2789238" y="2790825"/>
          <p14:tracePt t="98159" x="2716213" y="2863850"/>
          <p14:tracePt t="98167" x="2652713" y="2909888"/>
          <p14:tracePt t="98176" x="2589213" y="2954338"/>
          <p14:tracePt t="98183" x="2525713" y="2990850"/>
          <p14:tracePt t="98198" x="2406650" y="3036888"/>
          <p14:tracePt t="98206" x="2360613" y="3036888"/>
          <p14:tracePt t="98214" x="2324100" y="3036888"/>
          <p14:tracePt t="98222" x="2306638" y="3036888"/>
          <p14:tracePt t="98238" x="2297113" y="3036888"/>
          <p14:tracePt t="98246" x="2287588" y="3036888"/>
          <p14:tracePt t="98253" x="2270125" y="3017838"/>
          <p14:tracePt t="98262" x="2270125" y="3009900"/>
          <p14:tracePt t="98270" x="2260600" y="2963863"/>
          <p14:tracePt t="98278" x="2251075" y="2936875"/>
          <p14:tracePt t="98285" x="2214563" y="2873375"/>
          <p14:tracePt t="98294" x="2197100" y="2827338"/>
          <p14:tracePt t="98301" x="2179638" y="2800350"/>
          <p14:tracePt t="98309" x="2170113" y="2754313"/>
          <p14:tracePt t="98318" x="2151063" y="2708275"/>
          <p14:tracePt t="98325" x="2151063" y="2654300"/>
          <p14:tracePt t="98334" x="2133600" y="2598738"/>
          <p14:tracePt t="98343" x="2133600" y="2581275"/>
          <p14:tracePt t="98355" x="2133600" y="2554288"/>
          <p14:tracePt t="98358" x="2133600" y="2517775"/>
          <p14:tracePt t="98370" x="2151063" y="2481263"/>
          <p14:tracePt t="98374" x="2179638" y="2444750"/>
          <p14:tracePt t="98386" x="2214563" y="2416175"/>
          <p14:tracePt t="98389" x="2279650" y="2343150"/>
          <p14:tracePt t="98398" x="2343150" y="2325688"/>
          <p14:tracePt t="98406" x="2397125" y="2306638"/>
          <p14:tracePt t="98413" x="2479675" y="2270125"/>
          <p14:tracePt t="98421" x="2579688" y="2252663"/>
          <p14:tracePt t="98429" x="2635250" y="2252663"/>
          <p14:tracePt t="98437" x="2652713" y="2252663"/>
          <p14:tracePt t="98446" x="2679700" y="2252663"/>
          <p14:tracePt t="98453" x="2689225" y="2252663"/>
          <p14:tracePt t="98469" x="2698750" y="2252663"/>
          <p14:tracePt t="98479" x="2708275" y="2252663"/>
          <p14:tracePt t="98485" x="2708275" y="2262188"/>
          <p14:tracePt t="98494" x="2708275" y="2270125"/>
          <p14:tracePt t="98502" x="2708275" y="2279650"/>
          <p14:tracePt t="98509" x="2708275" y="2298700"/>
          <p14:tracePt t="98518" x="2708275" y="2306638"/>
          <p14:tracePt t="98533" x="2708275" y="2316163"/>
          <p14:tracePt t="98542" x="2708275" y="2335213"/>
          <p14:tracePt t="98557" x="2708275" y="2343150"/>
          <p14:tracePt t="98581" x="2708275" y="2362200"/>
          <p14:tracePt t="98599" x="2698750" y="2371725"/>
          <p14:tracePt t="98610" x="2689225" y="2379663"/>
          <p14:tracePt t="98616" x="2679700" y="2379663"/>
          <p14:tracePt t="98641" x="2671763" y="2389188"/>
          <p14:tracePt t="98645" x="2662238" y="2389188"/>
          <p14:tracePt t="98662" x="2652713" y="2389188"/>
          <p14:tracePt t="98680" x="2652713" y="2398713"/>
          <p14:tracePt t="98718" x="2643188" y="2398713"/>
          <p14:tracePt t="98725" x="2635250" y="2408238"/>
          <p14:tracePt t="98742" x="2625725" y="2408238"/>
          <p14:tracePt t="98751" x="2616200" y="2416175"/>
          <p14:tracePt t="98765" x="2606675" y="2435225"/>
          <p14:tracePt t="98781" x="2598738" y="2444750"/>
          <p14:tracePt t="98798" x="2598738" y="2462213"/>
          <p14:tracePt t="98805" x="2598738" y="2471738"/>
          <p14:tracePt t="98813" x="2579688" y="2498725"/>
          <p14:tracePt t="98821" x="2579688" y="2517775"/>
          <p14:tracePt t="98829" x="2562225" y="2562225"/>
          <p14:tracePt t="98838" x="2562225" y="2581275"/>
          <p14:tracePt t="98846" x="2562225" y="2617788"/>
          <p14:tracePt t="98853" x="2562225" y="2662238"/>
          <p14:tracePt t="98861" x="2543175" y="2717800"/>
          <p14:tracePt t="98869" x="2516188" y="2817813"/>
          <p14:tracePt t="98878" x="2516188" y="2873375"/>
          <p14:tracePt t="98898" x="2516188" y="3036888"/>
          <p14:tracePt t="98901" x="2516188" y="3127375"/>
          <p14:tracePt t="98909" x="2516188" y="3219450"/>
          <p14:tracePt t="98918" x="2516188" y="3309938"/>
          <p14:tracePt t="98925" x="2516188" y="3419475"/>
          <p14:tracePt t="98933" x="2516188" y="3492500"/>
          <p14:tracePt t="98941" x="2516188" y="3584575"/>
          <p14:tracePt t="98949" x="2498725" y="3702050"/>
          <p14:tracePt t="98957" x="2498725" y="3775075"/>
          <p14:tracePt t="98966" x="2489200" y="3830638"/>
          <p14:tracePt t="98973" x="2479675" y="3911600"/>
          <p14:tracePt t="98981" x="2452688" y="3976688"/>
          <p14:tracePt t="98990" x="2443163" y="4003675"/>
          <p14:tracePt t="98998" x="2443163" y="4013200"/>
          <p14:tracePt t="99005" x="2443163" y="4021138"/>
          <p14:tracePt t="99013" x="2433638" y="4021138"/>
          <p14:tracePt t="99030" x="2433638" y="4030663"/>
          <p14:tracePt t="99135" x="2433638" y="4021138"/>
          <p14:tracePt t="99143" x="2433638" y="4013200"/>
          <p14:tracePt t="99159" x="2433638" y="4003675"/>
          <p14:tracePt t="99166" x="2433638" y="3994150"/>
          <p14:tracePt t="99175" x="2433638" y="3976688"/>
          <p14:tracePt t="99183" x="2433638" y="3967163"/>
          <p14:tracePt t="99206" x="2433638" y="3957638"/>
          <p14:tracePt t="99230" x="2433638" y="3940175"/>
          <p14:tracePt t="99695" x="2433638" y="3957638"/>
          <p14:tracePt t="99864" x="2425700" y="3967163"/>
          <p14:tracePt t="99869" x="2416175" y="3967163"/>
          <p14:tracePt t="99885" x="2406650" y="3967163"/>
          <p14:tracePt t="99918" x="2397125" y="3967163"/>
          <p14:tracePt t="99934" x="2379663" y="3967163"/>
          <p14:tracePt t="100215" x="2370138" y="3976688"/>
          <p14:tracePt t="100223" x="2370138" y="3994150"/>
          <p14:tracePt t="100239" x="2370138" y="4003675"/>
          <p14:tracePt t="100246" x="2370138" y="4013200"/>
          <p14:tracePt t="100263" x="2370138" y="4040188"/>
          <p14:tracePt t="100269" x="2370138" y="4057650"/>
          <p14:tracePt t="100279" x="2370138" y="4076700"/>
          <p14:tracePt t="100286" x="2370138" y="4094163"/>
          <p14:tracePt t="100294" x="2379663" y="4113213"/>
          <p14:tracePt t="100301" x="2389188" y="4149725"/>
          <p14:tracePt t="100309" x="2397125" y="4167188"/>
          <p14:tracePt t="100318" x="2406650" y="4186238"/>
          <p14:tracePt t="100325" x="2416175" y="4213225"/>
          <p14:tracePt t="100333" x="2416175" y="4232275"/>
          <p14:tracePt t="100341" x="2416175" y="4240213"/>
          <p14:tracePt t="100349" x="2416175" y="4268788"/>
          <p14:tracePt t="100358" x="2416175" y="4286250"/>
          <p14:tracePt t="100374" x="2416175" y="4313238"/>
          <p14:tracePt t="100382" x="2416175" y="4332288"/>
          <p14:tracePt t="100391" x="2416175" y="4359275"/>
          <p14:tracePt t="100399" x="2416175" y="4376738"/>
          <p14:tracePt t="100407" x="2416175" y="4413250"/>
          <p14:tracePt t="100416" x="2416175" y="4422775"/>
          <p14:tracePt t="100423" x="2406650" y="4468813"/>
          <p14:tracePt t="100432" x="2389188" y="4486275"/>
          <p14:tracePt t="100439" x="2370138" y="4522788"/>
          <p14:tracePt t="100450" x="2360613" y="4532313"/>
          <p14:tracePt t="100453" x="2343150" y="4568825"/>
          <p14:tracePt t="100461" x="2324100" y="4587875"/>
          <p14:tracePt t="100469" x="2297113" y="4614863"/>
          <p14:tracePt t="100478" x="2279650" y="4632325"/>
          <p14:tracePt t="100485" x="2260600" y="4660900"/>
          <p14:tracePt t="100494" x="2251075" y="4660900"/>
          <p14:tracePt t="100501" x="2243138" y="4668838"/>
          <p14:tracePt t="100509" x="2224088" y="4687888"/>
          <p14:tracePt t="100517" x="2224088" y="4697413"/>
          <p14:tracePt t="100526" x="2214563" y="4705350"/>
          <p14:tracePt t="100550" x="2197100" y="4705350"/>
          <p14:tracePt t="100581" x="2187575" y="4705350"/>
          <p14:tracePt t="100598" x="2179638" y="4705350"/>
          <p14:tracePt t="100605" x="2160588" y="4705350"/>
          <p14:tracePt t="100613" x="2133600" y="4687888"/>
          <p14:tracePt t="100622" x="2114550" y="4651375"/>
          <p14:tracePt t="100631" x="2097088" y="4641850"/>
          <p14:tracePt t="100637" x="2070100" y="4614863"/>
          <p14:tracePt t="100646" x="2041525" y="4578350"/>
          <p14:tracePt t="100653" x="2024063" y="4559300"/>
          <p14:tracePt t="100661" x="2014538" y="4532313"/>
          <p14:tracePt t="100671" x="1997075" y="4514850"/>
          <p14:tracePt t="100681" x="1987550" y="4505325"/>
          <p14:tracePt t="100685" x="1978025" y="4486275"/>
          <p14:tracePt t="100694" x="1978025" y="4468813"/>
          <p14:tracePt t="100701" x="1968500" y="4449763"/>
          <p14:tracePt t="100709" x="1968500" y="4441825"/>
          <p14:tracePt t="100718" x="1968500" y="4432300"/>
          <p14:tracePt t="100726" x="1968500" y="4422775"/>
          <p14:tracePt t="100733" x="1968500" y="4405313"/>
          <p14:tracePt t="100742" x="1968500" y="4376738"/>
          <p14:tracePt t="100751" x="1968500" y="4359275"/>
          <p14:tracePt t="100758" x="1968500" y="4313238"/>
          <p14:tracePt t="100767" x="1968500" y="4286250"/>
          <p14:tracePt t="100773" x="1968500" y="4259263"/>
          <p14:tracePt t="100781" x="1968500" y="4213225"/>
          <p14:tracePt t="100790" x="1968500" y="4176713"/>
          <p14:tracePt t="100798" x="1968500" y="4130675"/>
          <p14:tracePt t="100805" x="1968500" y="4113213"/>
          <p14:tracePt t="100814" x="1968500" y="4076700"/>
          <p14:tracePt t="100821" x="1968500" y="4030663"/>
          <p14:tracePt t="100829" x="1987550" y="4003675"/>
          <p14:tracePt t="100837" x="1997075" y="3984625"/>
          <p14:tracePt t="100847" x="2005013" y="3967163"/>
          <p14:tracePt t="100853" x="2005013" y="3940175"/>
          <p14:tracePt t="100863" x="2014538" y="3930650"/>
          <p14:tracePt t="100869" x="2033588" y="3911600"/>
          <p14:tracePt t="100879" x="2041525" y="3911600"/>
          <p14:tracePt t="100885" x="2051050" y="3903663"/>
          <p14:tracePt t="100895" x="2060575" y="3894138"/>
          <p14:tracePt t="100901" x="2060575" y="3884613"/>
          <p14:tracePt t="100909" x="2078038" y="3884613"/>
          <p14:tracePt t="100925" x="2087563" y="3884613"/>
          <p14:tracePt t="100933" x="2097088" y="3884613"/>
          <p14:tracePt t="100942" x="2106613" y="3884613"/>
          <p14:tracePt t="100949" x="2114550" y="3884613"/>
          <p14:tracePt t="100958" x="2133600" y="3894138"/>
          <p14:tracePt t="100965" x="2151063" y="3940175"/>
          <p14:tracePt t="100974" x="2160588" y="3967163"/>
          <p14:tracePt t="100981" x="2179638" y="3994150"/>
          <p14:tracePt t="100989" x="2187575" y="4030663"/>
          <p14:tracePt t="100998" x="2224088" y="4067175"/>
          <p14:tracePt t="101005" x="2233613" y="4094163"/>
          <p14:tracePt t="101013" x="2243138" y="4122738"/>
          <p14:tracePt t="101021" x="2260600" y="4167188"/>
          <p14:tracePt t="101030" x="2287588" y="4195763"/>
          <p14:tracePt t="101039" x="2287588" y="4240213"/>
          <p14:tracePt t="101049" x="2297113" y="4259263"/>
          <p14:tracePt t="101055" x="2316163" y="4286250"/>
          <p14:tracePt t="101067" x="2324100" y="4332288"/>
          <p14:tracePt t="101069" x="2333625" y="4340225"/>
          <p14:tracePt t="101078" x="2333625" y="4359275"/>
          <p14:tracePt t="101086" x="2333625" y="4368800"/>
          <p14:tracePt t="101099" x="2333625" y="4386263"/>
          <p14:tracePt t="101103" x="2333625" y="4395788"/>
          <p14:tracePt t="101111" x="2333625" y="4413250"/>
          <p14:tracePt t="101120" x="2333625" y="4422775"/>
          <p14:tracePt t="101131" x="2333625" y="4432300"/>
          <p14:tracePt t="101135" x="2333625" y="4441825"/>
          <p14:tracePt t="101143" x="2333625" y="4449763"/>
          <p14:tracePt t="101151" x="2333625" y="4468813"/>
          <p14:tracePt t="101167" x="2333625" y="4505325"/>
          <p14:tracePt t="101181" x="2333625" y="4532313"/>
          <p14:tracePt t="101190" x="2316163" y="4551363"/>
          <p14:tracePt t="101199" x="2306638" y="4559300"/>
          <p14:tracePt t="101207" x="2287588" y="4595813"/>
          <p14:tracePt t="101216" x="2270125" y="4605338"/>
          <p14:tracePt t="101225" x="2233613" y="4632325"/>
          <p14:tracePt t="101229" x="2214563" y="4641850"/>
          <p14:tracePt t="101239" x="2197100" y="4660900"/>
          <p14:tracePt t="101248" x="2179638" y="4660900"/>
          <p14:tracePt t="101255" x="2160588" y="4668838"/>
          <p14:tracePt t="101264" x="2143125" y="4668838"/>
          <p14:tracePt t="101269" x="2124075" y="4668838"/>
          <p14:tracePt t="101286" x="2097088" y="4668838"/>
          <p14:tracePt t="101294" x="2087563" y="4668838"/>
          <p14:tracePt t="101301" x="2078038" y="4668838"/>
          <p14:tracePt t="101310" x="2051050" y="4668838"/>
          <p14:tracePt t="101318" x="2041525" y="4668838"/>
          <p14:tracePt t="101325" x="2024063" y="4660900"/>
          <p14:tracePt t="101333" x="2005013" y="4641850"/>
          <p14:tracePt t="101341" x="1997075" y="4624388"/>
          <p14:tracePt t="101349" x="1987550" y="4614863"/>
          <p14:tracePt t="101359" x="1978025" y="4595813"/>
          <p14:tracePt t="101367" x="1960563" y="4551363"/>
          <p14:tracePt t="101378" x="1951038" y="4541838"/>
          <p14:tracePt t="101389" x="1951038" y="4514850"/>
          <p14:tracePt t="101397" x="1941513" y="4505325"/>
          <p14:tracePt t="101406" x="1941513" y="4478338"/>
          <p14:tracePt t="101414" x="1931988" y="4432300"/>
          <p14:tracePt t="101422" x="1931988" y="4413250"/>
          <p14:tracePt t="101429" x="1931988" y="4376738"/>
          <p14:tracePt t="101439" x="1931988" y="4332288"/>
          <p14:tracePt t="101445" x="1931988" y="4303713"/>
          <p14:tracePt t="101453" x="1931988" y="4268788"/>
          <p14:tracePt t="101462" x="1931988" y="4222750"/>
          <p14:tracePt t="101470" x="1931988" y="4203700"/>
          <p14:tracePt t="101478" x="1931988" y="4167188"/>
          <p14:tracePt t="101485" x="1931988" y="4122738"/>
          <p14:tracePt t="101494" x="1931988" y="4103688"/>
          <p14:tracePt t="101501" x="1968500" y="4057650"/>
          <p14:tracePt t="101511" x="1978025" y="4030663"/>
          <p14:tracePt t="101522" x="1978025" y="4021138"/>
          <p14:tracePt t="101525" x="1987550" y="3994150"/>
          <p14:tracePt t="101533" x="2005013" y="3967163"/>
          <p14:tracePt t="101542" x="2014538" y="3957638"/>
          <p14:tracePt t="101549" x="2033588" y="3921125"/>
          <p14:tracePt t="101558" x="2041525" y="3911600"/>
          <p14:tracePt t="101565" x="2060575" y="3894138"/>
          <p14:tracePt t="101573" x="2060575" y="3884613"/>
          <p14:tracePt t="101581" x="2070100" y="3875088"/>
          <p14:tracePt t="101590" x="2078038" y="3875088"/>
          <p14:tracePt t="101597" x="2106613" y="3848100"/>
          <p14:tracePt t="101613" x="2133600" y="3840163"/>
          <p14:tracePt t="101622" x="2151063" y="3840163"/>
          <p14:tracePt t="101629" x="2179638" y="3821113"/>
          <p14:tracePt t="101639" x="2197100" y="3821113"/>
          <p14:tracePt t="101647" x="2224088" y="3821113"/>
          <p14:tracePt t="101655" x="2243138" y="3821113"/>
          <p14:tracePt t="101664" x="2270125" y="3821113"/>
          <p14:tracePt t="101675" x="2287588" y="3821113"/>
          <p14:tracePt t="101678" x="2324100" y="3840163"/>
          <p14:tracePt t="101687" x="2343150" y="3857625"/>
          <p14:tracePt t="101695" x="2360613" y="3875088"/>
          <p14:tracePt t="101702" x="2389188" y="3903663"/>
          <p14:tracePt t="101709" x="2397125" y="3921125"/>
          <p14:tracePt t="101718" x="2416175" y="3957638"/>
          <p14:tracePt t="101725" x="2416175" y="3984625"/>
          <p14:tracePt t="101734" x="2425700" y="4013200"/>
          <p14:tracePt t="101742" x="2433638" y="4049713"/>
          <p14:tracePt t="101750" x="2433638" y="4076700"/>
          <p14:tracePt t="101757" x="2433638" y="4094163"/>
          <p14:tracePt t="101765" x="2443163" y="4130675"/>
          <p14:tracePt t="101775" x="2443163" y="4176713"/>
          <p14:tracePt t="101782" x="2443163" y="4186238"/>
          <p14:tracePt t="101789" x="2452688" y="4213225"/>
          <p14:tracePt t="101798" x="2452688" y="4240213"/>
          <p14:tracePt t="101805" x="2452688" y="4268788"/>
          <p14:tracePt t="101815" x="2452688" y="4286250"/>
          <p14:tracePt t="101822" x="2452688" y="4313238"/>
          <p14:tracePt t="101830" x="2452688" y="4340225"/>
          <p14:tracePt t="101837" x="2452688" y="4368800"/>
          <p14:tracePt t="101846" x="2452688" y="4413250"/>
          <p14:tracePt t="101853" x="2452688" y="4432300"/>
          <p14:tracePt t="101862" x="2452688" y="4468813"/>
          <p14:tracePt t="101869" x="2443163" y="4478338"/>
          <p14:tracePt t="101878" x="2433638" y="4514850"/>
          <p14:tracePt t="101885" x="2425700" y="4522788"/>
          <p14:tracePt t="101893" x="2416175" y="4551363"/>
          <p14:tracePt t="101901" x="2397125" y="4568825"/>
          <p14:tracePt t="101909" x="2360613" y="4605338"/>
          <p14:tracePt t="101917" x="2352675" y="4624388"/>
          <p14:tracePt t="101925" x="2333625" y="4641850"/>
          <p14:tracePt t="101933" x="2324100" y="4651375"/>
          <p14:tracePt t="101941" x="2316163" y="4678363"/>
          <p14:tracePt t="101949" x="2306638" y="4687888"/>
          <p14:tracePt t="101981" x="2287588" y="4687888"/>
          <p14:tracePt t="101989" x="2279650" y="4697413"/>
          <p14:tracePt t="102002" x="2270125" y="4697413"/>
          <p14:tracePt t="102014" x="2260600" y="4697413"/>
          <p14:tracePt t="102030" x="2251075" y="4697413"/>
          <p14:tracePt t="102051" x="2224088" y="4697413"/>
          <p14:tracePt t="102055" x="2214563" y="4697413"/>
          <p14:tracePt t="102065" x="2187575" y="4697413"/>
          <p14:tracePt t="102070" x="2170113" y="4697413"/>
          <p14:tracePt t="102079" x="2151063" y="4697413"/>
          <p14:tracePt t="102085" x="2124075" y="4678363"/>
          <p14:tracePt t="102097" x="2106613" y="4651375"/>
          <p14:tracePt t="102101" x="2087563" y="4614863"/>
          <p14:tracePt t="102109" x="2070100" y="4595813"/>
          <p14:tracePt t="102117" x="2060575" y="4568825"/>
          <p14:tracePt t="102125" x="2060575" y="4551363"/>
          <p14:tracePt t="102135" x="2051050" y="4522788"/>
          <p14:tracePt t="102143" x="2051050" y="4505325"/>
          <p14:tracePt t="102151" x="2041525" y="4486275"/>
          <p14:tracePt t="102158" x="2033588" y="4468813"/>
          <p14:tracePt t="102166" x="2033588" y="4449763"/>
          <p14:tracePt t="102173" x="2033588" y="4432300"/>
          <p14:tracePt t="102182" x="2033588" y="4422775"/>
          <p14:tracePt t="102191" x="2033588" y="4413250"/>
          <p14:tracePt t="102198" x="2024063" y="4395788"/>
          <p14:tracePt t="102207" x="2024063" y="4368800"/>
          <p14:tracePt t="102216" x="2024063" y="4359275"/>
          <p14:tracePt t="102223" x="2024063" y="4332288"/>
          <p14:tracePt t="102230" x="2024063" y="4303713"/>
          <p14:tracePt t="102239" x="2024063" y="4286250"/>
          <p14:tracePt t="102246" x="2024063" y="4268788"/>
          <p14:tracePt t="102254" x="2024063" y="4249738"/>
          <p14:tracePt t="102262" x="2024063" y="4232275"/>
          <p14:tracePt t="102271" x="2033588" y="4232275"/>
          <p14:tracePt t="102278" x="2041525" y="4203700"/>
          <p14:tracePt t="102285" x="2041525" y="4195763"/>
          <p14:tracePt t="102294" x="2051050" y="4176713"/>
          <p14:tracePt t="102301" x="2070100" y="4140200"/>
          <p14:tracePt t="102309" x="2078038" y="4140200"/>
          <p14:tracePt t="102318" x="2087563" y="4130675"/>
          <p14:tracePt t="102325" x="2087563" y="4122738"/>
          <p14:tracePt t="102334" x="2097088" y="4113213"/>
          <p14:tracePt t="102341" x="2114550" y="4094163"/>
          <p14:tracePt t="102358" x="2151063" y="4086225"/>
          <p14:tracePt t="102365" x="2179638" y="4067175"/>
          <p14:tracePt t="102374" x="2187575" y="4067175"/>
          <p14:tracePt t="102382" x="2206625" y="4067175"/>
          <p14:tracePt t="102389" x="2224088" y="4067175"/>
          <p14:tracePt t="102397" x="2251075" y="4057650"/>
          <p14:tracePt t="102406" x="2270125" y="4057650"/>
          <p14:tracePt t="102413" x="2306638" y="4057650"/>
          <p14:tracePt t="102422" x="2333625" y="4057650"/>
          <p14:tracePt t="102429" x="2370138" y="4057650"/>
          <p14:tracePt t="102439" x="2406650" y="4057650"/>
          <p14:tracePt t="102446" x="2443163" y="4076700"/>
          <p14:tracePt t="102454" x="2470150" y="4094163"/>
          <p14:tracePt t="102462" x="2479675" y="4113213"/>
          <p14:tracePt t="102469" x="2506663" y="4149725"/>
          <p14:tracePt t="102478" x="2516188" y="4167188"/>
          <p14:tracePt t="102486" x="2516188" y="4176713"/>
          <p14:tracePt t="102494" x="2516188" y="4203700"/>
          <p14:tracePt t="102501" x="2525713" y="4222750"/>
          <p14:tracePt t="102509" x="2552700" y="4240213"/>
          <p14:tracePt t="102518" x="2552700" y="4259263"/>
          <p14:tracePt t="102525" x="2552700" y="4286250"/>
          <p14:tracePt t="102534" x="2552700" y="4303713"/>
          <p14:tracePt t="102543" x="2552700" y="4332288"/>
          <p14:tracePt t="102551" x="2562225" y="4349750"/>
          <p14:tracePt t="102559" x="2562225" y="4376738"/>
          <p14:tracePt t="102567" x="2562225" y="4395788"/>
          <p14:tracePt t="102575" x="2562225" y="4405313"/>
          <p14:tracePt t="102587" x="2562225" y="4441825"/>
          <p14:tracePt t="102589" x="2562225" y="4449763"/>
          <p14:tracePt t="102598" x="2562225" y="4478338"/>
          <p14:tracePt t="102605" x="2562225" y="4486275"/>
          <p14:tracePt t="102614" x="2562225" y="4522788"/>
          <p14:tracePt t="102630" x="2562225" y="4551363"/>
          <p14:tracePt t="102638" x="2552700" y="4568825"/>
          <p14:tracePt t="102646" x="2525713" y="4595813"/>
          <p14:tracePt t="102655" x="2506663" y="4605338"/>
          <p14:tracePt t="102661" x="2498725" y="4624388"/>
          <p14:tracePt t="102669" x="2479675" y="4641850"/>
          <p14:tracePt t="102678" x="2462213" y="4660900"/>
          <p14:tracePt t="102685" x="2443163" y="4668838"/>
          <p14:tracePt t="102694" x="2397125" y="4678363"/>
          <p14:tracePt t="102709" x="2370138" y="4678363"/>
          <p14:tracePt t="102717" x="2360613" y="4678363"/>
          <p14:tracePt t="102725" x="2352675" y="4678363"/>
          <p14:tracePt t="102734" x="2333625" y="4678363"/>
          <p14:tracePt t="102742" x="2316163" y="4678363"/>
          <p14:tracePt t="102750" x="2306638" y="4678363"/>
          <p14:tracePt t="102758" x="2287588" y="4678363"/>
          <p14:tracePt t="102765" x="2270125" y="4678363"/>
          <p14:tracePt t="102774" x="2251075" y="4678363"/>
          <p14:tracePt t="102781" x="2224088" y="4660900"/>
          <p14:tracePt t="102789" x="2206625" y="4641850"/>
          <p14:tracePt t="102797" x="2170113" y="4605338"/>
          <p14:tracePt t="102806" x="2160588" y="4587875"/>
          <p14:tracePt t="102814" x="2143125" y="4541838"/>
          <p14:tracePt t="102821" x="2133600" y="4522788"/>
          <p14:tracePt t="102830" x="2124075" y="4505325"/>
          <p14:tracePt t="102838" x="2106613" y="4468813"/>
          <p14:tracePt t="102846" x="2106613" y="4449763"/>
          <p14:tracePt t="102853" x="2106613" y="4405313"/>
          <p14:tracePt t="102863" x="2097088" y="4376738"/>
          <p14:tracePt t="102871" x="2097088" y="4322763"/>
          <p14:tracePt t="102887" x="2097088" y="4240213"/>
          <p14:tracePt t="102900" x="2097088" y="4195763"/>
          <p14:tracePt t="102903" x="2097088" y="4159250"/>
          <p14:tracePt t="102912" x="2097088" y="4113213"/>
          <p14:tracePt t="102919" x="2097088" y="4086225"/>
          <p14:tracePt t="102927" x="2124075" y="4040188"/>
          <p14:tracePt t="102934" x="2143125" y="3994150"/>
          <p14:tracePt t="102942" x="2151063" y="3976688"/>
          <p14:tracePt t="102950" x="2187575" y="3948113"/>
          <p14:tracePt t="102958" x="2206625" y="3903663"/>
          <p14:tracePt t="102966" x="2243138" y="3867150"/>
          <p14:tracePt t="102973" x="2251075" y="3867150"/>
          <p14:tracePt t="102981" x="2279650" y="3857625"/>
          <p14:tracePt t="102989" x="2297113" y="3840163"/>
          <p14:tracePt t="103005" x="2316163" y="3840163"/>
          <p14:tracePt t="103039" x="2333625" y="3894138"/>
          <p14:tracePt t="103048" x="2343150" y="3967163"/>
          <p14:tracePt t="103056" x="2352675" y="4094163"/>
          <p14:tracePt t="103072" x="2397125" y="4213225"/>
          <p14:tracePt t="103080" x="2397125" y="4295775"/>
          <p14:tracePt t="103086" x="2406650" y="4332288"/>
          <p14:tracePt t="103096" x="2406650" y="4386263"/>
          <p14:tracePt t="103101" x="2416175" y="4422775"/>
          <p14:tracePt t="103109" x="2416175" y="4449763"/>
          <p14:tracePt t="103118" x="2416175" y="4478338"/>
          <p14:tracePt t="103125" x="2416175" y="4486275"/>
          <p14:tracePt t="103133" x="2416175" y="4495800"/>
          <p14:tracePt t="103142" x="2416175" y="4514850"/>
          <p14:tracePt t="103149" x="2416175" y="4541838"/>
          <p14:tracePt t="103158" x="2389188" y="4568825"/>
          <p14:tracePt t="103165" x="2389188" y="4578350"/>
          <p14:tracePt t="103173" x="2379663" y="4605338"/>
          <p14:tracePt t="103183" x="2352675" y="4624388"/>
          <p14:tracePt t="103194" x="2333625" y="4641850"/>
          <p14:tracePt t="103197" x="2324100" y="4660900"/>
          <p14:tracePt t="103205" x="2306638" y="4687888"/>
          <p14:tracePt t="103213" x="2297113" y="4687888"/>
          <p14:tracePt t="103222" x="2279650" y="4705350"/>
          <p14:tracePt t="103247" x="2260600" y="4705350"/>
          <p14:tracePt t="103583" x="2251075" y="4705350"/>
          <p14:tracePt t="103607" x="2243138" y="4705350"/>
          <p14:tracePt t="103615" x="2224088" y="4705350"/>
          <p14:tracePt t="103631" x="2206625" y="4705350"/>
          <p14:tracePt t="103639" x="2197100" y="4705350"/>
          <p14:tracePt t="103646" x="2187575" y="4705350"/>
          <p14:tracePt t="103656" x="2179638" y="4705350"/>
          <p14:tracePt t="103664" x="2170113" y="4705350"/>
          <p14:tracePt t="103672" x="2151063" y="4697413"/>
          <p14:tracePt t="103679" x="2124075" y="4641850"/>
          <p14:tracePt t="103688" x="2124075" y="4624388"/>
          <p14:tracePt t="103697" x="2114550" y="4605338"/>
          <p14:tracePt t="103705" x="2114550" y="4578350"/>
          <p14:tracePt t="103711" x="2114550" y="4551363"/>
          <p14:tracePt t="103719" x="2114550" y="4505325"/>
          <p14:tracePt t="103725" x="2114550" y="4478338"/>
          <p14:tracePt t="103733" x="2114550" y="4449763"/>
          <p14:tracePt t="103741" x="2114550" y="4422775"/>
          <p14:tracePt t="103752" x="2114550" y="4376738"/>
          <p14:tracePt t="103757" x="2114550" y="4359275"/>
          <p14:tracePt t="103765" x="2124075" y="4349750"/>
          <p14:tracePt t="103773" x="2143125" y="4322763"/>
          <p14:tracePt t="103782" x="2160588" y="4303713"/>
          <p14:tracePt t="103797" x="2170113" y="4303713"/>
          <p14:tracePt t="103805" x="2179638" y="4303713"/>
          <p14:tracePt t="103813" x="2197100" y="4303713"/>
          <p14:tracePt t="103821" x="2206625" y="4303713"/>
          <p14:tracePt t="103830" x="2214563" y="4303713"/>
          <p14:tracePt t="103846" x="2233613" y="4303713"/>
          <p14:tracePt t="103854" x="2251075" y="4303713"/>
          <p14:tracePt t="103862" x="2251075" y="4322763"/>
          <p14:tracePt t="103871" x="2260600" y="4349750"/>
          <p14:tracePt t="103881" x="2260600" y="4386263"/>
          <p14:tracePt t="103902" x="2260600" y="4449763"/>
          <p14:tracePt t="103914" x="2260600" y="4468813"/>
          <p14:tracePt t="103974" x="2260600" y="4459288"/>
          <p14:tracePt t="103983" x="2279650" y="4386263"/>
          <p14:tracePt t="103991" x="2297113" y="4322763"/>
          <p14:tracePt t="104002" x="2324100" y="4259263"/>
          <p14:tracePt t="104005" x="2370138" y="4130675"/>
          <p14:tracePt t="104013" x="2397125" y="4013200"/>
          <p14:tracePt t="104022" x="2406650" y="3921125"/>
          <p14:tracePt t="104030" x="2452688" y="3794125"/>
          <p14:tracePt t="104037" x="2479675" y="3694113"/>
          <p14:tracePt t="104047" x="2525713" y="3575050"/>
          <p14:tracePt t="104053" x="2533650" y="3502025"/>
          <p14:tracePt t="104061" x="2552700" y="3429000"/>
          <p14:tracePt t="104069" x="2552700" y="3382963"/>
          <p14:tracePt t="104079" x="2570163" y="3309938"/>
          <p14:tracePt t="104085" x="2570163" y="3282950"/>
          <p14:tracePt t="104096" x="2570163" y="3236913"/>
          <p14:tracePt t="104102" x="2570163" y="3192463"/>
          <p14:tracePt t="104112" x="2570163" y="3155950"/>
          <p14:tracePt t="104119" x="2589213" y="3127375"/>
          <p14:tracePt t="104131" x="2589213" y="3090863"/>
          <p14:tracePt t="104135" x="2598738" y="3054350"/>
          <p14:tracePt t="104144" x="2598738" y="3017838"/>
          <p14:tracePt t="104150" x="2606675" y="2973388"/>
          <p14:tracePt t="104159" x="2625725" y="2946400"/>
          <p14:tracePt t="104166" x="2625725" y="2927350"/>
          <p14:tracePt t="104173" x="2635250" y="2909888"/>
          <p14:tracePt t="104183" x="2643188" y="2890838"/>
          <p14:tracePt t="104191" x="2643188" y="2881313"/>
          <p14:tracePt t="104199" x="2652713" y="2863850"/>
          <p14:tracePt t="104239" x="2652713" y="2844800"/>
          <p14:tracePt t="104279" x="2662238" y="2836863"/>
          <p14:tracePt t="104357" x="2643188" y="2836863"/>
          <p14:tracePt t="104365" x="2635250" y="2836863"/>
          <p14:tracePt t="104373" x="2616200" y="2836863"/>
          <p14:tracePt t="104381" x="2589213" y="2836863"/>
          <p14:tracePt t="104390" x="2570163" y="2836863"/>
          <p14:tracePt t="104397" x="2543175" y="2836863"/>
          <p14:tracePt t="104405" x="2525713" y="2836863"/>
          <p14:tracePt t="104413" x="2470150" y="2836863"/>
          <p14:tracePt t="104422" x="2443163" y="2836863"/>
          <p14:tracePt t="104430" x="2425700" y="2836863"/>
          <p14:tracePt t="104437" x="2379663" y="2836863"/>
          <p14:tracePt t="104445" x="2352675" y="2836863"/>
          <p14:tracePt t="104453" x="2343150" y="2836863"/>
          <p14:tracePt t="104462" x="2316163" y="2827338"/>
          <p14:tracePt t="104470" x="2297113" y="2817813"/>
          <p14:tracePt t="104479" x="2297113" y="2808288"/>
          <p14:tracePt t="104487" x="2287588" y="2800350"/>
          <p14:tracePt t="104496" x="2270125" y="2754313"/>
          <p14:tracePt t="104503" x="2270125" y="2735263"/>
          <p14:tracePt t="104512" x="2251075" y="2690813"/>
          <p14:tracePt t="104519" x="2251075" y="2654300"/>
          <p14:tracePt t="104531" x="2251075" y="2625725"/>
          <p14:tracePt t="104533" x="2251075" y="2571750"/>
          <p14:tracePt t="104545" x="2251075" y="2525713"/>
          <p14:tracePt t="104551" x="2251075" y="2489200"/>
          <p14:tracePt t="104564" x="2251075" y="2444750"/>
          <p14:tracePt t="104567" x="2251075" y="2416175"/>
          <p14:tracePt t="104582" x="2260600" y="2343150"/>
          <p14:tracePt t="104590" x="2270125" y="2325688"/>
          <p14:tracePt t="104598" x="2287588" y="2306638"/>
          <p14:tracePt t="104605" x="2316163" y="2289175"/>
          <p14:tracePt t="104613" x="2343150" y="2270125"/>
          <p14:tracePt t="104622" x="2360613" y="2262188"/>
          <p14:tracePt t="104629" x="2406650" y="2243138"/>
          <p14:tracePt t="104645" x="2433638" y="2243138"/>
          <p14:tracePt t="104654" x="2443163" y="2243138"/>
          <p14:tracePt t="104661" x="2452688" y="2243138"/>
          <p14:tracePt t="104670" x="2470150" y="2243138"/>
          <p14:tracePt t="104680" x="2489200" y="2270125"/>
          <p14:tracePt t="104687" x="2498725" y="2306638"/>
          <p14:tracePt t="104694" x="2516188" y="2362200"/>
          <p14:tracePt t="104701" x="2552700" y="2462213"/>
          <p14:tracePt t="104709" x="2570163" y="2554288"/>
          <p14:tracePt t="104718" x="2579688" y="2681288"/>
          <p14:tracePt t="104726" x="2625725" y="2781300"/>
          <p14:tracePt t="104733" x="2635250" y="2890838"/>
          <p14:tracePt t="104741" x="2652713" y="2963863"/>
          <p14:tracePt t="104750" x="2652713" y="3054350"/>
          <p14:tracePt t="104757" x="2652713" y="3155950"/>
          <p14:tracePt t="104766" x="2652713" y="3246438"/>
          <p14:tracePt t="104773" x="2652713" y="3338513"/>
          <p14:tracePt t="104782" x="2652713" y="3411538"/>
          <p14:tracePt t="104790" x="2643188" y="3465513"/>
          <p14:tracePt t="104800" x="2606675" y="3548063"/>
          <p14:tracePt t="104807" x="2579688" y="3611563"/>
          <p14:tracePt t="104819" x="2562225" y="3657600"/>
          <p14:tracePt t="104821" x="2533650" y="3721100"/>
          <p14:tracePt t="104829" x="2525713" y="3757613"/>
          <p14:tracePt t="104838" x="2489200" y="3821113"/>
          <p14:tracePt t="104846" x="2479675" y="3857625"/>
          <p14:tracePt t="104853" x="2470150" y="3884613"/>
          <p14:tracePt t="104862" x="2443163" y="3903663"/>
          <p14:tracePt t="104869" x="2433638" y="3930650"/>
          <p14:tracePt t="104878" x="2425700" y="3948113"/>
          <p14:tracePt t="104897" x="2397125" y="4021138"/>
          <p14:tracePt t="104901" x="2389188" y="4040188"/>
          <p14:tracePt t="104909" x="2389188" y="4076700"/>
          <p14:tracePt t="104918" x="2389188" y="4086225"/>
          <p14:tracePt t="105007" x="2389188" y="4094163"/>
          <p14:tracePt t="105037" x="2397125" y="4094163"/>
          <p14:tracePt t="105078" x="2406650" y="4113213"/>
          <p14:tracePt t="105086" x="2406650" y="4130675"/>
          <p14:tracePt t="105096" x="2406650" y="4176713"/>
          <p14:tracePt t="105101" x="2406650" y="4203700"/>
          <p14:tracePt t="105110" x="2406650" y="4232275"/>
          <p14:tracePt t="105118" x="2406650" y="4268788"/>
          <p14:tracePt t="105126" x="2406650" y="4313238"/>
          <p14:tracePt t="105133" x="2406650" y="4340225"/>
          <p14:tracePt t="105143" x="2389188" y="4386263"/>
          <p14:tracePt t="105150" x="2379663" y="4413250"/>
          <p14:tracePt t="105158" x="2360613" y="4449763"/>
          <p14:tracePt t="105165" x="2324100" y="4486275"/>
          <p14:tracePt t="105173" x="2306638" y="4514850"/>
          <p14:tracePt t="105181" x="2270125" y="4559300"/>
          <p14:tracePt t="105189" x="2260600" y="4559300"/>
          <p14:tracePt t="105197" x="2233613" y="4578350"/>
          <p14:tracePt t="105205" x="2197100" y="4605338"/>
          <p14:tracePt t="105213" x="2160588" y="4614863"/>
          <p14:tracePt t="105223" x="2124075" y="4614863"/>
          <p14:tracePt t="105230" x="2097088" y="4614863"/>
          <p14:tracePt t="105237" x="2060575" y="4614863"/>
          <p14:tracePt t="105246" x="2024063" y="4614863"/>
          <p14:tracePt t="105253" x="1978025" y="4614863"/>
          <p14:tracePt t="105271" x="1951038" y="4614863"/>
          <p14:tracePt t="105278" x="1941513" y="4614863"/>
          <p14:tracePt t="105286" x="1931988" y="4605338"/>
          <p14:tracePt t="105295" x="1924050" y="4587875"/>
          <p14:tracePt t="105310" x="1914525" y="4578350"/>
          <p14:tracePt t="105332" x="1914525" y="4559300"/>
          <p14:tracePt t="105335" x="1895475" y="4522788"/>
          <p14:tracePt t="105343" x="1895475" y="4514850"/>
          <p14:tracePt t="105352" x="1887538" y="4495800"/>
          <p14:tracePt t="105359" x="1887538" y="4468813"/>
          <p14:tracePt t="105367" x="1887538" y="4441825"/>
          <p14:tracePt t="105377" x="1887538" y="4422775"/>
          <p14:tracePt t="105382" x="1887538" y="4386263"/>
          <p14:tracePt t="105389" x="1887538" y="4349750"/>
          <p14:tracePt t="105397" x="1887538" y="4322763"/>
          <p14:tracePt t="105405" x="1887538" y="4295775"/>
          <p14:tracePt t="105413" x="1914525" y="4240213"/>
          <p14:tracePt t="105423" x="1968500" y="4167188"/>
          <p14:tracePt t="105432" x="1987550" y="4149725"/>
          <p14:tracePt t="105440" x="2033588" y="4103688"/>
          <p14:tracePt t="105445" x="2097088" y="4067175"/>
          <p14:tracePt t="105453" x="2124075" y="4057650"/>
          <p14:tracePt t="105462" x="2170113" y="4049713"/>
          <p14:tracePt t="105469" x="2187575" y="4049713"/>
          <p14:tracePt t="105478" x="2214563" y="4021138"/>
          <p14:tracePt t="105485" x="2224088" y="4021138"/>
          <p14:tracePt t="105501" x="2233613" y="4021138"/>
          <p14:tracePt t="105535" x="2243138" y="4021138"/>
          <p14:tracePt t="105543" x="2251075" y="4040188"/>
          <p14:tracePt t="105552" x="2251075" y="4049713"/>
          <p14:tracePt t="105559" x="2251075" y="4067175"/>
          <p14:tracePt t="105568" x="2251075" y="4076700"/>
          <p14:tracePt t="105573" x="2251075" y="4094163"/>
          <p14:tracePt t="105589" x="2270125" y="4113213"/>
          <p14:tracePt t="105605" x="2270125" y="4130675"/>
          <p14:tracePt t="105613" x="2270125" y="4149725"/>
          <p14:tracePt t="105622" x="2270125" y="4176713"/>
          <p14:tracePt t="105631" x="2270125" y="4186238"/>
          <p14:tracePt t="105639" x="2270125" y="4195763"/>
          <p14:tracePt t="105647" x="2270125" y="4203700"/>
          <p14:tracePt t="105822" x="2270125" y="4195763"/>
          <p14:tracePt t="105838" x="2270125" y="4186238"/>
          <p14:tracePt t="105845" x="2270125" y="4176713"/>
          <p14:tracePt t="105854" x="2270125" y="4167188"/>
          <p14:tracePt t="105861" x="2270125" y="4159250"/>
          <p14:tracePt t="105870" x="2270125" y="4149725"/>
          <p14:tracePt t="105878" x="2270125" y="4140200"/>
          <p14:tracePt t="105885" x="2270125" y="4130675"/>
          <p14:tracePt t="105898" x="2270125" y="4113213"/>
          <p14:tracePt t="105918" x="2270125" y="4103688"/>
          <p14:tracePt t="105934" x="2270125" y="4086225"/>
          <p14:tracePt t="105966" x="2270125" y="4067175"/>
          <p14:tracePt t="105981" x="2260600" y="4067175"/>
          <p14:tracePt t="106006" x="2243138" y="406717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528" y="-18256"/>
            <a:ext cx="8229600" cy="1143000"/>
          </a:xfrm>
        </p:spPr>
        <p:txBody>
          <a:bodyPr/>
          <a:lstStyle/>
          <a:p>
            <a:r>
              <a:rPr kumimoji="1" lang="en-US" altLang="ja-JP" dirty="0" err="1"/>
              <a:t>sb</a:t>
            </a:r>
            <a:r>
              <a:rPr lang="ja-JP" altLang="en-US" dirty="0"/>
              <a:t>用の</a:t>
            </a:r>
            <a:r>
              <a:rPr lang="en-US" altLang="ja-JP" dirty="0" err="1"/>
              <a:t>verilog</a:t>
            </a:r>
            <a:r>
              <a:rPr lang="ja-JP" altLang="en-US" dirty="0"/>
              <a:t>記述</a:t>
            </a:r>
            <a:endParaRPr kumimoji="1" lang="ja-JP" altLang="en-US" dirty="0"/>
          </a:p>
        </p:txBody>
      </p:sp>
      <p:sp>
        <p:nvSpPr>
          <p:cNvPr id="3" name="コンテンツ プレースホルダー 2"/>
          <p:cNvSpPr>
            <a:spLocks noGrp="1"/>
          </p:cNvSpPr>
          <p:nvPr>
            <p:ph idx="1"/>
          </p:nvPr>
        </p:nvSpPr>
        <p:spPr>
          <a:xfrm>
            <a:off x="179512" y="1091482"/>
            <a:ext cx="9073008" cy="4675036"/>
          </a:xfrm>
        </p:spPr>
        <p:txBody>
          <a:bodyPr/>
          <a:lstStyle/>
          <a:p>
            <a:pPr marL="0" indent="0">
              <a:buNone/>
            </a:pPr>
            <a:r>
              <a:rPr lang="en-US" altLang="ja-JP" sz="2000" dirty="0"/>
              <a:t>assign </a:t>
            </a:r>
            <a:r>
              <a:rPr lang="en-US" altLang="ja-JP" sz="2000" dirty="0" err="1"/>
              <a:t>writedata</a:t>
            </a:r>
            <a:r>
              <a:rPr lang="en-US" altLang="ja-JP" sz="2000" dirty="0"/>
              <a:t> = 		</a:t>
            </a:r>
          </a:p>
          <a:p>
            <a:pPr marL="0" indent="0">
              <a:buNone/>
            </a:pPr>
            <a:r>
              <a:rPr lang="en-US" altLang="ja-JP" sz="2000" dirty="0"/>
              <a:t>	</a:t>
            </a:r>
            <a:r>
              <a:rPr lang="en-US" altLang="ja-JP" sz="2000" dirty="0" err="1"/>
              <a:t>sb_op</a:t>
            </a:r>
            <a:r>
              <a:rPr lang="en-US" altLang="ja-JP" sz="2000" dirty="0"/>
              <a:t> &amp; </a:t>
            </a:r>
            <a:r>
              <a:rPr lang="en-US" altLang="ja-JP" sz="2000" dirty="0" err="1"/>
              <a:t>aluresult</a:t>
            </a:r>
            <a:r>
              <a:rPr lang="en-US" altLang="ja-JP" sz="2000" dirty="0"/>
              <a:t>[1]&amp;</a:t>
            </a:r>
            <a:r>
              <a:rPr lang="en-US" altLang="ja-JP" sz="2000" dirty="0" err="1"/>
              <a:t>aluresult</a:t>
            </a:r>
            <a:r>
              <a:rPr lang="en-US" altLang="ja-JP" sz="2000" dirty="0"/>
              <a:t>[0] ? {rd2[7:0],24’b0} : </a:t>
            </a:r>
          </a:p>
          <a:p>
            <a:pPr marL="0" indent="0">
              <a:buNone/>
            </a:pPr>
            <a:r>
              <a:rPr lang="en-US" altLang="ja-JP" sz="2000" dirty="0"/>
              <a:t>             </a:t>
            </a:r>
            <a:r>
              <a:rPr lang="en-US" altLang="ja-JP" sz="2000" dirty="0" err="1"/>
              <a:t>sb_op</a:t>
            </a:r>
            <a:r>
              <a:rPr lang="en-US" altLang="ja-JP" sz="2000" dirty="0"/>
              <a:t> &amp; </a:t>
            </a:r>
            <a:r>
              <a:rPr lang="en-US" altLang="ja-JP" sz="2000" dirty="0" err="1"/>
              <a:t>aluresult</a:t>
            </a:r>
            <a:r>
              <a:rPr lang="en-US" altLang="ja-JP" sz="2000" dirty="0"/>
              <a:t>[1]&amp;!</a:t>
            </a:r>
            <a:r>
              <a:rPr lang="en-US" altLang="ja-JP" sz="2000" dirty="0" err="1"/>
              <a:t>aluresult</a:t>
            </a:r>
            <a:r>
              <a:rPr lang="en-US" altLang="ja-JP" sz="2000" dirty="0"/>
              <a:t>[0] ? {8'b0,rd2[7:0],16'b0} :</a:t>
            </a:r>
          </a:p>
          <a:p>
            <a:pPr marL="0" indent="0">
              <a:buNone/>
            </a:pPr>
            <a:r>
              <a:rPr lang="en-US" altLang="ja-JP" sz="2000" dirty="0"/>
              <a:t>             </a:t>
            </a:r>
            <a:r>
              <a:rPr lang="en-US" altLang="ja-JP" sz="2000" dirty="0" err="1"/>
              <a:t>sb_op</a:t>
            </a:r>
            <a:r>
              <a:rPr lang="en-US" altLang="ja-JP" sz="2000" dirty="0"/>
              <a:t> &amp; !</a:t>
            </a:r>
            <a:r>
              <a:rPr lang="en-US" altLang="ja-JP" sz="2000" dirty="0" err="1"/>
              <a:t>aluresult</a:t>
            </a:r>
            <a:r>
              <a:rPr lang="en-US" altLang="ja-JP" sz="2000" dirty="0"/>
              <a:t>[1]&amp;</a:t>
            </a:r>
            <a:r>
              <a:rPr lang="en-US" altLang="ja-JP" sz="2000" dirty="0" err="1"/>
              <a:t>aluresult</a:t>
            </a:r>
            <a:r>
              <a:rPr lang="en-US" altLang="ja-JP" sz="2000" dirty="0"/>
              <a:t>[0] ?</a:t>
            </a:r>
            <a:r>
              <a:rPr lang="ja-JP" altLang="en-US" sz="2000" dirty="0"/>
              <a:t>　</a:t>
            </a:r>
            <a:r>
              <a:rPr lang="en-US" altLang="ja-JP" sz="2000" dirty="0"/>
              <a:t>{16'b0,rd2[7:0],8'b0} :</a:t>
            </a:r>
          </a:p>
          <a:p>
            <a:pPr marL="0" indent="0">
              <a:buNone/>
            </a:pPr>
            <a:r>
              <a:rPr lang="en-US" altLang="ja-JP" sz="2000" dirty="0"/>
              <a:t>             </a:t>
            </a:r>
            <a:r>
              <a:rPr lang="en-US" altLang="ja-JP" sz="2000" dirty="0" err="1"/>
              <a:t>sb_op</a:t>
            </a:r>
            <a:r>
              <a:rPr lang="en-US" altLang="ja-JP" sz="2000" dirty="0"/>
              <a:t> &amp; !</a:t>
            </a:r>
            <a:r>
              <a:rPr lang="en-US" altLang="ja-JP" sz="2000" dirty="0" err="1"/>
              <a:t>aluresult</a:t>
            </a:r>
            <a:r>
              <a:rPr lang="en-US" altLang="ja-JP" sz="2000" dirty="0"/>
              <a:t>[1] &amp;!</a:t>
            </a:r>
            <a:r>
              <a:rPr lang="en-US" altLang="ja-JP" sz="2000" dirty="0" err="1"/>
              <a:t>aluresult</a:t>
            </a:r>
            <a:r>
              <a:rPr lang="en-US" altLang="ja-JP" sz="2000" dirty="0"/>
              <a:t>[0] ? {24’b0,rd2[7:0]} : rd2;</a:t>
            </a:r>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memwrite</a:t>
            </a:r>
            <a:r>
              <a:rPr lang="en-US" altLang="ja-JP" sz="2000" dirty="0"/>
              <a:t> = { (</a:t>
            </a:r>
            <a:r>
              <a:rPr lang="en-US" altLang="ja-JP" sz="2000" dirty="0" err="1"/>
              <a:t>sw_op</a:t>
            </a:r>
            <a:r>
              <a:rPr lang="en-US" altLang="ja-JP" sz="2000" dirty="0"/>
              <a:t> | </a:t>
            </a:r>
            <a:r>
              <a:rPr lang="en-US" altLang="ja-JP" sz="2000" dirty="0" err="1"/>
              <a:t>aluresult</a:t>
            </a:r>
            <a:r>
              <a:rPr lang="en-US" altLang="ja-JP" sz="2000" dirty="0"/>
              <a:t>[1] &amp; </a:t>
            </a:r>
            <a:r>
              <a:rPr lang="en-US" altLang="ja-JP" sz="2000" dirty="0" err="1"/>
              <a:t>aluresult</a:t>
            </a:r>
            <a:r>
              <a:rPr lang="en-US" altLang="ja-JP" sz="2000" dirty="0"/>
              <a:t>[0] &amp;</a:t>
            </a:r>
            <a:r>
              <a:rPr lang="en-US" altLang="ja-JP" sz="2000" dirty="0" err="1"/>
              <a:t>sb_op</a:t>
            </a:r>
            <a:r>
              <a:rPr lang="en-US" altLang="ja-JP" sz="2000" dirty="0"/>
              <a:t>),</a:t>
            </a:r>
          </a:p>
          <a:p>
            <a:pPr marL="0" indent="0">
              <a:buNone/>
            </a:pPr>
            <a:r>
              <a:rPr lang="en-US" altLang="ja-JP" sz="2000" dirty="0"/>
              <a:t>			(</a:t>
            </a:r>
            <a:r>
              <a:rPr lang="en-US" altLang="ja-JP" sz="2000" dirty="0" err="1"/>
              <a:t>sw_op</a:t>
            </a:r>
            <a:r>
              <a:rPr lang="en-US" altLang="ja-JP" sz="2000" dirty="0"/>
              <a:t> | </a:t>
            </a:r>
            <a:r>
              <a:rPr lang="en-US" altLang="ja-JP" sz="2000" dirty="0" err="1"/>
              <a:t>aluresult</a:t>
            </a:r>
            <a:r>
              <a:rPr lang="en-US" altLang="ja-JP" sz="2000" dirty="0"/>
              <a:t>[1] &amp; !</a:t>
            </a:r>
            <a:r>
              <a:rPr lang="en-US" altLang="ja-JP" sz="2000" dirty="0" err="1"/>
              <a:t>aluresult</a:t>
            </a:r>
            <a:r>
              <a:rPr lang="en-US" altLang="ja-JP" sz="2000" dirty="0"/>
              <a:t>[0] &amp;</a:t>
            </a:r>
            <a:r>
              <a:rPr lang="en-US" altLang="ja-JP" sz="2000" dirty="0" err="1"/>
              <a:t>sb_op</a:t>
            </a:r>
            <a:r>
              <a:rPr lang="en-US" altLang="ja-JP" sz="2000" dirty="0"/>
              <a:t>),</a:t>
            </a:r>
          </a:p>
          <a:p>
            <a:pPr marL="0" indent="0">
              <a:buNone/>
            </a:pPr>
            <a:r>
              <a:rPr lang="en-US" altLang="ja-JP" sz="2000" dirty="0"/>
              <a:t>			(</a:t>
            </a:r>
            <a:r>
              <a:rPr lang="en-US" altLang="ja-JP" sz="2000" dirty="0" err="1"/>
              <a:t>sw_op</a:t>
            </a:r>
            <a:r>
              <a:rPr lang="en-US" altLang="ja-JP" sz="2000" dirty="0"/>
              <a:t> | !</a:t>
            </a:r>
            <a:r>
              <a:rPr lang="en-US" altLang="ja-JP" sz="2000" dirty="0" err="1"/>
              <a:t>aluresult</a:t>
            </a:r>
            <a:r>
              <a:rPr lang="en-US" altLang="ja-JP" sz="2000" dirty="0"/>
              <a:t>[1] &amp; </a:t>
            </a:r>
            <a:r>
              <a:rPr lang="en-US" altLang="ja-JP" sz="2000" dirty="0" err="1"/>
              <a:t>aluresult</a:t>
            </a:r>
            <a:r>
              <a:rPr lang="en-US" altLang="ja-JP" sz="2000" dirty="0"/>
              <a:t>[0] &amp;</a:t>
            </a:r>
            <a:r>
              <a:rPr lang="en-US" altLang="ja-JP" sz="2000" dirty="0" err="1"/>
              <a:t>sb_op</a:t>
            </a:r>
            <a:r>
              <a:rPr lang="en-US" altLang="ja-JP" sz="2000" dirty="0"/>
              <a:t>),</a:t>
            </a:r>
          </a:p>
          <a:p>
            <a:pPr marL="0" indent="0">
              <a:buNone/>
            </a:pPr>
            <a:r>
              <a:rPr lang="en-US" altLang="ja-JP" sz="2000" dirty="0"/>
              <a:t>			(</a:t>
            </a:r>
            <a:r>
              <a:rPr lang="en-US" altLang="ja-JP" sz="2000" dirty="0" err="1"/>
              <a:t>sw_op</a:t>
            </a:r>
            <a:r>
              <a:rPr lang="en-US" altLang="ja-JP" sz="2000" dirty="0"/>
              <a:t> | !</a:t>
            </a:r>
            <a:r>
              <a:rPr lang="en-US" altLang="ja-JP" sz="2000" dirty="0" err="1"/>
              <a:t>aluresult</a:t>
            </a:r>
            <a:r>
              <a:rPr lang="en-US" altLang="ja-JP" sz="2000" dirty="0"/>
              <a:t>[1] &amp; !</a:t>
            </a:r>
            <a:r>
              <a:rPr lang="en-US" altLang="ja-JP" sz="2000" dirty="0" err="1"/>
              <a:t>aluresult</a:t>
            </a:r>
            <a:r>
              <a:rPr lang="en-US" altLang="ja-JP" sz="2000" dirty="0"/>
              <a:t>[0] &amp;</a:t>
            </a:r>
            <a:r>
              <a:rPr lang="en-US" altLang="ja-JP" sz="2000" dirty="0" err="1"/>
              <a:t>sb_op</a:t>
            </a:r>
            <a:r>
              <a:rPr lang="en-US" altLang="ja-JP" sz="2000" dirty="0"/>
              <a:t>) };</a:t>
            </a:r>
          </a:p>
          <a:p>
            <a:endParaRPr kumimoji="1" lang="ja-JP" altLang="en-US" dirty="0"/>
          </a:p>
        </p:txBody>
      </p:sp>
      <p:sp>
        <p:nvSpPr>
          <p:cNvPr id="4" name="角丸四角形吹き出し 3"/>
          <p:cNvSpPr/>
          <p:nvPr/>
        </p:nvSpPr>
        <p:spPr>
          <a:xfrm>
            <a:off x="6897684" y="2861382"/>
            <a:ext cx="2232248" cy="1112987"/>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それぞれ</a:t>
            </a:r>
            <a:r>
              <a:rPr kumimoji="1" lang="en-US" altLang="ja-JP" dirty="0"/>
              <a:t>8</a:t>
            </a:r>
            <a:r>
              <a:rPr kumimoji="1" lang="ja-JP" altLang="en-US" dirty="0"/>
              <a:t>ビットに対応する書き込みビットを</a:t>
            </a:r>
            <a:r>
              <a:rPr kumimoji="1" lang="en-US" altLang="ja-JP" dirty="0"/>
              <a:t>4</a:t>
            </a:r>
            <a:r>
              <a:rPr kumimoji="1" lang="ja-JP" altLang="en-US" dirty="0"/>
              <a:t>ビット生成</a:t>
            </a:r>
          </a:p>
        </p:txBody>
      </p:sp>
      <p:sp>
        <p:nvSpPr>
          <p:cNvPr id="5" name="角丸四角形吹き出し 4"/>
          <p:cNvSpPr/>
          <p:nvPr/>
        </p:nvSpPr>
        <p:spPr>
          <a:xfrm>
            <a:off x="6466304" y="338140"/>
            <a:ext cx="2232248" cy="1112987"/>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書き込む</a:t>
            </a:r>
            <a:r>
              <a:rPr lang="en-US" altLang="ja-JP" dirty="0"/>
              <a:t>8</a:t>
            </a:r>
            <a:r>
              <a:rPr lang="ja-JP" altLang="en-US" dirty="0"/>
              <a:t>ビットの位置を番地に応じて決める</a:t>
            </a:r>
            <a:endParaRPr kumimoji="1" lang="ja-JP" altLang="en-US" dirty="0"/>
          </a:p>
        </p:txBody>
      </p:sp>
      <p:pic>
        <p:nvPicPr>
          <p:cNvPr id="6" name="オーディオ 5">
            <a:hlinkClick r:id="" action="ppaction://media"/>
            <a:extLst>
              <a:ext uri="{FF2B5EF4-FFF2-40B4-BE49-F238E27FC236}">
                <a16:creationId xmlns:a16="http://schemas.microsoft.com/office/drawing/2014/main" id="{DC6EDE87-33F4-4545-AB94-308D364FB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58195110"/>
      </p:ext>
    </p:extLst>
  </p:cSld>
  <p:clrMapOvr>
    <a:masterClrMapping/>
  </p:clrMapOvr>
  <mc:AlternateContent xmlns:mc="http://schemas.openxmlformats.org/markup-compatibility/2006">
    <mc:Choice xmlns:p14="http://schemas.microsoft.com/office/powerpoint/2010/main" Requires="p14">
      <p:transition spd="slow" p14:dur="2000" advTm="317008"/>
    </mc:Choice>
    <mc:Fallback>
      <p:transition spd="slow" advTm="31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0608" x="2233613" y="4067175"/>
          <p14:tracePt t="40631" x="2224088" y="4067175"/>
          <p14:tracePt t="40640" x="2197100" y="4067175"/>
          <p14:tracePt t="40646" x="2170113" y="4067175"/>
          <p14:tracePt t="40654" x="2114550" y="4067175"/>
          <p14:tracePt t="40662" x="2078038" y="4067175"/>
          <p14:tracePt t="40670" x="2005013" y="4067175"/>
          <p14:tracePt t="40678" x="1941513" y="4040188"/>
          <p14:tracePt t="40685" x="1841500" y="3994150"/>
          <p14:tracePt t="40694" x="1722438" y="3921125"/>
          <p14:tracePt t="40701" x="1622425" y="3867150"/>
          <p14:tracePt t="40713" x="1504950" y="3775075"/>
          <p14:tracePt t="40721" x="1422400" y="3702050"/>
          <p14:tracePt t="40727" x="1322388" y="3629025"/>
          <p14:tracePt t="40740" x="1239838" y="3565525"/>
          <p14:tracePt t="40741" x="1157288" y="3492500"/>
          <p14:tracePt t="40750" x="1093788" y="3429000"/>
          <p14:tracePt t="40757" x="1039813" y="3355975"/>
          <p14:tracePt t="40766" x="1003300" y="3292475"/>
          <p14:tracePt t="40773" x="974725" y="3236913"/>
          <p14:tracePt t="40781" x="947738" y="3192463"/>
          <p14:tracePt t="40789" x="911225" y="3127375"/>
          <p14:tracePt t="40799" x="903288" y="3082925"/>
          <p14:tracePt t="40805" x="893763" y="3009900"/>
          <p14:tracePt t="40814" x="893763" y="2963863"/>
          <p14:tracePt t="40822" x="893763" y="2909888"/>
          <p14:tracePt t="40829" x="893763" y="2836863"/>
          <p14:tracePt t="40837" x="893763" y="2781300"/>
          <p14:tracePt t="40846" x="893763" y="2727325"/>
          <p14:tracePt t="40855" x="893763" y="2681288"/>
          <p14:tracePt t="40869" x="893763" y="2662238"/>
          <p14:tracePt t="40872" x="893763" y="2625725"/>
          <p14:tracePt t="40880" x="893763" y="2581275"/>
          <p14:tracePt t="40905" x="930275" y="2498725"/>
          <p14:tracePt t="40911" x="939800" y="2462213"/>
          <p14:tracePt t="40918" x="974725" y="2435225"/>
          <p14:tracePt t="40925" x="993775" y="2416175"/>
          <p14:tracePt t="40933" x="1011238" y="2408238"/>
          <p14:tracePt t="40941" x="1020763" y="2408238"/>
          <p14:tracePt t="40950" x="1039813" y="2398713"/>
          <p14:tracePt t="40957" x="1047750" y="2398713"/>
          <p14:tracePt t="40965" x="1057275" y="2398713"/>
          <p14:tracePt t="40975" x="1066800" y="2398713"/>
          <p14:tracePt t="40981" x="1076325" y="2398713"/>
          <p14:tracePt t="40989" x="1093788" y="2398713"/>
          <p14:tracePt t="40997" x="1103313" y="2398713"/>
          <p14:tracePt t="41013" x="1112838" y="2398713"/>
          <p14:tracePt t="41021" x="1120775" y="2398713"/>
          <p14:tracePt t="41029" x="1139825" y="2398713"/>
          <p14:tracePt t="41037" x="1176338" y="2398713"/>
          <p14:tracePt t="41045" x="1185863" y="2398713"/>
          <p14:tracePt t="41054" x="1203325" y="2398713"/>
          <p14:tracePt t="41061" x="1222375" y="2398713"/>
          <p14:tracePt t="41069" x="1266825" y="2398713"/>
          <p14:tracePt t="41080" x="1285875" y="2379663"/>
          <p14:tracePt t="41087" x="1312863" y="2362200"/>
          <p14:tracePt t="41098" x="1330325" y="2362200"/>
          <p14:tracePt t="41103" x="1376363" y="2352675"/>
          <p14:tracePt t="41114" x="1395413" y="2352675"/>
          <p14:tracePt t="41117" x="1431925" y="2352675"/>
          <p14:tracePt t="41126" x="1476375" y="2343150"/>
          <p14:tracePt t="41133" x="1495425" y="2343150"/>
          <p14:tracePt t="41141" x="1531938" y="2325688"/>
          <p14:tracePt t="41149" x="1576388" y="2316163"/>
          <p14:tracePt t="41157" x="1622425" y="2289175"/>
          <p14:tracePt t="41165" x="1685925" y="2262188"/>
          <p14:tracePt t="41173" x="1741488" y="2252663"/>
          <p14:tracePt t="41182" x="1778000" y="2233613"/>
          <p14:tracePt t="41191" x="1831975" y="2206625"/>
          <p14:tracePt t="41199" x="1878013" y="2189163"/>
          <p14:tracePt t="41207" x="1924050" y="2133600"/>
          <p14:tracePt t="41216" x="1968500" y="2116138"/>
          <p14:tracePt t="41223" x="1987550" y="2097088"/>
          <p14:tracePt t="41230" x="2014538" y="2079625"/>
          <p14:tracePt t="41239" x="2033588" y="2060575"/>
          <p14:tracePt t="41255" x="2041525" y="2052638"/>
          <p14:tracePt t="41493" x="2041525" y="2060575"/>
          <p14:tracePt t="41591" x="2060575" y="2052638"/>
          <p14:tracePt t="41599" x="2078038" y="2033588"/>
          <p14:tracePt t="41607" x="2078038" y="2024063"/>
          <p14:tracePt t="41619" x="2097088" y="1987550"/>
          <p14:tracePt t="41623" x="2106613" y="1970088"/>
          <p14:tracePt t="41630" x="2114550" y="1943100"/>
          <p14:tracePt t="41638" x="2124075" y="1914525"/>
          <p14:tracePt t="41648" x="2133600" y="1897063"/>
          <p14:tracePt t="41654" x="2151063" y="1860550"/>
          <p14:tracePt t="41662" x="2160588" y="1841500"/>
          <p14:tracePt t="41670" x="2179638" y="1814513"/>
          <p14:tracePt t="41679" x="2187575" y="1804988"/>
          <p14:tracePt t="41687" x="2197100" y="1787525"/>
          <p14:tracePt t="41701" x="2206625" y="1760538"/>
          <p14:tracePt t="41711" x="2214563" y="1751013"/>
          <p14:tracePt t="41717" x="2224088" y="1741488"/>
          <p14:tracePt t="41741" x="2224088" y="1724025"/>
          <p14:tracePt t="41750" x="2233613" y="1714500"/>
          <p14:tracePt t="41855" x="2243138" y="1704975"/>
          <p14:tracePt t="42071" x="2251075" y="1704975"/>
          <p14:tracePt t="42081" x="2270125" y="1697038"/>
          <p14:tracePt t="42096" x="2287588" y="1677988"/>
          <p14:tracePt t="42101" x="2297113" y="1668463"/>
          <p14:tracePt t="42115" x="2324100" y="1651000"/>
          <p14:tracePt t="42120" x="2352675" y="1651000"/>
          <p14:tracePt t="42127" x="2370138" y="1631950"/>
          <p14:tracePt t="42133" x="2406650" y="1604963"/>
          <p14:tracePt t="42142" x="2433638" y="1595438"/>
          <p14:tracePt t="42149" x="2452688" y="1577975"/>
          <p14:tracePt t="42157" x="2489200" y="1558925"/>
          <p14:tracePt t="42173" x="2506663" y="1550988"/>
          <p14:tracePt t="42197" x="2525713" y="1531938"/>
          <p14:tracePt t="42279" x="2533650" y="1522413"/>
          <p14:tracePt t="42470" x="2543175" y="1522413"/>
          <p14:tracePt t="42492" x="2552700" y="1522413"/>
          <p14:tracePt t="42519" x="2570163" y="1522413"/>
          <p14:tracePt t="42527" x="2579688" y="1514475"/>
          <p14:tracePt t="42553" x="2579688" y="1495425"/>
          <p14:tracePt t="42559" x="2589213" y="1485900"/>
          <p14:tracePt t="42574" x="2589213" y="1477963"/>
          <p14:tracePt t="42581" x="2598738" y="1441450"/>
          <p14:tracePt t="42589" x="2625725" y="1404938"/>
          <p14:tracePt t="42597" x="2635250" y="1385888"/>
          <p14:tracePt t="42607" x="2643188" y="1331913"/>
          <p14:tracePt t="42620" x="2652713" y="1303338"/>
          <p14:tracePt t="42623" x="2671763" y="1276350"/>
          <p14:tracePt t="42631" x="2679700" y="1239838"/>
          <p14:tracePt t="42638" x="2689225" y="1222375"/>
          <p14:tracePt t="42647" x="2689225" y="1195388"/>
          <p14:tracePt t="42653" x="2698750" y="1176338"/>
          <p14:tracePt t="42662" x="2698750" y="1149350"/>
          <p14:tracePt t="42669" x="2698750" y="1139825"/>
          <p14:tracePt t="42677" x="2708275" y="1122363"/>
          <p14:tracePt t="42685" x="2716213" y="1103313"/>
          <p14:tracePt t="42694" x="2716213" y="1093788"/>
          <p14:tracePt t="42701" x="2725738" y="1085850"/>
          <p14:tracePt t="42719" x="2725738" y="1066800"/>
          <p14:tracePt t="42871" x="2708275" y="1066800"/>
          <p14:tracePt t="42896" x="2698750" y="1076325"/>
          <p14:tracePt t="42904" x="2689225" y="1085850"/>
          <p14:tracePt t="42909" x="2679700" y="1093788"/>
          <p14:tracePt t="42918" x="2679700" y="1103313"/>
          <p14:tracePt t="42925" x="2671763" y="1112838"/>
          <p14:tracePt t="43215" x="2671763" y="1103313"/>
          <p14:tracePt t="43255" x="2679700" y="1103313"/>
          <p14:tracePt t="43272" x="2689225" y="1103313"/>
          <p14:tracePt t="43279" x="2698750" y="1103313"/>
          <p14:tracePt t="43287" x="2725738" y="1103313"/>
          <p14:tracePt t="43302" x="2752725" y="1103313"/>
          <p14:tracePt t="43311" x="2771775" y="1122363"/>
          <p14:tracePt t="43318" x="2781300" y="1122363"/>
          <p14:tracePt t="43326" x="2825750" y="1149350"/>
          <p14:tracePt t="43334" x="2844800" y="1158875"/>
          <p14:tracePt t="43342" x="2862263" y="1166813"/>
          <p14:tracePt t="43350" x="2871788" y="1166813"/>
          <p14:tracePt t="43358" x="2889250" y="1166813"/>
          <p14:tracePt t="43366" x="2917825" y="1185863"/>
          <p14:tracePt t="43390" x="2935288" y="1185863"/>
          <p14:tracePt t="43398" x="2944813" y="1195388"/>
          <p14:tracePt t="43414" x="2954338" y="1195388"/>
          <p14:tracePt t="43425" x="2962275" y="1195388"/>
          <p14:tracePt t="43437" x="2981325" y="1195388"/>
          <p14:tracePt t="43469" x="2990850" y="1195388"/>
          <p14:tracePt t="43495" x="2998788" y="1195388"/>
          <p14:tracePt t="43519" x="3017838" y="1195388"/>
          <p14:tracePt t="43543" x="3027363" y="1195388"/>
          <p14:tracePt t="43567" x="3035300" y="1195388"/>
          <p14:tracePt t="43685" x="3044825" y="1195388"/>
          <p14:tracePt t="44439" x="3054350" y="1195388"/>
          <p14:tracePt t="44455" x="3063875" y="1195388"/>
          <p14:tracePt t="44469" x="3071813" y="1185863"/>
          <p14:tracePt t="44487" x="3090863" y="1176338"/>
          <p14:tracePt t="44527" x="3090863" y="1166813"/>
          <p14:tracePt t="44534" x="3100388" y="1158875"/>
          <p14:tracePt t="44569" x="3108325" y="1158875"/>
          <p14:tracePt t="44737" x="3117850" y="1158875"/>
          <p14:tracePt t="44829" x="3136900" y="1158875"/>
          <p14:tracePt t="44934" x="3144838" y="1158875"/>
          <p14:tracePt t="44974" x="3154363" y="1158875"/>
          <p14:tracePt t="45071" x="3163888" y="1149350"/>
          <p14:tracePt t="45103" x="3163888" y="1139825"/>
          <p14:tracePt t="45135" x="3171825" y="1139825"/>
          <p14:tracePt t="45143" x="3181350" y="1130300"/>
          <p14:tracePt t="45159" x="3190875" y="1122363"/>
          <p14:tracePt t="45428" x="3200400" y="1122363"/>
          <p14:tracePt t="45477" x="3217863" y="1122363"/>
          <p14:tracePt t="45494" x="3227388" y="1112838"/>
          <p14:tracePt t="45536" x="3227388" y="1103313"/>
          <p14:tracePt t="46782" x="3236913" y="1103313"/>
          <p14:tracePt t="46815" x="3244850" y="1112838"/>
          <p14:tracePt t="47036" x="3244850" y="1122363"/>
          <p14:tracePt t="47055" x="3244850" y="1139825"/>
          <p14:tracePt t="47072" x="3244850" y="1149350"/>
          <p14:tracePt t="47080" x="3244850" y="1158875"/>
          <p14:tracePt t="47086" x="3244850" y="1166813"/>
          <p14:tracePt t="47098" x="3244850" y="1185863"/>
          <p14:tracePt t="47112" x="3244850" y="1195388"/>
          <p14:tracePt t="47119" x="3263900" y="1212850"/>
          <p14:tracePt t="47130" x="3263900" y="1222375"/>
          <p14:tracePt t="47135" x="3263900" y="1239838"/>
          <p14:tracePt t="47143" x="3263900" y="1249363"/>
          <p14:tracePt t="47150" x="3273425" y="1268413"/>
          <p14:tracePt t="47165" x="3273425" y="1276350"/>
          <p14:tracePt t="47189" x="3273425" y="1285875"/>
          <p14:tracePt t="47197" x="3273425" y="1295400"/>
          <p14:tracePt t="47206" x="3273425" y="1312863"/>
          <p14:tracePt t="47214" x="3273425" y="1322388"/>
          <p14:tracePt t="47225" x="3273425" y="1331913"/>
          <p14:tracePt t="47237" x="3273425" y="1339850"/>
          <p14:tracePt t="47245" x="3273425" y="1349375"/>
          <p14:tracePt t="47253" x="3273425" y="1358900"/>
          <p14:tracePt t="47262" x="3273425" y="1368425"/>
          <p14:tracePt t="47270" x="3273425" y="1385888"/>
          <p14:tracePt t="47285" x="3273425" y="1395413"/>
          <p14:tracePt t="47373" x="3273425" y="1404938"/>
          <p14:tracePt t="47381" x="3281363" y="1412875"/>
          <p14:tracePt t="47397" x="3281363" y="1422400"/>
          <p14:tracePt t="47407" x="3281363" y="1431925"/>
          <p14:tracePt t="47413" x="3290888" y="1441450"/>
          <p14:tracePt t="47431" x="3290888" y="1449388"/>
          <p14:tracePt t="47439" x="3290888" y="1458913"/>
          <p14:tracePt t="47449" x="3290888" y="1468438"/>
          <p14:tracePt t="47456" x="3290888" y="1477963"/>
          <p14:tracePt t="47478" x="3290888" y="1485900"/>
          <p14:tracePt t="47487" x="3300413" y="1495425"/>
          <p14:tracePt t="47615" x="3309938" y="1495425"/>
          <p14:tracePt t="47671" x="3317875" y="1495425"/>
          <p14:tracePt t="47687" x="3336925" y="1495425"/>
          <p14:tracePt t="47695" x="3346450" y="1504950"/>
          <p14:tracePt t="47706" x="3354388" y="1514475"/>
          <p14:tracePt t="47721" x="3363913" y="1514475"/>
          <p14:tracePt t="47765" x="3373438" y="1514475"/>
          <p14:tracePt t="47781" x="3382963" y="1514475"/>
          <p14:tracePt t="47789" x="3390900" y="1514475"/>
          <p14:tracePt t="47815" x="3400425" y="1514475"/>
          <p14:tracePt t="47950" x="3419475" y="1514475"/>
          <p14:tracePt t="47990" x="3436938" y="1514475"/>
          <p14:tracePt t="48014" x="3446463" y="1514475"/>
          <p14:tracePt t="48038" x="3446463" y="1504950"/>
          <p14:tracePt t="48163" x="3446463" y="1514475"/>
          <p14:tracePt t="48182" x="3446463" y="1522413"/>
          <p14:tracePt t="48493" x="3446463" y="1541463"/>
          <p14:tracePt t="48526" x="3455988" y="1558925"/>
          <p14:tracePt t="48534" x="3463925" y="1568450"/>
          <p14:tracePt t="48542" x="3473450" y="1577975"/>
          <p14:tracePt t="48573" x="3482975" y="1587500"/>
          <p14:tracePt t="48589" x="3490913" y="1595438"/>
          <p14:tracePt t="48597" x="3500438" y="1604963"/>
          <p14:tracePt t="48605" x="3509963" y="1604963"/>
          <p14:tracePt t="48613" x="3519488" y="1614488"/>
          <p14:tracePt t="48621" x="3536950" y="1614488"/>
          <p14:tracePt t="48630" x="3563938" y="1631950"/>
          <p14:tracePt t="48637" x="3563938" y="1641475"/>
          <p14:tracePt t="48645" x="3573463" y="1651000"/>
          <p14:tracePt t="48662" x="3592513" y="1668463"/>
          <p14:tracePt t="48670" x="3592513" y="1677988"/>
          <p14:tracePt t="48686" x="3600450" y="1687513"/>
          <p14:tracePt t="48753" x="3609975" y="1687513"/>
          <p14:tracePt t="48765" x="3629025" y="1687513"/>
          <p14:tracePt t="48774" x="3636963" y="1687513"/>
          <p14:tracePt t="48791" x="3656013" y="1687513"/>
          <p14:tracePt t="48807" x="3673475" y="1668463"/>
          <p14:tracePt t="48814" x="3683000" y="1660525"/>
          <p14:tracePt t="48822" x="3692525" y="1651000"/>
          <p14:tracePt t="48830" x="3702050" y="1631950"/>
          <p14:tracePt t="48837" x="3709988" y="1624013"/>
          <p14:tracePt t="48846" x="3719513" y="1614488"/>
          <p14:tracePt t="48862" x="3719513" y="1604963"/>
          <p14:tracePt t="49167" x="3719513" y="1624013"/>
          <p14:tracePt t="49176" x="3719513" y="1641475"/>
          <p14:tracePt t="49193" x="3719513" y="1668463"/>
          <p14:tracePt t="49199" x="3709988" y="1677988"/>
          <p14:tracePt t="49207" x="3702050" y="1697038"/>
          <p14:tracePt t="49215" x="3683000" y="1714500"/>
          <p14:tracePt t="49221" x="3673475" y="1724025"/>
          <p14:tracePt t="49229" x="3665538" y="1741488"/>
          <p14:tracePt t="49237" x="3656013" y="1760538"/>
          <p14:tracePt t="49247" x="3636963" y="1778000"/>
          <p14:tracePt t="49275" x="3629025" y="1797050"/>
          <p14:tracePt t="49383" x="3582988" y="1797050"/>
          <p14:tracePt t="49391" x="3546475" y="1797050"/>
          <p14:tracePt t="49399" x="3527425" y="1797050"/>
          <p14:tracePt t="49406" x="3482975" y="1797050"/>
          <p14:tracePt t="49414" x="3446463" y="1797050"/>
          <p14:tracePt t="49421" x="3427413" y="1797050"/>
          <p14:tracePt t="49430" x="3390900" y="1778000"/>
          <p14:tracePt t="49441" x="3373438" y="1778000"/>
          <p14:tracePt t="49446" x="3346450" y="1768475"/>
          <p14:tracePt t="49455" x="3336925" y="1768475"/>
          <p14:tracePt t="49461" x="3327400" y="1768475"/>
          <p14:tracePt t="49471" x="3309938" y="1768475"/>
          <p14:tracePt t="49477" x="3290888" y="1760538"/>
          <p14:tracePt t="49485" x="3273425" y="1760538"/>
          <p14:tracePt t="49493" x="3254375" y="1760538"/>
          <p14:tracePt t="49501" x="3208338" y="1760538"/>
          <p14:tracePt t="49510" x="3190875" y="1751013"/>
          <p14:tracePt t="49517" x="3181350" y="1751013"/>
          <p14:tracePt t="49525" x="3171825" y="1741488"/>
          <p14:tracePt t="49542" x="3171825" y="1731963"/>
          <p14:tracePt t="49549" x="3171825" y="1714500"/>
          <p14:tracePt t="49557" x="3200400" y="1687513"/>
          <p14:tracePt t="49565" x="3217863" y="1668463"/>
          <p14:tracePt t="49573" x="3263900" y="1641475"/>
          <p14:tracePt t="49581" x="3281363" y="1624013"/>
          <p14:tracePt t="49590" x="3309938" y="1614488"/>
          <p14:tracePt t="49597" x="3317875" y="1604963"/>
          <p14:tracePt t="49605" x="3346450" y="1595438"/>
          <p14:tracePt t="49614" x="3354388" y="1587500"/>
          <p14:tracePt t="49623" x="3363913" y="1587500"/>
          <p14:tracePt t="49630" x="3382963" y="1587500"/>
          <p14:tracePt t="49639" x="3409950" y="1587500"/>
          <p14:tracePt t="49651" x="3446463" y="1587500"/>
          <p14:tracePt t="49658" x="3500438" y="1595438"/>
          <p14:tracePt t="49661" x="3527425" y="1614488"/>
          <p14:tracePt t="49669" x="3556000" y="1660525"/>
          <p14:tracePt t="49678" x="3556000" y="1677988"/>
          <p14:tracePt t="49702" x="3556000" y="1687513"/>
          <p14:tracePt t="49725" x="3556000" y="1697038"/>
          <p14:tracePt t="49750" x="3556000" y="1714500"/>
          <p14:tracePt t="49792" x="3556000" y="1724025"/>
          <p14:tracePt t="49802" x="3556000" y="1731963"/>
          <p14:tracePt t="49821" x="3556000" y="1751013"/>
          <p14:tracePt t="49829" x="3556000" y="1760538"/>
          <p14:tracePt t="49846" x="3556000" y="1768475"/>
          <p14:tracePt t="49854" x="3563938" y="1787525"/>
          <p14:tracePt t="49862" x="3582988" y="1797050"/>
          <p14:tracePt t="49869" x="3600450" y="1804988"/>
          <p14:tracePt t="49877" x="3636963" y="1804988"/>
          <p14:tracePt t="49885" x="3656013" y="1814513"/>
          <p14:tracePt t="49897" x="3683000" y="1824038"/>
          <p14:tracePt t="49903" x="3702050" y="1824038"/>
          <p14:tracePt t="49914" x="3729038" y="1824038"/>
          <p14:tracePt t="49920" x="3746500" y="1833563"/>
          <p14:tracePt t="49930" x="3775075" y="1833563"/>
          <p14:tracePt t="49934" x="3792538" y="1851025"/>
          <p14:tracePt t="49942" x="3802063" y="1860550"/>
          <p14:tracePt t="49950" x="3810000" y="1870075"/>
          <p14:tracePt t="49957" x="3810000" y="1906588"/>
          <p14:tracePt t="49967" x="3819525" y="1924050"/>
          <p14:tracePt t="49977" x="3829050" y="1943100"/>
          <p14:tracePt t="49981" x="3838575" y="1951038"/>
          <p14:tracePt t="50006" x="3838575" y="1960563"/>
          <p14:tracePt t="50037" x="3846513" y="1970088"/>
          <p14:tracePt t="50167" x="3856038" y="1979613"/>
          <p14:tracePt t="50183" x="3865563" y="1979613"/>
          <p14:tracePt t="50207" x="3883025" y="1970088"/>
          <p14:tracePt t="50215" x="3902075" y="1970088"/>
          <p14:tracePt t="50222" x="3929063" y="1970088"/>
          <p14:tracePt t="50230" x="3975100" y="1960563"/>
          <p14:tracePt t="50240" x="4038600" y="1943100"/>
          <p14:tracePt t="50245" x="4075113" y="1924050"/>
          <p14:tracePt t="50253" x="4138613" y="1924050"/>
          <p14:tracePt t="50261" x="4211638" y="1924050"/>
          <p14:tracePt t="50269" x="4267200" y="1924050"/>
          <p14:tracePt t="50277" x="4340225" y="1924050"/>
          <p14:tracePt t="50288" x="4403725" y="1914525"/>
          <p14:tracePt t="50296" x="4476750" y="1906588"/>
          <p14:tracePt t="50303" x="4513263" y="1906588"/>
          <p14:tracePt t="50313" x="4576763" y="1887538"/>
          <p14:tracePt t="50320" x="4622800" y="1870075"/>
          <p14:tracePt t="50332" x="4649788" y="1870075"/>
          <p14:tracePt t="50335" x="4667250" y="1860550"/>
          <p14:tracePt t="50342" x="4676775" y="1851025"/>
          <p14:tracePt t="50349" x="4703763" y="1851025"/>
          <p14:tracePt t="50357" x="4730750" y="1833563"/>
          <p14:tracePt t="50365" x="4740275" y="1833563"/>
          <p14:tracePt t="50375" x="4749800" y="1833563"/>
          <p14:tracePt t="50390" x="4759325" y="1833563"/>
          <p14:tracePt t="50397" x="4786313" y="1833563"/>
          <p14:tracePt t="50405" x="4795838" y="1833563"/>
          <p14:tracePt t="50413" x="4803775" y="1833563"/>
          <p14:tracePt t="50421" x="4832350" y="1833563"/>
          <p14:tracePt t="50429" x="4849813" y="1833563"/>
          <p14:tracePt t="50437" x="4876800" y="1833563"/>
          <p14:tracePt t="50446" x="4895850" y="1833563"/>
          <p14:tracePt t="50453" x="4922838" y="1833563"/>
          <p14:tracePt t="50461" x="4941888" y="1833563"/>
          <p14:tracePt t="50470" x="4959350" y="1833563"/>
          <p14:tracePt t="50479" x="4968875" y="1833563"/>
          <p14:tracePt t="50496" x="4986338" y="1833563"/>
          <p14:tracePt t="50528" x="4986338" y="1841500"/>
          <p14:tracePt t="50544" x="4986338" y="1851025"/>
          <p14:tracePt t="50559" x="4986338" y="1860550"/>
          <p14:tracePt t="50568" x="4986338" y="1870075"/>
          <p14:tracePt t="50591" x="4986338" y="1878013"/>
          <p14:tracePt t="50599" x="4986338" y="1897063"/>
          <p14:tracePt t="50614" x="4978400" y="1914525"/>
          <p14:tracePt t="50631" x="4968875" y="1924050"/>
          <p14:tracePt t="50646" x="4959350" y="1924050"/>
          <p14:tracePt t="50654" x="4941888" y="1924050"/>
          <p14:tracePt t="50661" x="4932363" y="1933575"/>
          <p14:tracePt t="50677" x="4922838" y="1933575"/>
          <p14:tracePt t="50706" x="4913313" y="1933575"/>
          <p14:tracePt t="50734" x="4895850" y="1951038"/>
          <p14:tracePt t="50870" x="4886325" y="1951038"/>
          <p14:tracePt t="50887" x="4876800" y="1943100"/>
          <p14:tracePt t="50951" x="4859338" y="1943100"/>
          <p14:tracePt t="50989" x="4849813" y="1933575"/>
          <p14:tracePt t="51005" x="4849813" y="1924050"/>
          <p14:tracePt t="51021" x="4849813" y="1914525"/>
          <p14:tracePt t="51029" x="4859338" y="1906588"/>
          <p14:tracePt t="51039" x="4868863" y="1897063"/>
          <p14:tracePt t="51050" x="4868863" y="1887538"/>
          <p14:tracePt t="51053" x="4868863" y="1870075"/>
          <p14:tracePt t="51063" x="4886325" y="1851025"/>
          <p14:tracePt t="51070" x="4895850" y="1833563"/>
          <p14:tracePt t="51081" x="4895850" y="1824038"/>
          <p14:tracePt t="51085" x="4905375" y="1814513"/>
          <p14:tracePt t="51096" x="4905375" y="1797050"/>
          <p14:tracePt t="51101" x="4905375" y="1787525"/>
          <p14:tracePt t="51117" x="4905375" y="1778000"/>
          <p14:tracePt t="51150" x="4905375" y="1760538"/>
          <p14:tracePt t="51226" x="4905375" y="1751013"/>
          <p14:tracePt t="51254" x="4905375" y="1741488"/>
          <p14:tracePt t="51270" x="4913313" y="1731963"/>
          <p14:tracePt t="51277" x="4913313" y="1714500"/>
          <p14:tracePt t="51293" x="4922838" y="1697038"/>
          <p14:tracePt t="51302" x="4932363" y="1687513"/>
          <p14:tracePt t="51310" x="4932363" y="1677988"/>
          <p14:tracePt t="51317" x="4932363" y="1668463"/>
          <p14:tracePt t="51326" x="4932363" y="1660525"/>
          <p14:tracePt t="51487" x="4932363" y="1641475"/>
          <p14:tracePt t="51503" x="4932363" y="1631950"/>
          <p14:tracePt t="51553" x="4932363" y="1624013"/>
          <p14:tracePt t="51623" x="4932363" y="1614488"/>
          <p14:tracePt t="51631" x="4922838" y="1614488"/>
          <p14:tracePt t="51639" x="4905375" y="1614488"/>
          <p14:tracePt t="51647" x="4876800" y="1614488"/>
          <p14:tracePt t="51655" x="4832350" y="1614488"/>
          <p14:tracePt t="51663" x="4822825" y="1624013"/>
          <p14:tracePt t="51670" x="4776788" y="1631950"/>
          <p14:tracePt t="51677" x="4759325" y="1631950"/>
          <p14:tracePt t="51685" x="4740275" y="1641475"/>
          <p14:tracePt t="51693" x="4695825" y="1651000"/>
          <p14:tracePt t="51703" x="4686300" y="1651000"/>
          <p14:tracePt t="51710" x="4659313" y="1668463"/>
          <p14:tracePt t="51726" x="4640263" y="1668463"/>
          <p14:tracePt t="51741" x="4622800" y="1668463"/>
          <p14:tracePt t="51757" x="4603750" y="1677988"/>
          <p14:tracePt t="51790" x="4594225" y="1677988"/>
          <p14:tracePt t="51807" x="4586288" y="1677988"/>
          <p14:tracePt t="51815" x="4576763" y="1677988"/>
          <p14:tracePt t="51838" x="4567238" y="1677988"/>
          <p14:tracePt t="51893" x="4557713" y="1677988"/>
          <p14:tracePt t="51949" x="4530725" y="1687513"/>
          <p14:tracePt t="52063" x="4530725" y="1677988"/>
          <p14:tracePt t="52071" x="4530725" y="1668463"/>
          <p14:tracePt t="52081" x="4530725" y="1651000"/>
          <p14:tracePt t="52087" x="4530725" y="1641475"/>
          <p14:tracePt t="52098" x="4540250" y="1624013"/>
          <p14:tracePt t="52102" x="4540250" y="1604963"/>
          <p14:tracePt t="52116" x="4540250" y="1595438"/>
          <p14:tracePt t="52118" x="4540250" y="1587500"/>
          <p14:tracePt t="52174" x="4540250" y="1577975"/>
          <p14:tracePt t="52215" x="4530725" y="1577975"/>
          <p14:tracePt t="52225" x="4521200" y="1577975"/>
          <p14:tracePt t="52231" x="4513263" y="1577975"/>
          <p14:tracePt t="52242" x="4494213" y="1577975"/>
          <p14:tracePt t="52245" x="4476750" y="1577975"/>
          <p14:tracePt t="52263" x="4457700" y="1577975"/>
          <p14:tracePt t="52271" x="4448175" y="1577975"/>
          <p14:tracePt t="52280" x="4440238" y="1577975"/>
          <p14:tracePt t="52287" x="4430713" y="1577975"/>
          <p14:tracePt t="52299" x="4413250" y="1577975"/>
          <p14:tracePt t="52301" x="4403725" y="1577975"/>
          <p14:tracePt t="52318" x="4394200" y="1577975"/>
          <p14:tracePt t="52333" x="4376738" y="1577975"/>
          <p14:tracePt t="52342" x="4367213" y="1577975"/>
          <p14:tracePt t="52351" x="4357688" y="1577975"/>
          <p14:tracePt t="52359" x="4348163" y="1577975"/>
          <p14:tracePt t="52369" x="4340225" y="1577975"/>
          <p14:tracePt t="52381" x="4321175" y="1577975"/>
          <p14:tracePt t="52389" x="4311650" y="1577975"/>
          <p14:tracePt t="52408" x="4294188" y="1577975"/>
          <p14:tracePt t="52413" x="4284663" y="1577975"/>
          <p14:tracePt t="52421" x="4275138" y="1577975"/>
          <p14:tracePt t="52430" x="4267200" y="1577975"/>
          <p14:tracePt t="52438" x="4257675" y="1577975"/>
          <p14:tracePt t="52445" x="4248150" y="1577975"/>
          <p14:tracePt t="52453" x="4238625" y="1577975"/>
          <p14:tracePt t="52463" x="4230688" y="1577975"/>
          <p14:tracePt t="52474" x="4211638" y="1577975"/>
          <p14:tracePt t="52477" x="4194175" y="1577975"/>
          <p14:tracePt t="52487" x="4165600" y="1577975"/>
          <p14:tracePt t="52494" x="4157663" y="1577975"/>
          <p14:tracePt t="52502" x="4138613" y="1577975"/>
          <p14:tracePt t="52510" x="4121150" y="1577975"/>
          <p14:tracePt t="52518" x="4094163" y="1577975"/>
          <p14:tracePt t="52526" x="4065588" y="1577975"/>
          <p14:tracePt t="52533" x="4048125" y="1577975"/>
          <p14:tracePt t="52543" x="4021138" y="1577975"/>
          <p14:tracePt t="52550" x="4002088" y="1577975"/>
          <p14:tracePt t="52559" x="3975100" y="1577975"/>
          <p14:tracePt t="52567" x="3956050" y="1577975"/>
          <p14:tracePt t="52575" x="3911600" y="1577975"/>
          <p14:tracePt t="52582" x="3883025" y="1577975"/>
          <p14:tracePt t="52591" x="3856038" y="1577975"/>
          <p14:tracePt t="52599" x="3810000" y="1577975"/>
          <p14:tracePt t="52606" x="3775075" y="1577975"/>
          <p14:tracePt t="52614" x="3729038" y="1577975"/>
          <p14:tracePt t="52622" x="3702050" y="1577975"/>
          <p14:tracePt t="52630" x="3665538" y="1577975"/>
          <p14:tracePt t="52638" x="3619500" y="1577975"/>
          <p14:tracePt t="52646" x="3582988" y="1577975"/>
          <p14:tracePt t="52654" x="3556000" y="1577975"/>
          <p14:tracePt t="52662" x="3509963" y="1577975"/>
          <p14:tracePt t="52669" x="3455988" y="1577975"/>
          <p14:tracePt t="52677" x="3427413" y="1577975"/>
          <p14:tracePt t="52688" x="3400425" y="1577975"/>
          <p14:tracePt t="52697" x="3382963" y="1577975"/>
          <p14:tracePt t="52707" x="3363913" y="1577975"/>
          <p14:tracePt t="52717" x="3354388" y="1577975"/>
          <p14:tracePt t="52735" x="3346450" y="1568450"/>
          <p14:tracePt t="52745" x="3336925" y="1558925"/>
          <p14:tracePt t="52760" x="3327400" y="1550988"/>
          <p14:tracePt t="52787" x="3317875" y="1550988"/>
          <p14:tracePt t="52791" x="3300413" y="1550988"/>
          <p14:tracePt t="52799" x="3281363" y="1550988"/>
          <p14:tracePt t="52807" x="3273425" y="1550988"/>
          <p14:tracePt t="52818" x="3236913" y="1550988"/>
          <p14:tracePt t="52823" x="3208338" y="1550988"/>
          <p14:tracePt t="52830" x="3190875" y="1550988"/>
          <p14:tracePt t="52838" x="3163888" y="1550988"/>
          <p14:tracePt t="52846" x="3144838" y="1550988"/>
          <p14:tracePt t="52854" x="3136900" y="1550988"/>
          <p14:tracePt t="52862" x="3108325" y="1550988"/>
          <p14:tracePt t="52869" x="3090863" y="1550988"/>
          <p14:tracePt t="52877" x="3071813" y="1550988"/>
          <p14:tracePt t="52897" x="3063875" y="1550988"/>
          <p14:tracePt t="52903" x="3054350" y="1550988"/>
          <p14:tracePt t="52914" x="3035300" y="1550988"/>
          <p14:tracePt t="52918" x="3027363" y="1558925"/>
          <p14:tracePt t="52930" x="3017838" y="1568450"/>
          <p14:tracePt t="52933" x="3008313" y="1577975"/>
          <p14:tracePt t="52951" x="2998788" y="1595438"/>
          <p14:tracePt t="52960" x="2981325" y="1624013"/>
          <p14:tracePt t="52976" x="2954338" y="1641475"/>
          <p14:tracePt t="53014" x="2944813" y="1641475"/>
          <p14:tracePt t="53030" x="2935288" y="1651000"/>
          <p14:tracePt t="53703" x="2935288" y="1660525"/>
          <p14:tracePt t="53879" x="2944813" y="1660525"/>
          <p14:tracePt t="53933" x="2962275" y="1660525"/>
          <p14:tracePt t="53951" x="2971800" y="1660525"/>
          <p14:tracePt t="53959" x="2981325" y="1660525"/>
          <p14:tracePt t="53983" x="2990850" y="1660525"/>
          <p14:tracePt t="53991" x="3017838" y="1660525"/>
          <p14:tracePt t="54007" x="3027363" y="1660525"/>
          <p14:tracePt t="54023" x="3035300" y="1651000"/>
          <p14:tracePt t="54030" x="3044825" y="1651000"/>
          <p14:tracePt t="54037" x="3054350" y="1641475"/>
          <p14:tracePt t="54053" x="3063875" y="1641475"/>
          <p14:tracePt t="54066" x="3071813" y="1631950"/>
          <p14:tracePt t="54319" x="3081338" y="1631950"/>
          <p14:tracePt t="54331" x="3090863" y="1631950"/>
          <p14:tracePt t="54335" x="3100388" y="1631950"/>
          <p14:tracePt t="54347" x="3108325" y="1631950"/>
          <p14:tracePt t="54349" x="3136900" y="1631950"/>
          <p14:tracePt t="54357" x="3154363" y="1631950"/>
          <p14:tracePt t="54365" x="3181350" y="1631950"/>
          <p14:tracePt t="54374" x="3200400" y="1624013"/>
          <p14:tracePt t="54381" x="3227388" y="1624013"/>
          <p14:tracePt t="54391" x="3273425" y="1624013"/>
          <p14:tracePt t="54399" x="3290888" y="1624013"/>
          <p14:tracePt t="54410" x="3327400" y="1624013"/>
          <p14:tracePt t="54413" x="3346450" y="1624013"/>
          <p14:tracePt t="54423" x="3390900" y="1624013"/>
          <p14:tracePt t="54429" x="3419475" y="1624013"/>
          <p14:tracePt t="54438" x="3436938" y="1624013"/>
          <p14:tracePt t="54445" x="3463925" y="1624013"/>
          <p14:tracePt t="54455" x="3482975" y="1624013"/>
          <p14:tracePt t="54461" x="3490913" y="1624013"/>
          <p14:tracePt t="54470" x="3500438" y="1624013"/>
          <p14:tracePt t="54477" x="3527425" y="1624013"/>
          <p14:tracePt t="54494" x="3546475" y="1641475"/>
          <p14:tracePt t="54503" x="3556000" y="1641475"/>
          <p14:tracePt t="54510" x="3563938" y="1641475"/>
          <p14:tracePt t="54528" x="3573463" y="1641475"/>
          <p14:tracePt t="54544" x="3600450" y="1651000"/>
          <p14:tracePt t="54605" x="3609975" y="1660525"/>
          <p14:tracePt t="54669" x="3619500" y="1660525"/>
          <p14:tracePt t="54706" x="3619500" y="1668463"/>
          <p14:tracePt t="54725" x="3619500" y="1677988"/>
          <p14:tracePt t="54735" x="3629025" y="1677988"/>
          <p14:tracePt t="54744" x="3646488" y="1677988"/>
          <p14:tracePt t="54754" x="3692525" y="1677988"/>
          <p14:tracePt t="54757" x="3729038" y="1687513"/>
          <p14:tracePt t="54767" x="3792538" y="1704975"/>
          <p14:tracePt t="54773" x="3829050" y="1714500"/>
          <p14:tracePt t="54782" x="3902075" y="1714500"/>
          <p14:tracePt t="54789" x="3965575" y="1731963"/>
          <p14:tracePt t="54797" x="4048125" y="1751013"/>
          <p14:tracePt t="54805" x="4102100" y="1751013"/>
          <p14:tracePt t="54815" x="4157663" y="1760538"/>
          <p14:tracePt t="54821" x="4202113" y="1760538"/>
          <p14:tracePt t="54829" x="4221163" y="1768475"/>
          <p14:tracePt t="54837" x="4230688" y="1768475"/>
          <p14:tracePt t="54846" x="4257675" y="1778000"/>
          <p14:tracePt t="54878" x="4257675" y="1787525"/>
          <p14:tracePt t="54901" x="4257675" y="1797050"/>
          <p14:tracePt t="54909" x="4257675" y="1804988"/>
          <p14:tracePt t="54917" x="4248150" y="1814513"/>
          <p14:tracePt t="54928" x="4238625" y="1814513"/>
          <p14:tracePt t="54933" x="4230688" y="1824038"/>
          <p14:tracePt t="54941" x="4211638" y="1833563"/>
          <p14:tracePt t="54965" x="4202113" y="1833563"/>
          <p14:tracePt t="54973" x="4194175" y="1833563"/>
          <p14:tracePt t="55005" x="4184650" y="1833563"/>
          <p14:tracePt t="55103" x="4175125" y="1833563"/>
          <p14:tracePt t="55319" x="4175125" y="1814513"/>
          <p14:tracePt t="55343" x="4184650" y="1804988"/>
          <p14:tracePt t="55351" x="4184650" y="1797050"/>
          <p14:tracePt t="55359" x="4194175" y="1787525"/>
          <p14:tracePt t="55374" x="4194175" y="1778000"/>
          <p14:tracePt t="55391" x="4194175" y="1760538"/>
          <p14:tracePt t="55398" x="4202113" y="1760538"/>
          <p14:tracePt t="55414" x="4211638" y="1751013"/>
          <p14:tracePt t="55461" x="4202113" y="1751013"/>
          <p14:tracePt t="55469" x="4175125" y="1751013"/>
          <p14:tracePt t="55477" x="4121150" y="1760538"/>
          <p14:tracePt t="55487" x="4057650" y="1787525"/>
          <p14:tracePt t="55495" x="3975100" y="1814513"/>
          <p14:tracePt t="55502" x="3902075" y="1824038"/>
          <p14:tracePt t="55509" x="3792538" y="1841500"/>
          <p14:tracePt t="55518" x="3719513" y="1841500"/>
          <p14:tracePt t="55526" x="3636963" y="1841500"/>
          <p14:tracePt t="55533" x="3546475" y="1841500"/>
          <p14:tracePt t="55544" x="3490913" y="1841500"/>
          <p14:tracePt t="55551" x="3436938" y="1841500"/>
          <p14:tracePt t="55559" x="3382963" y="1841500"/>
          <p14:tracePt t="55566" x="3354388" y="1841500"/>
          <p14:tracePt t="55575" x="3317875" y="1841500"/>
          <p14:tracePt t="55582" x="3300413" y="1841500"/>
          <p14:tracePt t="55590" x="3273425" y="1841500"/>
          <p14:tracePt t="55598" x="3254375" y="1841500"/>
          <p14:tracePt t="55607" x="3227388" y="1841500"/>
          <p14:tracePt t="55615" x="3190875" y="1841500"/>
          <p14:tracePt t="55623" x="3136900" y="1841500"/>
          <p14:tracePt t="55631" x="3090863" y="1841500"/>
          <p14:tracePt t="55638" x="3054350" y="1841500"/>
          <p14:tracePt t="55647" x="2998788" y="1841500"/>
          <p14:tracePt t="55656" x="2954338" y="1841500"/>
          <p14:tracePt t="55663" x="2925763" y="1841500"/>
          <p14:tracePt t="55672" x="2917825" y="1841500"/>
          <p14:tracePt t="55677" x="2908300" y="1841500"/>
          <p14:tracePt t="55685" x="2898775" y="1841500"/>
          <p14:tracePt t="55725" x="2898775" y="1833563"/>
          <p14:tracePt t="55752" x="2898775" y="1824038"/>
          <p14:tracePt t="55927" x="2898775" y="1833563"/>
          <p14:tracePt t="55933" x="2898775" y="1860550"/>
          <p14:tracePt t="55951" x="2898775" y="1878013"/>
          <p14:tracePt t="55967" x="2898775" y="1887538"/>
          <p14:tracePt t="55977" x="2898775" y="1897063"/>
          <p14:tracePt t="55983" x="2898775" y="1906588"/>
          <p14:tracePt t="55999" x="2908300" y="1914525"/>
          <p14:tracePt t="56015" x="2944813" y="1914525"/>
          <p14:tracePt t="56024" x="2981325" y="1914525"/>
          <p14:tracePt t="56033" x="3027363" y="1914525"/>
          <p14:tracePt t="56037" x="3081338" y="1914525"/>
          <p14:tracePt t="56047" x="3190875" y="1914525"/>
          <p14:tracePt t="56055" x="3263900" y="1914525"/>
          <p14:tracePt t="56063" x="3336925" y="1914525"/>
          <p14:tracePt t="56070" x="3446463" y="1914525"/>
          <p14:tracePt t="56078" x="3519488" y="1914525"/>
          <p14:tracePt t="56086" x="3592513" y="1914525"/>
          <p14:tracePt t="56098" x="3665538" y="1914525"/>
          <p14:tracePt t="56103" x="3719513" y="1914525"/>
          <p14:tracePt t="56112" x="3756025" y="1914525"/>
          <p14:tracePt t="56119" x="3775075" y="1914525"/>
          <p14:tracePt t="56131" x="3802063" y="1914525"/>
          <p14:tracePt t="56145" x="3810000" y="1914525"/>
          <p14:tracePt t="56231" x="3838575" y="1924050"/>
          <p14:tracePt t="56463" x="3846513" y="1933575"/>
          <p14:tracePt t="56479" x="3846513" y="1943100"/>
          <p14:tracePt t="56487" x="3846513" y="1960563"/>
          <p14:tracePt t="56494" x="3810000" y="2006600"/>
          <p14:tracePt t="56503" x="3765550" y="2024063"/>
          <p14:tracePt t="56509" x="3702050" y="2060575"/>
          <p14:tracePt t="56517" x="3609975" y="2089150"/>
          <p14:tracePt t="56526" x="3527425" y="2133600"/>
          <p14:tracePt t="56533" x="3446463" y="2160588"/>
          <p14:tracePt t="56542" x="3327400" y="2216150"/>
          <p14:tracePt t="56549" x="3236913" y="2233613"/>
          <p14:tracePt t="56557" x="3144838" y="2262188"/>
          <p14:tracePt t="56565" x="3063875" y="2279650"/>
          <p14:tracePt t="56576" x="2998788" y="2298700"/>
          <p14:tracePt t="56585" x="2962275" y="2306638"/>
          <p14:tracePt t="56591" x="2925763" y="2325688"/>
          <p14:tracePt t="56601" x="2925763" y="2335213"/>
          <p14:tracePt t="56613" x="2908300" y="2343150"/>
          <p14:tracePt t="56637" x="2898775" y="2352675"/>
          <p14:tracePt t="56724" x="2898775" y="2362200"/>
          <p14:tracePt t="56736" x="2908300" y="2371725"/>
          <p14:tracePt t="56815" x="2917825" y="2371725"/>
          <p14:tracePt t="56884" x="2925763" y="2371725"/>
          <p14:tracePt t="57024" x="2944813" y="2371725"/>
          <p14:tracePt t="57034" x="2998788" y="2371725"/>
          <p14:tracePt t="57037" x="3090863" y="2371725"/>
          <p14:tracePt t="57047" x="3163888" y="2371725"/>
          <p14:tracePt t="57054" x="3254375" y="2371725"/>
          <p14:tracePt t="57063" x="3346450" y="2371725"/>
          <p14:tracePt t="57069" x="3446463" y="2371725"/>
          <p14:tracePt t="57077" x="3536950" y="2371725"/>
          <p14:tracePt t="57085" x="3629025" y="2371725"/>
          <p14:tracePt t="57093" x="3702050" y="2389188"/>
          <p14:tracePt t="57101" x="3746500" y="2389188"/>
          <p14:tracePt t="57110" x="3765550" y="2389188"/>
          <p14:tracePt t="57117" x="3792538" y="2398713"/>
          <p14:tracePt t="57126" x="3802063" y="2398713"/>
          <p14:tracePt t="57200" x="3810000" y="2408238"/>
          <p14:tracePt t="57247" x="3810000" y="2416175"/>
          <p14:tracePt t="57341" x="3810000" y="2425700"/>
          <p14:tracePt t="57349" x="3802063" y="2435225"/>
          <p14:tracePt t="57357" x="3792538" y="2435225"/>
          <p14:tracePt t="57366" x="3775075" y="2452688"/>
          <p14:tracePt t="57374" x="3756025" y="2462213"/>
          <p14:tracePt t="57385" x="3709988" y="2471738"/>
          <p14:tracePt t="57389" x="3683000" y="2489200"/>
          <p14:tracePt t="57399" x="3636963" y="2517775"/>
          <p14:tracePt t="57405" x="3600450" y="2525713"/>
          <p14:tracePt t="57415" x="3536950" y="2535238"/>
          <p14:tracePt t="57421" x="3473450" y="2562225"/>
          <p14:tracePt t="57430" x="3400425" y="2589213"/>
          <p14:tracePt t="57439" x="3336925" y="2625725"/>
          <p14:tracePt t="57446" x="3290888" y="2654300"/>
          <p14:tracePt t="57454" x="3190875" y="2690813"/>
          <p14:tracePt t="57461" x="3144838" y="2717800"/>
          <p14:tracePt t="57470" x="3081338" y="2735263"/>
          <p14:tracePt t="57477" x="3017838" y="2781300"/>
          <p14:tracePt t="57486" x="2935288" y="2817813"/>
          <p14:tracePt t="57493" x="2871788" y="2854325"/>
          <p14:tracePt t="57501" x="2808288" y="2890838"/>
          <p14:tracePt t="57509" x="2771775" y="2909888"/>
          <p14:tracePt t="57518" x="2735263" y="2917825"/>
          <p14:tracePt t="57526" x="2708275" y="2936875"/>
          <p14:tracePt t="57533" x="2679700" y="2946400"/>
          <p14:tracePt t="57542" x="2671763" y="2946400"/>
          <p14:tracePt t="57552" x="2662238" y="2954338"/>
          <p14:tracePt t="57631" x="2652713" y="2954338"/>
          <p14:tracePt t="57639" x="2652713" y="2946400"/>
          <p14:tracePt t="57663" x="2662238" y="2936875"/>
          <p14:tracePt t="57910" x="2725738" y="2936875"/>
          <p14:tracePt t="57918" x="2781300" y="2936875"/>
          <p14:tracePt t="57926" x="2889250" y="2936875"/>
          <p14:tracePt t="57933" x="3017838" y="2936875"/>
          <p14:tracePt t="57942" x="3163888" y="2936875"/>
          <p14:tracePt t="57949" x="3327400" y="2936875"/>
          <p14:tracePt t="57957" x="3482975" y="2936875"/>
          <p14:tracePt t="57966" x="3600450" y="2936875"/>
          <p14:tracePt t="57973" x="3709988" y="2954338"/>
          <p14:tracePt t="57981" x="3756025" y="2982913"/>
          <p14:tracePt t="57989" x="3783013" y="3000375"/>
          <p14:tracePt t="57997" x="3792538" y="3009900"/>
          <p14:tracePt t="58005" x="3792538" y="3017838"/>
          <p14:tracePt t="58013" x="3792538" y="3027363"/>
          <p14:tracePt t="58021" x="3792538" y="3036888"/>
          <p14:tracePt t="58037" x="3792538" y="3054350"/>
          <p14:tracePt t="58045" x="3775075" y="3063875"/>
          <p14:tracePt t="58054" x="3756025" y="3082925"/>
          <p14:tracePt t="58069" x="3738563" y="3090863"/>
          <p14:tracePt t="58080" x="3729038" y="3090863"/>
          <p14:tracePt t="58085" x="3719513" y="3100388"/>
          <p14:tracePt t="58285" x="3709988" y="3100388"/>
          <p14:tracePt t="58309" x="3719513" y="3090863"/>
          <p14:tracePt t="58333" x="3729038" y="3082925"/>
          <p14:tracePt t="58357" x="3738563" y="3073400"/>
          <p14:tracePt t="58535" x="3746500" y="3073400"/>
          <p14:tracePt t="58544" x="3746500" y="3100388"/>
          <p14:tracePt t="58552" x="3746500" y="3127375"/>
          <p14:tracePt t="58560" x="3746500" y="3136900"/>
          <p14:tracePt t="58568" x="3746500" y="3155950"/>
          <p14:tracePt t="58573" x="3729038" y="3192463"/>
          <p14:tracePt t="58581" x="3719513" y="3200400"/>
          <p14:tracePt t="58589" x="3709988" y="3219450"/>
          <p14:tracePt t="58597" x="3702050" y="3228975"/>
          <p14:tracePt t="58605" x="3692525" y="3236913"/>
          <p14:tracePt t="58613" x="3683000" y="3246438"/>
          <p14:tracePt t="58637" x="3673475" y="3246438"/>
          <p14:tracePt t="58654" x="3665538" y="3255963"/>
          <p14:tracePt t="58662" x="3665538" y="3265488"/>
          <p14:tracePt t="58722" x="3665538" y="3273425"/>
          <p14:tracePt t="58735" x="3683000" y="3273425"/>
          <p14:tracePt t="58744" x="3702050" y="3273425"/>
          <p14:tracePt t="58757" x="3719513" y="3273425"/>
          <p14:tracePt t="58766" x="3729038" y="3265488"/>
          <p14:tracePt t="58773" x="3746500" y="3255963"/>
          <p14:tracePt t="58789" x="3756025" y="3255963"/>
          <p14:tracePt t="58798" x="3765550" y="3246438"/>
          <p14:tracePt t="58829" x="3765550" y="3236913"/>
          <p14:tracePt t="58863" x="3775075" y="3236913"/>
          <p14:tracePt t="58933" x="3792538" y="3236913"/>
          <p14:tracePt t="58982" x="3802063" y="3236913"/>
          <p14:tracePt t="59229" x="3810000" y="3236913"/>
          <p14:tracePt t="59327" x="3802063" y="3246438"/>
          <p14:tracePt t="59335" x="3792538" y="3246438"/>
          <p14:tracePt t="59344" x="3792538" y="3255963"/>
          <p14:tracePt t="59349" x="3783013" y="3265488"/>
          <p14:tracePt t="59359" x="3775075" y="3273425"/>
          <p14:tracePt t="59365" x="3765550" y="3282950"/>
          <p14:tracePt t="59390" x="3756025" y="3302000"/>
          <p14:tracePt t="59397" x="3746500" y="3309938"/>
          <p14:tracePt t="59405" x="3738563" y="3309938"/>
          <p14:tracePt t="59413" x="3729038" y="3319463"/>
          <p14:tracePt t="59422" x="3719513" y="3328988"/>
          <p14:tracePt t="59430" x="3719513" y="3338513"/>
          <p14:tracePt t="59438" x="3719513" y="3346450"/>
          <p14:tracePt t="59445" x="3719513" y="3365500"/>
          <p14:tracePt t="59454" x="3719513" y="3382963"/>
          <p14:tracePt t="59471" x="3719513" y="3392488"/>
          <p14:tracePt t="59487" x="3719513" y="3402013"/>
          <p14:tracePt t="59534" x="3738563" y="3402013"/>
          <p14:tracePt t="59605" x="3746500" y="3392488"/>
          <p14:tracePt t="59621" x="3756025" y="3392488"/>
          <p14:tracePt t="59637" x="3775075" y="3392488"/>
          <p14:tracePt t="59645" x="3792538" y="3402013"/>
          <p14:tracePt t="59654" x="3802063" y="3402013"/>
          <p14:tracePt t="59661" x="3810000" y="3402013"/>
          <p14:tracePt t="59670" x="3819525" y="3402013"/>
          <p14:tracePt t="59685" x="3838575" y="3402013"/>
          <p14:tracePt t="59759" x="3846513" y="3411538"/>
          <p14:tracePt t="59785" x="3846513" y="3419475"/>
          <p14:tracePt t="59797" x="3846513" y="3429000"/>
          <p14:tracePt t="59821" x="3846513" y="3438525"/>
          <p14:tracePt t="59877" x="3856038" y="3446463"/>
          <p14:tracePt t="60048" x="3856038" y="3455988"/>
          <p14:tracePt t="60126" x="3856038" y="3465513"/>
          <p14:tracePt t="60133" x="3856038" y="3475038"/>
          <p14:tracePt t="60150" x="3856038" y="3482975"/>
          <p14:tracePt t="60165" x="3856038" y="3502025"/>
          <p14:tracePt t="60182" x="3856038" y="3511550"/>
          <p14:tracePt t="60214" x="3846513" y="3519488"/>
          <p14:tracePt t="60253" x="3838575" y="3529013"/>
          <p14:tracePt t="60270" x="3838575" y="3538538"/>
          <p14:tracePt t="60301" x="3838575" y="3548063"/>
          <p14:tracePt t="60317" x="3838575" y="3556000"/>
          <p14:tracePt t="60333" x="3838575" y="3565525"/>
          <p14:tracePt t="60407" x="3838575" y="3584575"/>
          <p14:tracePt t="60413" x="3829050" y="3584575"/>
          <p14:tracePt t="60573" x="3829050" y="3592513"/>
          <p14:tracePt t="60589" x="3829050" y="3602038"/>
          <p14:tracePt t="60597" x="3819525" y="3611563"/>
          <p14:tracePt t="60605" x="3810000" y="3621088"/>
          <p14:tracePt t="60621" x="3810000" y="3629025"/>
          <p14:tracePt t="60629" x="3802063" y="3638550"/>
          <p14:tracePt t="60645" x="3792538" y="3648075"/>
          <p14:tracePt t="60653" x="3792538" y="3657600"/>
          <p14:tracePt t="60662" x="3792538" y="3675063"/>
          <p14:tracePt t="60678" x="3783013" y="3684588"/>
          <p14:tracePt t="60686" x="3783013" y="3694113"/>
          <p14:tracePt t="60703" x="3783013" y="3702050"/>
          <p14:tracePt t="60718" x="3783013" y="3711575"/>
          <p14:tracePt t="60742" x="3783013" y="3730625"/>
          <p14:tracePt t="60751" x="3792538" y="3730625"/>
          <p14:tracePt t="60757" x="3802063" y="3730625"/>
          <p14:tracePt t="60766" x="3819525" y="3730625"/>
          <p14:tracePt t="60774" x="3856038" y="3730625"/>
          <p14:tracePt t="60782" x="3892550" y="3730625"/>
          <p14:tracePt t="60789" x="3911600" y="3730625"/>
          <p14:tracePt t="60797" x="3938588" y="3730625"/>
          <p14:tracePt t="60805" x="3956050" y="3730625"/>
          <p14:tracePt t="60813" x="3965575" y="3730625"/>
          <p14:tracePt t="60823" x="3975100" y="3730625"/>
          <p14:tracePt t="60832" x="3984625" y="3730625"/>
          <p14:tracePt t="60837" x="3992563" y="3730625"/>
          <p14:tracePt t="60845" x="4002088" y="3730625"/>
          <p14:tracePt t="60862" x="4021138" y="3730625"/>
          <p14:tracePt t="60879" x="4029075" y="3730625"/>
          <p14:tracePt t="60983" x="4038600" y="3730625"/>
          <p14:tracePt t="61035" x="4057650" y="3730625"/>
          <p14:tracePt t="61070" x="4065588" y="3738563"/>
          <p14:tracePt t="61077" x="4065588" y="3748088"/>
          <p14:tracePt t="61093" x="4065588" y="3757613"/>
          <p14:tracePt t="61117" x="4065588" y="3775075"/>
          <p14:tracePt t="61125" x="4057650" y="3794125"/>
          <p14:tracePt t="61134" x="4038600" y="3794125"/>
          <p14:tracePt t="61143" x="4021138" y="3803650"/>
          <p14:tracePt t="61151" x="3965575" y="3821113"/>
          <p14:tracePt t="61160" x="3956050" y="3821113"/>
          <p14:tracePt t="61165" x="3911600" y="3821113"/>
          <p14:tracePt t="61175" x="3846513" y="3821113"/>
          <p14:tracePt t="61183" x="3792538" y="3821113"/>
          <p14:tracePt t="61190" x="3756025" y="3821113"/>
          <p14:tracePt t="61198" x="3702050" y="3821113"/>
          <p14:tracePt t="61205" x="3646488" y="3821113"/>
          <p14:tracePt t="61213" x="3600450" y="3821113"/>
          <p14:tracePt t="61221" x="3563938" y="3821113"/>
          <p14:tracePt t="61229" x="3527425" y="3821113"/>
          <p14:tracePt t="61237" x="3500438" y="3821113"/>
          <p14:tracePt t="61245" x="3482975" y="3821113"/>
          <p14:tracePt t="61253" x="3446463" y="3821113"/>
          <p14:tracePt t="61261" x="3419475" y="3821113"/>
          <p14:tracePt t="61271" x="3390900" y="3821113"/>
          <p14:tracePt t="61281" x="3373438" y="3794125"/>
          <p14:tracePt t="61287" x="3363913" y="3794125"/>
          <p14:tracePt t="61293" x="3354388" y="3784600"/>
          <p14:tracePt t="61302" x="3346450" y="3775075"/>
          <p14:tracePt t="61311" x="3336925" y="3767138"/>
          <p14:tracePt t="61319" x="3327400" y="3757613"/>
          <p14:tracePt t="61326" x="3317875" y="3757613"/>
          <p14:tracePt t="61333" x="3309938" y="3748088"/>
          <p14:tracePt t="61349" x="3300413" y="3748088"/>
          <p14:tracePt t="61357" x="3281363" y="3738563"/>
          <p14:tracePt t="61405" x="3273425" y="3738563"/>
          <p14:tracePt t="61421" x="3263900" y="3738563"/>
          <p14:tracePt t="61445" x="3244850" y="3738563"/>
          <p14:tracePt t="61461" x="3236913" y="3738563"/>
          <p14:tracePt t="61487" x="3227388" y="3738563"/>
          <p14:tracePt t="61495" x="3208338" y="3738563"/>
          <p14:tracePt t="61504" x="3181350" y="3757613"/>
          <p14:tracePt t="61519" x="3163888" y="3757613"/>
          <p14:tracePt t="61527" x="3144838" y="3757613"/>
          <p14:tracePt t="61535" x="3136900" y="3757613"/>
          <p14:tracePt t="61542" x="3117850" y="3757613"/>
          <p14:tracePt t="61549" x="3108325" y="3757613"/>
          <p14:tracePt t="61565" x="3100388" y="3757613"/>
          <p14:tracePt t="61581" x="3090863" y="3757613"/>
          <p14:tracePt t="61613" x="3081338" y="3757613"/>
          <p14:tracePt t="61629" x="3071813" y="3757613"/>
          <p14:tracePt t="61653" x="3063875" y="3757613"/>
          <p14:tracePt t="61669" x="3054350" y="3757613"/>
          <p14:tracePt t="61678" x="3035300" y="3757613"/>
          <p14:tracePt t="61703" x="3027363" y="3757613"/>
          <p14:tracePt t="61728" x="3008313" y="3767138"/>
          <p14:tracePt t="61735" x="2998788" y="3767138"/>
          <p14:tracePt t="61765" x="2990850" y="3767138"/>
          <p14:tracePt t="62046" x="2981325" y="3767138"/>
          <p14:tracePt t="66178" x="2990850" y="3767138"/>
          <p14:tracePt t="96774" x="2998788" y="3775075"/>
          <p14:tracePt t="96783" x="2998788" y="3784600"/>
          <p14:tracePt t="96790" x="2998788" y="3803650"/>
          <p14:tracePt t="96799" x="2998788" y="3840163"/>
          <p14:tracePt t="96808" x="2998788" y="3848100"/>
          <p14:tracePt t="96818" x="3017838" y="3884613"/>
          <p14:tracePt t="96822" x="3127375" y="3903663"/>
          <p14:tracePt t="96829" x="3254375" y="3903663"/>
          <p14:tracePt t="96837" x="3400425" y="3921125"/>
          <p14:tracePt t="96845" x="3546475" y="3930650"/>
          <p14:tracePt t="96853" x="3702050" y="3957638"/>
          <p14:tracePt t="96862" x="3810000" y="3957638"/>
          <p14:tracePt t="96869" x="3883025" y="3957638"/>
          <p14:tracePt t="96877" x="3938588" y="3957638"/>
          <p14:tracePt t="96886" x="3984625" y="3957638"/>
          <p14:tracePt t="96894" x="3984625" y="3948113"/>
          <p14:tracePt t="96902" x="4002088" y="3948113"/>
          <p14:tracePt t="96909" x="4011613" y="3948113"/>
          <p14:tracePt t="96917" x="4011613" y="3940175"/>
          <p14:tracePt t="96925" x="4029075" y="3921125"/>
          <p14:tracePt t="96941" x="4029075" y="3867150"/>
          <p14:tracePt t="96949" x="4038600" y="3784600"/>
          <p14:tracePt t="96957" x="4065588" y="3730625"/>
          <p14:tracePt t="96966" x="4065588" y="3621088"/>
          <p14:tracePt t="96974" x="4094163" y="3519488"/>
          <p14:tracePt t="96982" x="4121150" y="3429000"/>
          <p14:tracePt t="96990" x="4138613" y="3328988"/>
          <p14:tracePt t="96997" x="4157663" y="3265488"/>
          <p14:tracePt t="97006" x="4165600" y="3228975"/>
          <p14:tracePt t="97013" x="4184650" y="3192463"/>
          <p14:tracePt t="97022" x="4184650" y="3182938"/>
          <p14:tracePt t="97029" x="4184650" y="3173413"/>
          <p14:tracePt t="97037" x="4184650" y="3146425"/>
          <p14:tracePt t="97045" x="4184650" y="3127375"/>
          <p14:tracePt t="97053" x="4211638" y="3082925"/>
          <p14:tracePt t="97061" x="4221163" y="3036888"/>
          <p14:tracePt t="97069" x="4221163" y="2982913"/>
          <p14:tracePt t="97078" x="4221163" y="2927350"/>
          <p14:tracePt t="97086" x="4221163" y="2873375"/>
          <p14:tracePt t="97094" x="4221163" y="2844800"/>
          <p14:tracePt t="97102" x="4221163" y="2800350"/>
          <p14:tracePt t="97109" x="4221163" y="2763838"/>
          <p14:tracePt t="97117" x="4194175" y="2717800"/>
          <p14:tracePt t="97126" x="4157663" y="2635250"/>
          <p14:tracePt t="97135" x="4148138" y="2617788"/>
          <p14:tracePt t="97145" x="4129088" y="2571750"/>
          <p14:tracePt t="97151" x="4102100" y="2554288"/>
          <p14:tracePt t="97162" x="4094163" y="2535238"/>
          <p14:tracePt t="97165" x="4094163" y="2525713"/>
          <p14:tracePt t="97175" x="4084638" y="2498725"/>
          <p14:tracePt t="97181" x="4084638" y="2489200"/>
          <p14:tracePt t="97192" x="4065588" y="2471738"/>
          <p14:tracePt t="97197" x="4057650" y="2452688"/>
          <p14:tracePt t="97206" x="4048125" y="2435225"/>
          <p14:tracePt t="97213" x="4038600" y="2416175"/>
          <p14:tracePt t="97222" x="4029075" y="2398713"/>
          <p14:tracePt t="97229" x="4021138" y="2389188"/>
          <p14:tracePt t="97237" x="4002088" y="2379663"/>
          <p14:tracePt t="97245" x="3984625" y="2371725"/>
          <p14:tracePt t="97253" x="3938588" y="2352675"/>
          <p14:tracePt t="97261" x="3919538" y="2352675"/>
          <p14:tracePt t="97269" x="3902075" y="2343150"/>
          <p14:tracePt t="97278" x="3856038" y="2316163"/>
          <p14:tracePt t="97286" x="3810000" y="2289175"/>
          <p14:tracePt t="97294" x="3765550" y="2270125"/>
          <p14:tracePt t="97302" x="3738563" y="2243138"/>
          <p14:tracePt t="97309" x="3702050" y="2206625"/>
          <p14:tracePt t="97318" x="3673475" y="2179638"/>
          <p14:tracePt t="97325" x="3629025" y="2133600"/>
          <p14:tracePt t="97333" x="3582988" y="2070100"/>
          <p14:tracePt t="97341" x="3546475" y="1987550"/>
          <p14:tracePt t="97351" x="3509963" y="1933575"/>
          <p14:tracePt t="97362" x="3500438" y="1878013"/>
          <p14:tracePt t="97365" x="3455988" y="1797050"/>
          <p14:tracePt t="97373" x="3436938" y="1768475"/>
          <p14:tracePt t="97383" x="3400425" y="1724025"/>
          <p14:tracePt t="97392" x="3390900" y="1704975"/>
          <p14:tracePt t="97397" x="3373438" y="1687513"/>
          <p14:tracePt t="97410" x="3354388" y="1660525"/>
          <p14:tracePt t="97413" x="3346450" y="1641475"/>
          <p14:tracePt t="97422" x="3336925" y="1641475"/>
          <p14:tracePt t="97430" x="3327400" y="1624013"/>
          <p14:tracePt t="97440" x="3317875" y="1614488"/>
          <p14:tracePt t="97445" x="3309938" y="1614488"/>
          <p14:tracePt t="97455" x="3309938" y="1604963"/>
          <p14:tracePt t="97478" x="3300413" y="1595438"/>
          <p14:tracePt t="97487" x="3281363" y="1595438"/>
          <p14:tracePt t="97496" x="3263900" y="1595438"/>
          <p14:tracePt t="97505" x="3254375" y="1595438"/>
          <p14:tracePt t="97525" x="3236913" y="1595438"/>
          <p14:tracePt t="97533" x="3236913" y="1587500"/>
          <p14:tracePt t="97575" x="3227388" y="1587500"/>
          <p14:tracePt t="97590" x="3217863" y="1587500"/>
          <p14:tracePt t="97615" x="3200400" y="1587500"/>
          <p14:tracePt t="97647" x="3190875" y="1587500"/>
          <p14:tracePt t="97671" x="3181350" y="1587500"/>
          <p14:tracePt t="97694" x="3171825" y="1587500"/>
          <p14:tracePt t="97711" x="3163888" y="1587500"/>
          <p14:tracePt t="97720" x="3154363" y="1587500"/>
          <p14:tracePt t="97730" x="3144838" y="1604963"/>
          <p14:tracePt t="97733" x="3136900" y="1614488"/>
          <p14:tracePt t="97742" x="3136900" y="1624013"/>
          <p14:tracePt t="97751" x="3127375" y="1641475"/>
          <p14:tracePt t="97758" x="3117850" y="1660525"/>
          <p14:tracePt t="97765" x="3108325" y="1668463"/>
          <p14:tracePt t="97782" x="3100388" y="1677988"/>
          <p14:tracePt t="97790" x="3100388" y="1687513"/>
          <p14:tracePt t="97814" x="3100388" y="1697038"/>
          <p14:tracePt t="97838" x="3100388" y="1704975"/>
          <p14:tracePt t="97846" x="3100388" y="1724025"/>
          <p14:tracePt t="97870" x="3090863" y="1731963"/>
          <p14:tracePt t="97917" x="3090863" y="1741488"/>
          <p14:tracePt t="97933" x="3090863" y="1760538"/>
          <p14:tracePt t="97966" x="3090863" y="1768475"/>
          <p14:tracePt t="98013" x="3090863" y="1778000"/>
          <p14:tracePt t="98112" x="3081338" y="1787525"/>
          <p14:tracePt t="98129" x="3071813" y="1787525"/>
          <p14:tracePt t="98141" x="3063875" y="1787525"/>
          <p14:tracePt t="98149" x="3044825" y="1797050"/>
          <p14:tracePt t="98158" x="3035300" y="1797050"/>
          <p14:tracePt t="98165" x="3017838" y="1814513"/>
          <p14:tracePt t="98189" x="3008313" y="1814513"/>
          <p14:tracePt t="98222" x="2998788" y="1814513"/>
          <p14:tracePt t="98270" x="2990850" y="1814513"/>
          <p14:tracePt t="98278" x="2981325" y="1824038"/>
          <p14:tracePt t="98286" x="2971800" y="1824038"/>
          <p14:tracePt t="98294" x="2954338" y="1833563"/>
          <p14:tracePt t="98303" x="2935288" y="1851025"/>
          <p14:tracePt t="98311" x="2925763" y="1860550"/>
          <p14:tracePt t="98319" x="2917825" y="1870075"/>
          <p14:tracePt t="98331" x="2917825" y="1878013"/>
          <p14:tracePt t="98333" x="2898775" y="1897063"/>
          <p14:tracePt t="98358" x="2889250" y="1906588"/>
          <p14:tracePt t="98597" x="2881313" y="1914525"/>
          <p14:tracePt t="99117" x="2881313" y="1906588"/>
          <p14:tracePt t="99141" x="2881313" y="1897063"/>
          <p14:tracePt t="99149" x="2881313" y="1887538"/>
          <p14:tracePt t="99157" x="2871788" y="1878013"/>
          <p14:tracePt t="99166" x="2862263" y="1870075"/>
          <p14:tracePt t="99197" x="2852738" y="1860550"/>
          <p14:tracePt t="99218" x="2844800" y="1851025"/>
          <p14:tracePt t="99229" x="2844800" y="1841500"/>
          <p14:tracePt t="99238" x="2844800" y="1833563"/>
          <p14:tracePt t="99245" x="2844800" y="1814513"/>
          <p14:tracePt t="99253" x="2817813" y="1787525"/>
          <p14:tracePt t="99263" x="2817813" y="1768475"/>
          <p14:tracePt t="99271" x="2808288" y="1741488"/>
          <p14:tracePt t="99279" x="2798763" y="1704975"/>
          <p14:tracePt t="99287" x="2798763" y="1677988"/>
          <p14:tracePt t="99293" x="2798763" y="1668463"/>
          <p14:tracePt t="99301" x="2798763" y="1651000"/>
          <p14:tracePt t="99309" x="2798763" y="1631950"/>
          <p14:tracePt t="99317" x="2798763" y="1595438"/>
          <p14:tracePt t="99334" x="2798763" y="1577975"/>
          <p14:tracePt t="99341" x="2798763" y="1558925"/>
          <p14:tracePt t="99349" x="2798763" y="1541463"/>
          <p14:tracePt t="99359" x="2808288" y="1522413"/>
          <p14:tracePt t="99367" x="2817813" y="1514475"/>
          <p14:tracePt t="99375" x="2825750" y="1504950"/>
          <p14:tracePt t="99389" x="2835275" y="1495425"/>
          <p14:tracePt t="99397" x="2844800" y="1495425"/>
          <p14:tracePt t="99413" x="2852738" y="1495425"/>
          <p14:tracePt t="99442" x="2862263" y="1495425"/>
          <p14:tracePt t="99446" x="2889250" y="1495425"/>
          <p14:tracePt t="99456" x="2908300" y="1495425"/>
          <p14:tracePt t="99461" x="2917825" y="1504950"/>
          <p14:tracePt t="99473" x="2944813" y="1531938"/>
          <p14:tracePt t="99478" x="2954338" y="1541463"/>
          <p14:tracePt t="99487" x="2981325" y="1568450"/>
          <p14:tracePt t="99495" x="2998788" y="1587500"/>
          <p14:tracePt t="99503" x="3008313" y="1604963"/>
          <p14:tracePt t="99510" x="3027363" y="1624013"/>
          <p14:tracePt t="99518" x="3027363" y="1641475"/>
          <p14:tracePt t="99526" x="3035300" y="1651000"/>
          <p14:tracePt t="99534" x="3035300" y="1668463"/>
          <p14:tracePt t="99542" x="3035300" y="1677988"/>
          <p14:tracePt t="99574" x="3035300" y="1687513"/>
          <p14:tracePt t="99589" x="3035300" y="1697038"/>
          <p14:tracePt t="99597" x="3035300" y="1704975"/>
          <p14:tracePt t="99605" x="3035300" y="1714500"/>
          <p14:tracePt t="99614" x="3027363" y="1731963"/>
          <p14:tracePt t="99622" x="3027363" y="1751013"/>
          <p14:tracePt t="99629" x="3027363" y="1760538"/>
          <p14:tracePt t="99638" x="3017838" y="1778000"/>
          <p14:tracePt t="99654" x="3017838" y="1797050"/>
          <p14:tracePt t="99768" x="3017838" y="1804988"/>
          <p14:tracePt t="99775" x="3027363" y="1804988"/>
          <p14:tracePt t="99786" x="3035300" y="1804988"/>
          <p14:tracePt t="99789" x="3044825" y="1804988"/>
          <p14:tracePt t="99797" x="3071813" y="1804988"/>
          <p14:tracePt t="99808" x="3090863" y="1804988"/>
          <p14:tracePt t="99815" x="3117850" y="1804988"/>
          <p14:tracePt t="99824" x="3144838" y="1804988"/>
          <p14:tracePt t="99829" x="3181350" y="1804988"/>
          <p14:tracePt t="99838" x="3236913" y="1804988"/>
          <p14:tracePt t="99847" x="3327400" y="1804988"/>
          <p14:tracePt t="99853" x="3409950" y="1804988"/>
          <p14:tracePt t="99862" x="3500438" y="1804988"/>
          <p14:tracePt t="99869" x="3629025" y="1804988"/>
          <p14:tracePt t="99878" x="3719513" y="1804988"/>
          <p14:tracePt t="99885" x="3810000" y="1804988"/>
          <p14:tracePt t="99894" x="3883025" y="1804988"/>
          <p14:tracePt t="99902" x="3956050" y="1804988"/>
          <p14:tracePt t="99909" x="4011613" y="1804988"/>
          <p14:tracePt t="99917" x="4057650" y="1804988"/>
          <p14:tracePt t="99925" x="4094163" y="1804988"/>
          <p14:tracePt t="99933" x="4102100" y="1804988"/>
          <p14:tracePt t="99941" x="4129088" y="1804988"/>
          <p14:tracePt t="99958" x="4138613" y="1804988"/>
          <p14:tracePt t="100337" x="4138613" y="1814513"/>
          <p14:tracePt t="100380" x="4129088" y="1833563"/>
          <p14:tracePt t="100518" x="4121150" y="1841500"/>
          <p14:tracePt t="100549" x="4102100" y="1860550"/>
          <p14:tracePt t="100735" x="4094163" y="1870075"/>
          <p14:tracePt t="101742" x="4094163" y="1878013"/>
          <p14:tracePt t="102078" x="4084638" y="1878013"/>
          <p14:tracePt t="102133" x="4075113" y="1887538"/>
          <p14:tracePt t="103055" x="4065588" y="1897063"/>
          <p14:tracePt t="104550" x="4057650" y="1906588"/>
          <p14:tracePt t="104599" x="4057650" y="1914525"/>
          <p14:tracePt t="104647" x="4048125" y="1924050"/>
          <p14:tracePt t="104690" x="4038600" y="1924050"/>
          <p14:tracePt t="104725" x="4038600" y="1933575"/>
          <p14:tracePt t="104733" x="4038600" y="1943100"/>
          <p14:tracePt t="105030" x="4029075" y="1943100"/>
          <p14:tracePt t="105969" x="4021138" y="1943100"/>
          <p14:tracePt t="105977" x="4021138" y="1933575"/>
          <p14:tracePt t="105983" x="4021138" y="1924050"/>
          <p14:tracePt t="105990" x="4021138" y="1897063"/>
          <p14:tracePt t="105999" x="4029075" y="1860550"/>
          <p14:tracePt t="106015" x="4029075" y="1833563"/>
          <p14:tracePt t="106024" x="4029075" y="1824038"/>
          <p14:tracePt t="106040" x="4029075" y="1804988"/>
          <p14:tracePt t="106047" x="4029075" y="1797050"/>
          <p14:tracePt t="106053" x="4029075" y="1787525"/>
          <p14:tracePt t="106071" x="4029075" y="1778000"/>
          <p14:tracePt t="106081" x="4029075" y="1760538"/>
          <p14:tracePt t="106103" x="4029075" y="1751013"/>
          <p14:tracePt t="106111" x="4029075" y="1741488"/>
          <p14:tracePt t="106118" x="4029075" y="1724025"/>
          <p14:tracePt t="106125" x="4029075" y="1714500"/>
          <p14:tracePt t="106142" x="4029075" y="1704975"/>
          <p14:tracePt t="106149" x="4029075" y="1697038"/>
          <p14:tracePt t="106176" x="4021138" y="1687513"/>
          <p14:tracePt t="106181" x="4011613" y="1677988"/>
          <p14:tracePt t="106198" x="3984625" y="1677988"/>
          <p14:tracePt t="106214" x="3975100" y="1677988"/>
          <p14:tracePt t="106224" x="3956050" y="1668463"/>
          <p14:tracePt t="106238" x="3948113" y="1668463"/>
          <p14:tracePt t="106246" x="3929063" y="1668463"/>
          <p14:tracePt t="106254" x="3902075" y="1668463"/>
          <p14:tracePt t="106262" x="3892550" y="1668463"/>
          <p14:tracePt t="106270" x="3865563" y="1668463"/>
          <p14:tracePt t="106278" x="3838575" y="1668463"/>
          <p14:tracePt t="106287" x="3810000" y="1668463"/>
          <p14:tracePt t="106294" x="3765550" y="1668463"/>
          <p14:tracePt t="106302" x="3746500" y="1668463"/>
          <p14:tracePt t="106309" x="3709988" y="1668463"/>
          <p14:tracePt t="106317" x="3692525" y="1668463"/>
          <p14:tracePt t="106325" x="3665538" y="1668463"/>
          <p14:tracePt t="106333" x="3636963" y="1660525"/>
          <p14:tracePt t="106341" x="3619500" y="1660525"/>
          <p14:tracePt t="106351" x="3600450" y="1651000"/>
          <p14:tracePt t="106361" x="3556000" y="1641475"/>
          <p14:tracePt t="106368" x="3546475" y="1631950"/>
          <p14:tracePt t="106374" x="3519488" y="1624013"/>
          <p14:tracePt t="106383" x="3482975" y="1614488"/>
          <p14:tracePt t="106393" x="3463925" y="1614488"/>
          <p14:tracePt t="106399" x="3455988" y="1604963"/>
          <p14:tracePt t="106413" x="3409950" y="1604963"/>
          <p14:tracePt t="106422" x="3382963" y="1568450"/>
          <p14:tracePt t="106429" x="3373438" y="1568450"/>
          <p14:tracePt t="106440" x="3363913" y="1568450"/>
          <p14:tracePt t="106455" x="3346450" y="1568450"/>
          <p14:tracePt t="106461" x="3336925" y="1568450"/>
          <p14:tracePt t="106469" x="3327400" y="1568450"/>
          <p14:tracePt t="106494" x="3317875" y="1568450"/>
          <p14:tracePt t="106518" x="3309938" y="1568450"/>
          <p14:tracePt t="106533" x="3300413" y="1568450"/>
          <p14:tracePt t="106556" x="3290888" y="1568450"/>
          <p14:tracePt t="106561" x="3281363" y="1568450"/>
          <p14:tracePt t="106567" x="3273425" y="1568450"/>
          <p14:tracePt t="106575" x="3263900" y="1568450"/>
          <p14:tracePt t="106592" x="3254375" y="1577975"/>
          <p14:tracePt t="106614" x="3244850" y="1587500"/>
          <p14:tracePt t="106638" x="3236913" y="1587500"/>
          <p14:tracePt t="106645" x="3227388" y="1587500"/>
          <p14:tracePt t="106677" x="3217863" y="1595438"/>
          <p14:tracePt t="106717" x="3208338" y="1604963"/>
          <p14:tracePt t="106725" x="3208338" y="1614488"/>
          <p14:tracePt t="106870" x="3200400" y="1614488"/>
          <p14:tracePt t="106949" x="3200400" y="1624013"/>
          <p14:tracePt t="106965" x="3190875" y="1631950"/>
          <p14:tracePt t="106989" x="3181350" y="1641475"/>
          <p14:tracePt t="107005" x="3171825" y="1651000"/>
          <p14:tracePt t="107022" x="3171825" y="1660525"/>
          <p14:tracePt t="107030" x="3163888" y="1668463"/>
          <p14:tracePt t="107045" x="3163888" y="1677988"/>
          <p14:tracePt t="107055" x="3154363" y="1687513"/>
          <p14:tracePt t="107071" x="3154363" y="1697038"/>
          <p14:tracePt t="107079" x="3154363" y="1704975"/>
          <p14:tracePt t="107087" x="3154363" y="1714500"/>
          <p14:tracePt t="107095" x="3144838" y="1724025"/>
          <p14:tracePt t="107128" x="3144838" y="1731963"/>
          <p14:tracePt t="107145" x="3136900" y="1741488"/>
          <p14:tracePt t="107581" x="3136900" y="1760538"/>
          <p14:tracePt t="107830" x="3136900" y="1768475"/>
          <p14:tracePt t="107838" x="3154363" y="1768475"/>
          <p14:tracePt t="107849" x="3181350" y="1768475"/>
          <p14:tracePt t="107853" x="3217863" y="1760538"/>
          <p14:tracePt t="107861" x="3263900" y="1741488"/>
          <p14:tracePt t="107870" x="3309938" y="1731963"/>
          <p14:tracePt t="107879" x="3346450" y="1724025"/>
          <p14:tracePt t="107896" x="3427413" y="1714500"/>
          <p14:tracePt t="107903" x="3463925" y="1714500"/>
          <p14:tracePt t="107911" x="3490913" y="1704975"/>
          <p14:tracePt t="107917" x="3509963" y="1704975"/>
          <p14:tracePt t="107925" x="3536950" y="1704975"/>
          <p14:tracePt t="107935" x="3546475" y="1704975"/>
          <p14:tracePt t="107943" x="3573463" y="1704975"/>
          <p14:tracePt t="107951" x="3582988" y="1704975"/>
          <p14:tracePt t="107961" x="3592513" y="1704975"/>
          <p14:tracePt t="107975" x="3609975" y="1704975"/>
          <p14:tracePt t="107999" x="3619500" y="1704975"/>
          <p14:tracePt t="108006" x="3629025" y="1704975"/>
          <p14:tracePt t="108031" x="3636963" y="1704975"/>
          <p14:tracePt t="108040" x="3646488" y="1704975"/>
          <p14:tracePt t="108070" x="3646488" y="1714500"/>
          <p14:tracePt t="108165" x="3656013" y="1714500"/>
          <p14:tracePt t="108246" x="3665538" y="1714500"/>
          <p14:tracePt t="108363" x="3673475" y="1714500"/>
          <p14:tracePt t="108429" x="3683000" y="1714500"/>
          <p14:tracePt t="108439" x="3692525" y="1714500"/>
          <p14:tracePt t="108455" x="3702050" y="1714500"/>
          <p14:tracePt t="108486" x="3702050" y="1704975"/>
          <p14:tracePt t="108509" x="3719513" y="1697038"/>
          <p14:tracePt t="108518" x="3729038" y="1697038"/>
          <p14:tracePt t="108534" x="3746500" y="1687513"/>
          <p14:tracePt t="108542" x="3756025" y="1677988"/>
          <p14:tracePt t="108549" x="3765550" y="1668463"/>
          <p14:tracePt t="108565" x="3775075" y="1660525"/>
          <p14:tracePt t="108589" x="3792538" y="1641475"/>
          <p14:tracePt t="108613" x="3792538" y="1631950"/>
          <p14:tracePt t="108622" x="3802063" y="1624013"/>
          <p14:tracePt t="108629" x="3810000" y="1614488"/>
          <p14:tracePt t="108645" x="3819525" y="1604963"/>
          <p14:tracePt t="108670" x="3829050" y="1595438"/>
          <p14:tracePt t="108743" x="3838575" y="1587500"/>
          <p14:tracePt t="108775" x="3856038" y="1587500"/>
          <p14:tracePt t="109014" x="3856038" y="1604963"/>
          <p14:tracePt t="109022" x="3856038" y="1614488"/>
          <p14:tracePt t="109037" x="3838575" y="1631950"/>
          <p14:tracePt t="109045" x="3819525" y="1641475"/>
          <p14:tracePt t="109054" x="3783013" y="1641475"/>
          <p14:tracePt t="109062" x="3756025" y="1641475"/>
          <p14:tracePt t="109069" x="3729038" y="1651000"/>
          <p14:tracePt t="109078" x="3673475" y="1651000"/>
          <p14:tracePt t="109085" x="3609975" y="1660525"/>
          <p14:tracePt t="109093" x="3556000" y="1660525"/>
          <p14:tracePt t="109101" x="3500438" y="1660525"/>
          <p14:tracePt t="109109" x="3427413" y="1660525"/>
          <p14:tracePt t="109117" x="3354388" y="1660525"/>
          <p14:tracePt t="109125" x="3263900" y="1660525"/>
          <p14:tracePt t="109134" x="3208338" y="1660525"/>
          <p14:tracePt t="109143" x="3127375" y="1660525"/>
          <p14:tracePt t="109151" x="3071813" y="1660525"/>
          <p14:tracePt t="109160" x="3017838" y="1660525"/>
          <p14:tracePt t="109165" x="2981325" y="1660525"/>
          <p14:tracePt t="109174" x="2962275" y="1660525"/>
          <p14:tracePt t="109183" x="2925763" y="1660525"/>
          <p14:tracePt t="109199" x="2917825" y="1660525"/>
          <p14:tracePt t="109208" x="2908300" y="1660525"/>
          <p14:tracePt t="109225" x="2889250" y="1660525"/>
          <p14:tracePt t="109415" x="2881313" y="1660525"/>
          <p14:tracePt t="109454" x="2871788" y="1668463"/>
          <p14:tracePt t="109663" x="2871788" y="1677988"/>
          <p14:tracePt t="109673" x="2898775" y="1677988"/>
          <p14:tracePt t="109678" x="2925763" y="1677988"/>
          <p14:tracePt t="109685" x="2990850" y="1668463"/>
          <p14:tracePt t="109693" x="3044825" y="1651000"/>
          <p14:tracePt t="109704" x="3100388" y="1651000"/>
          <p14:tracePt t="109709" x="3181350" y="1631950"/>
          <p14:tracePt t="109717" x="3236913" y="1631950"/>
          <p14:tracePt t="109725" x="3300413" y="1614488"/>
          <p14:tracePt t="109733" x="3354388" y="1614488"/>
          <p14:tracePt t="109742" x="3390900" y="1614488"/>
          <p14:tracePt t="109751" x="3436938" y="1614488"/>
          <p14:tracePt t="109757" x="3455988" y="1614488"/>
          <p14:tracePt t="109766" x="3473450" y="1614488"/>
          <p14:tracePt t="109774" x="3482975" y="1614488"/>
          <p14:tracePt t="109789" x="3490913" y="1614488"/>
          <p14:tracePt t="109805" x="3509963" y="1614488"/>
          <p14:tracePt t="109813" x="3527425" y="1614488"/>
          <p14:tracePt t="109830" x="3556000" y="1624013"/>
          <p14:tracePt t="109839" x="3582988" y="1631950"/>
          <p14:tracePt t="109847" x="3592513" y="1631950"/>
          <p14:tracePt t="109854" x="3609975" y="1641475"/>
          <p14:tracePt t="109863" x="3636963" y="1668463"/>
          <p14:tracePt t="109869" x="3656013" y="1668463"/>
          <p14:tracePt t="109877" x="3665538" y="1668463"/>
          <p14:tracePt t="109885" x="3673475" y="1668463"/>
          <p14:tracePt t="109909" x="3702050" y="1677988"/>
          <p14:tracePt t="109917" x="3709988" y="1677988"/>
          <p14:tracePt t="109925" x="3719513" y="1677988"/>
          <p14:tracePt t="109942" x="3738563" y="1677988"/>
          <p14:tracePt t="109950" x="3746500" y="1677988"/>
          <p14:tracePt t="109957" x="3746500" y="1687513"/>
          <p14:tracePt t="109965" x="3775075" y="1687513"/>
          <p14:tracePt t="109973" x="3783013" y="1687513"/>
          <p14:tracePt t="109981" x="3802063" y="1704975"/>
          <p14:tracePt t="109989" x="3846513" y="1714500"/>
          <p14:tracePt t="109997" x="3856038" y="1714500"/>
          <p14:tracePt t="110005" x="3883025" y="1724025"/>
          <p14:tracePt t="110014" x="3892550" y="1724025"/>
          <p14:tracePt t="110022" x="3929063" y="1731963"/>
          <p14:tracePt t="110029" x="3938588" y="1731963"/>
          <p14:tracePt t="110040" x="3948113" y="1741488"/>
          <p14:tracePt t="110047" x="3956050" y="1751013"/>
          <p14:tracePt t="110056" x="3965575" y="1751013"/>
          <p14:tracePt t="110065" x="3975100" y="1751013"/>
          <p14:tracePt t="110071" x="3984625" y="1760538"/>
          <p14:tracePt t="110082" x="4002088" y="1760538"/>
          <p14:tracePt t="110095" x="4011613" y="1768475"/>
          <p14:tracePt t="110117" x="4021138" y="1778000"/>
          <p14:tracePt t="110335" x="4021138" y="1787525"/>
          <p14:tracePt t="110623" x="4021138" y="1797050"/>
          <p14:tracePt t="111316" x="4021138" y="1804988"/>
          <p14:tracePt t="111391" x="4029075" y="1814513"/>
          <p14:tracePt t="111399" x="4038600" y="1814513"/>
          <p14:tracePt t="111406" x="4048125" y="1814513"/>
          <p14:tracePt t="111423" x="4057650" y="1814513"/>
          <p14:tracePt t="111431" x="4065588" y="1814513"/>
          <p14:tracePt t="111456" x="4075113" y="1814513"/>
          <p14:tracePt t="111759" x="4075113" y="1804988"/>
          <p14:tracePt t="111895" x="4075113" y="1797050"/>
          <p14:tracePt t="111931" x="4075113" y="1787525"/>
          <p14:tracePt t="112294" x="4075113" y="1768475"/>
          <p14:tracePt t="112318" x="4075113" y="1760538"/>
          <p14:tracePt t="112326" x="4075113" y="1751013"/>
          <p14:tracePt t="112343" x="4075113" y="1741488"/>
          <p14:tracePt t="112351" x="4094163" y="1731963"/>
          <p14:tracePt t="112359" x="4102100" y="1724025"/>
          <p14:tracePt t="112367" x="4121150" y="1724025"/>
          <p14:tracePt t="112381" x="4129088" y="1714500"/>
          <p14:tracePt t="112381" x="4138613" y="1704975"/>
          <p14:tracePt t="112390" x="4148138" y="1697038"/>
          <p14:tracePt t="112397" x="4157663" y="1697038"/>
          <p14:tracePt t="112406" x="4184650" y="1687513"/>
          <p14:tracePt t="112413" x="4184650" y="1677988"/>
          <p14:tracePt t="112429" x="4194175" y="1668463"/>
          <p14:tracePt t="112440" x="4202113" y="1668463"/>
          <p14:tracePt t="112454" x="4211638" y="1668463"/>
          <p14:tracePt t="112487" x="4221163" y="1668463"/>
          <p14:tracePt t="112709" x="4211638" y="1668463"/>
          <p14:tracePt t="112717" x="4184650" y="1677988"/>
          <p14:tracePt t="112725" x="4165600" y="1687513"/>
          <p14:tracePt t="112733" x="4121150" y="1697038"/>
          <p14:tracePt t="112741" x="4102100" y="1704975"/>
          <p14:tracePt t="112751" x="4057650" y="1704975"/>
          <p14:tracePt t="112757" x="4021138" y="1714500"/>
          <p14:tracePt t="112765" x="4011613" y="1724025"/>
          <p14:tracePt t="112773" x="3975100" y="1724025"/>
          <p14:tracePt t="112781" x="3965575" y="1724025"/>
          <p14:tracePt t="112789" x="3938588" y="1731963"/>
          <p14:tracePt t="112797" x="3929063" y="1731963"/>
          <p14:tracePt t="112822" x="3919538" y="1731963"/>
          <p14:tracePt t="112893" x="3902075" y="1731963"/>
          <p14:tracePt t="112943" x="3892550" y="1731963"/>
          <p14:tracePt t="112959" x="3883025" y="1724025"/>
          <p14:tracePt t="112979" x="3856038" y="1714500"/>
          <p14:tracePt t="112984" x="3838575" y="1704975"/>
          <p14:tracePt t="112990" x="3810000" y="1687513"/>
          <p14:tracePt t="112998" x="3775075" y="1668463"/>
          <p14:tracePt t="113006" x="3746500" y="1660525"/>
          <p14:tracePt t="113014" x="3692525" y="1631950"/>
          <p14:tracePt t="113023" x="3665538" y="1624013"/>
          <p14:tracePt t="113030" x="3619500" y="1614488"/>
          <p14:tracePt t="113037" x="3573463" y="1604963"/>
          <p14:tracePt t="113047" x="3527425" y="1577975"/>
          <p14:tracePt t="113054" x="3509963" y="1568450"/>
          <p14:tracePt t="113062" x="3482975" y="1558925"/>
          <p14:tracePt t="113070" x="3473450" y="1558925"/>
          <p14:tracePt t="113077" x="3446463" y="1550988"/>
          <p14:tracePt t="113085" x="3427413" y="1531938"/>
          <p14:tracePt t="113101" x="3409950" y="1531938"/>
          <p14:tracePt t="113111" x="3390900" y="1522413"/>
          <p14:tracePt t="113119" x="3382963" y="1522413"/>
          <p14:tracePt t="113127" x="3354388" y="1514475"/>
          <p14:tracePt t="113135" x="3346450" y="1504950"/>
          <p14:tracePt t="113144" x="3327400" y="1485900"/>
          <p14:tracePt t="113154" x="3300413" y="1468438"/>
          <p14:tracePt t="113160" x="3273425" y="1449388"/>
          <p14:tracePt t="113168" x="3254375" y="1431925"/>
          <p14:tracePt t="113173" x="3236913" y="1412875"/>
          <p14:tracePt t="113182" x="3200400" y="1376363"/>
          <p14:tracePt t="113190" x="3171825" y="1368425"/>
          <p14:tracePt t="113197" x="3127375" y="1331913"/>
          <p14:tracePt t="113205" x="3100388" y="1322388"/>
          <p14:tracePt t="113213" x="3090863" y="1312863"/>
          <p14:tracePt t="113223" x="3063875" y="1303338"/>
          <p14:tracePt t="113231" x="3054350" y="1303338"/>
          <p14:tracePt t="113238" x="3035300" y="1285875"/>
          <p14:tracePt t="113246" x="3017838" y="1276350"/>
          <p14:tracePt t="113256" x="3008313" y="1276350"/>
          <p14:tracePt t="113273" x="2998788" y="1276350"/>
          <p14:tracePt t="113419" x="2981325" y="1276350"/>
          <p14:tracePt t="113434" x="2962275" y="1276350"/>
          <p14:tracePt t="113446" x="2935288" y="1276350"/>
          <p14:tracePt t="113459" x="2925763" y="1276350"/>
          <p14:tracePt t="113461" x="2917825" y="1276350"/>
          <p14:tracePt t="113469" x="2898775" y="1285875"/>
          <p14:tracePt t="113477" x="2889250" y="1295400"/>
          <p14:tracePt t="113485" x="2871788" y="1303338"/>
          <p14:tracePt t="113493" x="2862263" y="1312863"/>
          <p14:tracePt t="113501" x="2852738" y="1331913"/>
          <p14:tracePt t="113509" x="2844800" y="1339850"/>
          <p14:tracePt t="113517" x="2835275" y="1349375"/>
          <p14:tracePt t="113525" x="2825750" y="1349375"/>
          <p14:tracePt t="113551" x="2825750" y="1358900"/>
          <p14:tracePt t="114050" x="2825750" y="1339850"/>
          <p14:tracePt t="114053" x="2825750" y="1331913"/>
          <p14:tracePt t="114069" x="2825750" y="1322388"/>
          <p14:tracePt t="114077" x="2825750" y="1303338"/>
          <p14:tracePt t="114199" x="2835275" y="1295400"/>
          <p14:tracePt t="114208" x="2844800" y="1285875"/>
          <p14:tracePt t="114215" x="2852738" y="1285875"/>
          <p14:tracePt t="114228" x="2862263" y="1276350"/>
          <p14:tracePt t="114230" x="2881313" y="1258888"/>
          <p14:tracePt t="114240" x="2889250" y="1239838"/>
          <p14:tracePt t="114256" x="2898775" y="1231900"/>
          <p14:tracePt t="114262" x="2898775" y="1222375"/>
          <p14:tracePt t="114272" x="2908300" y="1222375"/>
          <p14:tracePt t="114278" x="2917825" y="1212850"/>
          <p14:tracePt t="114286" x="2925763" y="1203325"/>
          <p14:tracePt t="114357" x="2935288" y="1203325"/>
          <p14:tracePt t="114365" x="2935288" y="1231900"/>
          <p14:tracePt t="114373" x="2935288" y="1249363"/>
          <p14:tracePt t="114383" x="2944813" y="1258888"/>
          <p14:tracePt t="114391" x="2944813" y="1285875"/>
          <p14:tracePt t="114399" x="2954338" y="1295400"/>
          <p14:tracePt t="114438" x="2962275" y="1295400"/>
          <p14:tracePt t="114455" x="2971800" y="1295400"/>
          <p14:tracePt t="114470" x="2990850" y="1295400"/>
          <p14:tracePt t="114477" x="2998788" y="1295400"/>
          <p14:tracePt t="114493" x="3008313" y="1295400"/>
          <p14:tracePt t="114501" x="3027363" y="1295400"/>
          <p14:tracePt t="114518" x="3027363" y="1285875"/>
          <p14:tracePt t="114526" x="3035300" y="1276350"/>
          <p14:tracePt t="114598" x="3044825" y="1295400"/>
          <p14:tracePt t="114605" x="3044825" y="1322388"/>
          <p14:tracePt t="114613" x="3044825" y="1349375"/>
          <p14:tracePt t="114621" x="3044825" y="1376363"/>
          <p14:tracePt t="114629" x="3044825" y="1395413"/>
          <p14:tracePt t="114638" x="3054350" y="1431925"/>
          <p14:tracePt t="114645" x="3054350" y="1449388"/>
          <p14:tracePt t="114654" x="3071813" y="1485900"/>
          <p14:tracePt t="114664" x="3071813" y="1531938"/>
          <p14:tracePt t="114676" x="3071813" y="1550988"/>
          <p14:tracePt t="114677" x="3081338" y="1587500"/>
          <p14:tracePt t="114685" x="3090863" y="1595438"/>
          <p14:tracePt t="114693" x="3090863" y="1614488"/>
          <p14:tracePt t="114703" x="3090863" y="1624013"/>
          <p14:tracePt t="114725" x="3090863" y="1631950"/>
          <p14:tracePt t="114799" x="3090863" y="1651000"/>
          <p14:tracePt t="114807" x="3090863" y="1660525"/>
          <p14:tracePt t="114817" x="3090863" y="1668463"/>
          <p14:tracePt t="114822" x="3090863" y="1697038"/>
          <p14:tracePt t="114829" x="3090863" y="1704975"/>
          <p14:tracePt t="114845" x="3100388" y="1724025"/>
          <p14:tracePt t="114854" x="3100388" y="1731963"/>
          <p14:tracePt t="114862" x="3108325" y="1751013"/>
          <p14:tracePt t="114893" x="3117850" y="1751013"/>
          <p14:tracePt t="114910" x="3127375" y="1751013"/>
          <p14:tracePt t="114918" x="3136900" y="1751013"/>
          <p14:tracePt t="114926" x="3144838" y="1751013"/>
          <p14:tracePt t="114934" x="3154363" y="1751013"/>
          <p14:tracePt t="114941" x="3190875" y="1751013"/>
          <p14:tracePt t="114949" x="3217863" y="1741488"/>
          <p14:tracePt t="114957" x="3263900" y="1714500"/>
          <p14:tracePt t="114965" x="3290888" y="1687513"/>
          <p14:tracePt t="114973" x="3336925" y="1668463"/>
          <p14:tracePt t="114981" x="3400425" y="1614488"/>
          <p14:tracePt t="114990" x="3463925" y="1577975"/>
          <p14:tracePt t="114997" x="3546475" y="1531938"/>
          <p14:tracePt t="115005" x="3629025" y="1477963"/>
          <p14:tracePt t="115013" x="3692525" y="1449388"/>
          <p14:tracePt t="115021" x="3738563" y="1431925"/>
          <p14:tracePt t="115029" x="3783013" y="1422400"/>
          <p14:tracePt t="115038" x="3802063" y="1412875"/>
          <p14:tracePt t="115045" x="3829050" y="1404938"/>
          <p14:tracePt t="115054" x="3838575" y="1395413"/>
          <p14:tracePt t="115061" x="3846513" y="1385888"/>
          <p14:tracePt t="115071" x="3856038" y="1385888"/>
          <p14:tracePt t="115111" x="3865563" y="1385888"/>
          <p14:tracePt t="115127" x="3875088" y="1385888"/>
          <p14:tracePt t="115149" x="3892550" y="1385888"/>
          <p14:tracePt t="115166" x="3902075" y="1385888"/>
          <p14:tracePt t="115197" x="3911600" y="1385888"/>
          <p14:tracePt t="115303" x="3919538" y="1395413"/>
          <p14:tracePt t="115309" x="3919538" y="1422400"/>
          <p14:tracePt t="115319" x="3919538" y="1441450"/>
          <p14:tracePt t="115325" x="3919538" y="1468438"/>
          <p14:tracePt t="115333" x="3919538" y="1495425"/>
          <p14:tracePt t="115341" x="3919538" y="1531938"/>
          <p14:tracePt t="115349" x="3919538" y="1541463"/>
          <p14:tracePt t="115357" x="3919538" y="1587500"/>
          <p14:tracePt t="115365" x="3919538" y="1595438"/>
          <p14:tracePt t="115373" x="3919538" y="1624013"/>
          <p14:tracePt t="115382" x="3919538" y="1631950"/>
          <p14:tracePt t="115407" x="3919538" y="1651000"/>
          <p14:tracePt t="115415" x="3919538" y="1660525"/>
          <p14:tracePt t="115525" x="3929063" y="1660525"/>
          <p14:tracePt t="115637" x="3938588" y="1660525"/>
          <p14:tracePt t="115645" x="3948113" y="1631950"/>
          <p14:tracePt t="115654" x="3948113" y="1614488"/>
          <p14:tracePt t="115663" x="3948113" y="1587500"/>
          <p14:tracePt t="115675" x="3948113" y="1568450"/>
          <p14:tracePt t="115680" x="3948113" y="1531938"/>
          <p14:tracePt t="115687" x="3948113" y="1514475"/>
          <p14:tracePt t="115694" x="3938588" y="1477963"/>
          <p14:tracePt t="115703" x="3919538" y="1449388"/>
          <p14:tracePt t="115710" x="3883025" y="1404938"/>
          <p14:tracePt t="115718" x="3856038" y="1395413"/>
          <p14:tracePt t="115727" x="3838575" y="1376363"/>
          <p14:tracePt t="115735" x="3792538" y="1368425"/>
          <p14:tracePt t="115743" x="3746500" y="1358900"/>
          <p14:tracePt t="115759" x="3636963" y="1358900"/>
          <p14:tracePt t="115765" x="3582988" y="1358900"/>
          <p14:tracePt t="115776" x="3556000" y="1358900"/>
          <p14:tracePt t="115785" x="3509963" y="1358900"/>
          <p14:tracePt t="115791" x="3473450" y="1358900"/>
          <p14:tracePt t="115799" x="3455988" y="1358900"/>
          <p14:tracePt t="115808" x="3436938" y="1358900"/>
          <p14:tracePt t="115817" x="3427413" y="1358900"/>
          <p14:tracePt t="115821" x="3419475" y="1358900"/>
          <p14:tracePt t="115829" x="3409950" y="1358900"/>
          <p14:tracePt t="115838" x="3390900" y="1358900"/>
          <p14:tracePt t="115854" x="3382963" y="1358900"/>
          <p14:tracePt t="115861" x="3373438" y="1358900"/>
          <p14:tracePt t="115870" x="3354388" y="1358900"/>
          <p14:tracePt t="115891" x="3346450" y="1358900"/>
          <p14:tracePt t="115893" x="3336925" y="1358900"/>
          <p14:tracePt t="115902" x="3327400" y="1349375"/>
          <p14:tracePt t="115930" x="3300413" y="1339850"/>
          <p14:tracePt t="115936" x="3300413" y="1331913"/>
          <p14:tracePt t="115965" x="3290888" y="1331913"/>
          <p14:tracePt t="115982" x="3273425" y="1331913"/>
          <p14:tracePt t="116006" x="3263900" y="1331913"/>
          <p14:tracePt t="116013" x="3254375" y="1331913"/>
          <p14:tracePt t="116022" x="3244850" y="1331913"/>
          <p14:tracePt t="116039" x="3236913" y="1331913"/>
          <p14:tracePt t="116058" x="3227388" y="1339850"/>
          <p14:tracePt t="116082" x="3217863" y="1339850"/>
          <p14:tracePt t="116109" x="3208338" y="1339850"/>
          <p14:tracePt t="116133" x="3190875" y="1339850"/>
          <p14:tracePt t="116157" x="3181350" y="1349375"/>
          <p14:tracePt t="116174" x="3181350" y="1358900"/>
          <p14:tracePt t="116197" x="3171825" y="1368425"/>
          <p14:tracePt t="116213" x="3163888" y="1376363"/>
          <p14:tracePt t="116223" x="3163888" y="1395413"/>
          <p14:tracePt t="116230" x="3154363" y="1404938"/>
          <p14:tracePt t="116237" x="3144838" y="1404938"/>
          <p14:tracePt t="116310" x="3144838" y="1412875"/>
          <p14:tracePt t="116351" x="3144838" y="1431925"/>
          <p14:tracePt t="116365" x="3144838" y="1441450"/>
          <p14:tracePt t="116382" x="3144838" y="1449388"/>
          <p14:tracePt t="116390" x="3144838" y="1458913"/>
          <p14:tracePt t="116399" x="3136900" y="1458913"/>
          <p14:tracePt t="116406" x="3136900" y="1468438"/>
          <p14:tracePt t="116413" x="3136900" y="1477963"/>
          <p14:tracePt t="116422" x="3136900" y="1485900"/>
          <p14:tracePt t="116429" x="3136900" y="1514475"/>
          <p14:tracePt t="116440" x="3136900" y="1531938"/>
          <p14:tracePt t="116445" x="3136900" y="1541463"/>
          <p14:tracePt t="116456" x="3136900" y="1568450"/>
          <p14:tracePt t="116461" x="3136900" y="1587500"/>
          <p14:tracePt t="116472" x="3136900" y="1614488"/>
          <p14:tracePt t="116477" x="3136900" y="1631950"/>
          <p14:tracePt t="116485" x="3136900" y="1660525"/>
          <p14:tracePt t="116493" x="3136900" y="1668463"/>
          <p14:tracePt t="116509" x="3136900" y="1677988"/>
          <p14:tracePt t="116517" x="3136900" y="1687513"/>
          <p14:tracePt t="116534" x="3136900" y="1697038"/>
          <p14:tracePt t="116646" x="3144838" y="1704975"/>
          <p14:tracePt t="116662" x="3154363" y="1704975"/>
          <p14:tracePt t="116670" x="3163888" y="1697038"/>
          <p14:tracePt t="116677" x="3181350" y="1687513"/>
          <p14:tracePt t="116693" x="3190875" y="1687513"/>
          <p14:tracePt t="116701" x="3190875" y="1677988"/>
          <p14:tracePt t="116709" x="3190875" y="1668463"/>
          <p14:tracePt t="116717" x="3208338" y="1651000"/>
          <p14:tracePt t="116725" x="3217863" y="1641475"/>
          <p14:tracePt t="116733" x="3236913" y="1624013"/>
          <p14:tracePt t="116741" x="3244850" y="1614488"/>
          <p14:tracePt t="116751" x="3273425" y="1595438"/>
          <p14:tracePt t="116757" x="3300413" y="1577975"/>
          <p14:tracePt t="116767" x="3336925" y="1558925"/>
          <p14:tracePt t="116777" x="3354388" y="1550988"/>
          <p14:tracePt t="116786" x="3390900" y="1522413"/>
          <p14:tracePt t="116790" x="3409950" y="1514475"/>
          <p14:tracePt t="116799" x="3455988" y="1504950"/>
          <p14:tracePt t="116806" x="3482975" y="1495425"/>
          <p14:tracePt t="116813" x="3546475" y="1458913"/>
          <p14:tracePt t="116824" x="3582988" y="1449388"/>
          <p14:tracePt t="116829" x="3619500" y="1441450"/>
          <p14:tracePt t="116838" x="3636963" y="1441450"/>
          <p14:tracePt t="116845" x="3673475" y="1441450"/>
          <p14:tracePt t="116857" x="3692525" y="1441450"/>
          <p14:tracePt t="116864" x="3719513" y="1441450"/>
          <p14:tracePt t="116874" x="3729038" y="1441450"/>
          <p14:tracePt t="116881" x="3756025" y="1441450"/>
          <p14:tracePt t="116885" x="3765550" y="1441450"/>
          <p14:tracePt t="116907" x="3792538" y="1441450"/>
          <p14:tracePt t="116909" x="3819525" y="1458913"/>
          <p14:tracePt t="116917" x="3829050" y="1468438"/>
          <p14:tracePt t="116926" x="3846513" y="1477963"/>
          <p14:tracePt t="116933" x="3856038" y="1485900"/>
          <p14:tracePt t="116942" x="3883025" y="1504950"/>
          <p14:tracePt t="116951" x="3902075" y="1522413"/>
          <p14:tracePt t="116958" x="3911600" y="1531938"/>
          <p14:tracePt t="116975" x="3919538" y="1550988"/>
          <p14:tracePt t="116993" x="3938588" y="1558925"/>
          <p14:tracePt t="117039" x="3948113" y="1558925"/>
          <p14:tracePt t="117131" x="3956050" y="1568450"/>
          <p14:tracePt t="117157" x="3956050" y="1577975"/>
          <p14:tracePt t="117165" x="3956050" y="1587500"/>
          <p14:tracePt t="117173" x="3956050" y="1604963"/>
          <p14:tracePt t="117183" x="3956050" y="1624013"/>
          <p14:tracePt t="117193" x="3956050" y="1631950"/>
          <p14:tracePt t="117198" x="3956050" y="1641475"/>
          <p14:tracePt t="117207" x="3956050" y="1651000"/>
          <p14:tracePt t="117225" x="3956050" y="1660525"/>
          <p14:tracePt t="117238" x="3956050" y="1668463"/>
          <p14:tracePt t="117359" x="3956050" y="1677988"/>
          <p14:tracePt t="117374" x="3956050" y="1687513"/>
          <p14:tracePt t="117391" x="3956050" y="1704975"/>
          <p14:tracePt t="117397" x="3956050" y="1714500"/>
          <p14:tracePt t="117415" x="3956050" y="1724025"/>
          <p14:tracePt t="117422" x="3956050" y="1741488"/>
          <p14:tracePt t="117430" x="3956050" y="1751013"/>
          <p14:tracePt t="117440" x="3956050" y="1760538"/>
          <p14:tracePt t="117456" x="3948113" y="1768475"/>
          <p14:tracePt t="117751" x="3948113" y="1778000"/>
          <p14:tracePt t="117894" x="3956050" y="1778000"/>
          <p14:tracePt t="118007" x="3965575" y="1768475"/>
          <p14:tracePt t="118015" x="3984625" y="1751013"/>
          <p14:tracePt t="118207" x="3992563" y="1741488"/>
          <p14:tracePt t="118222" x="4002088" y="1741488"/>
          <p14:tracePt t="118229" x="4011613" y="1741488"/>
          <p14:tracePt t="118253" x="4029075" y="1731963"/>
          <p14:tracePt t="118294" x="4038600" y="1731963"/>
          <p14:tracePt t="118317" x="4057650" y="1731963"/>
          <p14:tracePt t="118333" x="4065588" y="1731963"/>
          <p14:tracePt t="118341" x="4075113" y="1731963"/>
          <p14:tracePt t="118365" x="4094163" y="1731963"/>
          <p14:tracePt t="118382" x="4102100" y="1731963"/>
          <p14:tracePt t="118408" x="4111625" y="1731963"/>
          <p14:tracePt t="118423" x="4121150" y="1731963"/>
          <p14:tracePt t="118501" x="4138613" y="1731963"/>
          <p14:tracePt t="118534" x="4148138" y="1731963"/>
          <p14:tracePt t="118569" x="4157663" y="1731963"/>
          <p14:tracePt t="118616" x="4175125" y="1731963"/>
          <p14:tracePt t="118631" x="4184650" y="1731963"/>
          <p14:tracePt t="118639" x="4194175" y="1731963"/>
          <p14:tracePt t="118656" x="4211638" y="1741488"/>
          <p14:tracePt t="118662" x="4211638" y="1751013"/>
          <p14:tracePt t="118671" x="4230688" y="1751013"/>
          <p14:tracePt t="118678" x="4267200" y="1751013"/>
          <p14:tracePt t="118693" x="4284663" y="1751013"/>
          <p14:tracePt t="118701" x="4311650" y="1751013"/>
          <p14:tracePt t="118709" x="4330700" y="1751013"/>
          <p14:tracePt t="118717" x="4357688" y="1751013"/>
          <p14:tracePt t="118725" x="4394200" y="1751013"/>
          <p14:tracePt t="118733" x="4421188" y="1760538"/>
          <p14:tracePt t="118741" x="4457700" y="1760538"/>
          <p14:tracePt t="118752" x="4484688" y="1768475"/>
          <p14:tracePt t="118757" x="4540250" y="1778000"/>
          <p14:tracePt t="118765" x="4594225" y="1787525"/>
          <p14:tracePt t="118773" x="4630738" y="1804988"/>
          <p14:tracePt t="118781" x="4659313" y="1824038"/>
          <p14:tracePt t="118789" x="4686300" y="1824038"/>
          <p14:tracePt t="118799" x="4730750" y="1833563"/>
          <p14:tracePt t="118805" x="4759325" y="1851025"/>
          <p14:tracePt t="118813" x="4767263" y="1860550"/>
          <p14:tracePt t="118821" x="4786313" y="1870075"/>
          <p14:tracePt t="118829" x="4795838" y="1870075"/>
          <p14:tracePt t="118838" x="4822825" y="1878013"/>
          <p14:tracePt t="118893" x="4832350" y="1878013"/>
          <p14:tracePt t="118918" x="4849813" y="1878013"/>
          <p14:tracePt t="118935" x="4859338" y="1878013"/>
          <p14:tracePt t="118950" x="4876800" y="1887538"/>
          <p14:tracePt t="118958" x="4886325" y="1897063"/>
          <p14:tracePt t="118974" x="4895850" y="1897063"/>
          <p14:tracePt t="118983" x="4905375" y="1906588"/>
          <p14:tracePt t="118991" x="4913313" y="1906588"/>
          <p14:tracePt t="118998" x="4932363" y="1906588"/>
          <p14:tracePt t="119007" x="4949825" y="1914525"/>
          <p14:tracePt t="119014" x="4959350" y="1914525"/>
          <p14:tracePt t="119023" x="4986338" y="1914525"/>
          <p14:tracePt t="119030" x="5005388" y="1914525"/>
          <p14:tracePt t="119037" x="5032375" y="1914525"/>
          <p14:tracePt t="119045" x="5068888" y="1914525"/>
          <p14:tracePt t="119054" x="5114925" y="1914525"/>
          <p14:tracePt t="119061" x="5151438" y="1914525"/>
          <p14:tracePt t="119070" x="5224463" y="1914525"/>
          <p14:tracePt t="119078" x="5297488" y="1914525"/>
          <p14:tracePt t="119086" x="5351463" y="1914525"/>
          <p14:tracePt t="119093" x="5414963" y="1914525"/>
          <p14:tracePt t="119101" x="5441950" y="1914525"/>
          <p14:tracePt t="119109" x="5470525" y="1914525"/>
          <p14:tracePt t="119117" x="5487988" y="1914525"/>
          <p14:tracePt t="119125" x="5507038" y="1914525"/>
          <p14:tracePt t="119143" x="5514975" y="1914525"/>
          <p14:tracePt t="119559" x="5514975" y="1906588"/>
          <p14:tracePt t="119567" x="5524500" y="1897063"/>
          <p14:tracePt t="119575" x="5534025" y="1887538"/>
          <p14:tracePt t="119582" x="5543550" y="1887538"/>
          <p14:tracePt t="119589" x="5551488" y="1878013"/>
          <p14:tracePt t="119597" x="5561013" y="1878013"/>
          <p14:tracePt t="119606" x="5580063" y="1870075"/>
          <p14:tracePt t="119613" x="5597525" y="1851025"/>
          <p14:tracePt t="119687" x="5607050" y="1851025"/>
          <p14:tracePt t="119807" x="5607050" y="1841500"/>
          <p14:tracePt t="120821" x="5597525" y="1841500"/>
          <p14:tracePt t="121273" x="5588000" y="1851025"/>
          <p14:tracePt t="122006" x="5588000" y="1860550"/>
          <p14:tracePt t="122226" x="5597525" y="1870075"/>
          <p14:tracePt t="122229" x="5607050" y="1870075"/>
          <p14:tracePt t="122237" x="5634038" y="1870075"/>
          <p14:tracePt t="122245" x="5653088" y="1870075"/>
          <p14:tracePt t="122253" x="5680075" y="1870075"/>
          <p14:tracePt t="122261" x="5688013" y="1870075"/>
          <p14:tracePt t="122270" x="5697538" y="1870075"/>
          <p14:tracePt t="122287" x="5716588" y="1870075"/>
          <p14:tracePt t="122293" x="5724525" y="1870075"/>
          <p14:tracePt t="122303" x="5734050" y="1870075"/>
          <p14:tracePt t="122327" x="5743575" y="1870075"/>
          <p14:tracePt t="122383" x="5761038" y="1870075"/>
          <p14:tracePt t="122431" x="5780088" y="1878013"/>
          <p14:tracePt t="122647" x="5789613" y="1887538"/>
          <p14:tracePt t="122663" x="5797550" y="1897063"/>
          <p14:tracePt t="122680" x="5807075" y="1897063"/>
          <p14:tracePt t="122695" x="5843588" y="1897063"/>
          <p14:tracePt t="122706" x="5862638" y="1897063"/>
          <p14:tracePt t="122709" x="5889625" y="1897063"/>
          <p14:tracePt t="122717" x="5899150" y="1897063"/>
          <p14:tracePt t="122726" x="5916613" y="1897063"/>
          <p14:tracePt t="122735" x="5943600" y="1897063"/>
          <p14:tracePt t="122743" x="5953125" y="1897063"/>
          <p14:tracePt t="122757" x="5980113" y="1897063"/>
          <p14:tracePt t="122765" x="5989638" y="1897063"/>
          <p14:tracePt t="122773" x="5999163" y="1897063"/>
          <p14:tracePt t="122813" x="6016625" y="1897063"/>
          <p14:tracePt t="123074" x="5999163" y="1906588"/>
          <p14:tracePt t="123077" x="5989638" y="1906588"/>
          <p14:tracePt t="123086" x="5980113" y="1914525"/>
          <p14:tracePt t="123231" x="5980113" y="1906588"/>
          <p14:tracePt t="123247" x="5980113" y="1897063"/>
          <p14:tracePt t="123261" x="5980113" y="1887538"/>
          <p14:tracePt t="123270" x="5980113" y="1878013"/>
          <p14:tracePt t="123286" x="5980113" y="1870075"/>
          <p14:tracePt t="123293" x="5989638" y="1870075"/>
          <p14:tracePt t="123325" x="5999163" y="1860550"/>
          <p14:tracePt t="123415" x="6016625" y="1860550"/>
          <p14:tracePt t="123441" x="6026150" y="1851025"/>
          <p14:tracePt t="123511" x="6043613" y="1841500"/>
          <p14:tracePt t="123774" x="6043613" y="1851025"/>
          <p14:tracePt t="123791" x="6043613" y="1860550"/>
          <p14:tracePt t="123799" x="6043613" y="1870075"/>
          <p14:tracePt t="123822" x="6035675" y="1870075"/>
          <p14:tracePt t="123855" x="6026150" y="1870075"/>
          <p14:tracePt t="123879" x="6016625" y="1870075"/>
          <p14:tracePt t="123895" x="5999163" y="1870075"/>
          <p14:tracePt t="123903" x="5980113" y="1870075"/>
          <p14:tracePt t="123918" x="5953125" y="1870075"/>
          <p14:tracePt t="123927" x="5935663" y="1870075"/>
          <p14:tracePt t="123935" x="5889625" y="1870075"/>
          <p14:tracePt t="123943" x="5862638" y="1870075"/>
          <p14:tracePt t="123950" x="5843588" y="1870075"/>
          <p14:tracePt t="123957" x="5807075" y="1870075"/>
          <p14:tracePt t="123965" x="5770563" y="1878013"/>
          <p14:tracePt t="123973" x="5753100" y="1878013"/>
          <p14:tracePt t="123981" x="5716588" y="1887538"/>
          <p14:tracePt t="123990" x="5697538" y="1887538"/>
          <p14:tracePt t="123997" x="5688013" y="1887538"/>
          <p14:tracePt t="124005" x="5661025" y="1887538"/>
          <p14:tracePt t="124013" x="5653088" y="1887538"/>
          <p14:tracePt t="124021" x="5643563" y="1887538"/>
          <p14:tracePt t="124030" x="5634038" y="1887538"/>
          <p14:tracePt t="124037" x="5624513" y="1887538"/>
          <p14:tracePt t="124054" x="5616575" y="1887538"/>
          <p14:tracePt t="124070" x="5607050" y="1887538"/>
          <p14:tracePt t="124078" x="5588000" y="1887538"/>
          <p14:tracePt t="124095" x="5580063" y="1887538"/>
          <p14:tracePt t="124111" x="5561013" y="1887538"/>
          <p14:tracePt t="124117" x="5524500" y="1887538"/>
          <p14:tracePt t="124135" x="5478463" y="1870075"/>
          <p14:tracePt t="124151" x="5441950" y="1870075"/>
          <p14:tracePt t="124158" x="5434013" y="1870075"/>
          <p14:tracePt t="124167" x="5397500" y="1860550"/>
          <p14:tracePt t="124183" x="5387975" y="1860550"/>
          <p14:tracePt t="124191" x="5368925" y="1860550"/>
          <p14:tracePt t="124197" x="5360988" y="1860550"/>
          <p14:tracePt t="124213" x="5351463" y="1860550"/>
          <p14:tracePt t="124237" x="5341938" y="1860550"/>
          <p14:tracePt t="124270" x="5334000" y="1851025"/>
          <p14:tracePt t="124285" x="5324475" y="1851025"/>
          <p14:tracePt t="124303" x="5314950" y="1851025"/>
          <p14:tracePt t="124319" x="5305425" y="1851025"/>
          <p14:tracePt t="124343" x="5287963" y="1851025"/>
          <p14:tracePt t="124367" x="5278438" y="1851025"/>
          <p14:tracePt t="124415" x="5268913" y="1841500"/>
          <p14:tracePt t="124447" x="5260975" y="1824038"/>
          <p14:tracePt t="124480" x="5260975" y="1814513"/>
          <p14:tracePt t="124504" x="5260975" y="1804988"/>
          <p14:tracePt t="124517" x="5260975" y="1787525"/>
          <p14:tracePt t="124541" x="5260975" y="1778000"/>
          <p14:tracePt t="124567" x="5260975" y="1768475"/>
          <p14:tracePt t="124581" x="5260975" y="1751013"/>
          <p14:tracePt t="124589" x="5260975" y="1741488"/>
          <p14:tracePt t="124605" x="5260975" y="1731963"/>
          <p14:tracePt t="124613" x="5260975" y="1724025"/>
          <p14:tracePt t="124629" x="5260975" y="1714500"/>
          <p14:tracePt t="124646" x="5260975" y="1704975"/>
          <p14:tracePt t="124654" x="5260975" y="1697038"/>
          <p14:tracePt t="124673" x="5278438" y="1677988"/>
          <p14:tracePt t="124678" x="5287963" y="1660525"/>
          <p14:tracePt t="124686" x="5287963" y="1651000"/>
          <p14:tracePt t="124693" x="5297488" y="1641475"/>
          <p14:tracePt t="124701" x="5314950" y="1624013"/>
          <p14:tracePt t="124709" x="5324475" y="1614488"/>
          <p14:tracePt t="124717" x="5334000" y="1614488"/>
          <p14:tracePt t="124735" x="5341938" y="1604963"/>
          <p14:tracePt t="124756" x="5351463" y="1595438"/>
          <p14:tracePt t="124773" x="5360988" y="1595438"/>
          <p14:tracePt t="124781" x="5368925" y="1587500"/>
          <p14:tracePt t="124789" x="5378450" y="1577975"/>
          <p14:tracePt t="124799" x="5387975" y="1568450"/>
          <p14:tracePt t="124805" x="5397500" y="1568450"/>
          <p14:tracePt t="124815" x="5405438" y="1568450"/>
          <p14:tracePt t="124822" x="5414963" y="1558925"/>
          <p14:tracePt t="124829" x="5434013" y="1558925"/>
          <p14:tracePt t="124837" x="5441950" y="1558925"/>
          <p14:tracePt t="124845" x="5451475" y="1558925"/>
          <p14:tracePt t="124856" x="5470525" y="1558925"/>
          <p14:tracePt t="124862" x="5478463" y="1558925"/>
          <p14:tracePt t="124871" x="5487988" y="1558925"/>
          <p14:tracePt t="124878" x="5514975" y="1541463"/>
          <p14:tracePt t="124910" x="5551488" y="1531938"/>
          <p14:tracePt t="124919" x="5561013" y="1531938"/>
          <p14:tracePt t="124926" x="5580063" y="1531938"/>
          <p14:tracePt t="124933" x="5597525" y="1531938"/>
          <p14:tracePt t="124941" x="5597525" y="1522413"/>
          <p14:tracePt t="124950" x="5607050" y="1522413"/>
          <p14:tracePt t="124957" x="5616575" y="1522413"/>
          <p14:tracePt t="124965" x="5634038" y="1522413"/>
          <p14:tracePt t="124973" x="5653088" y="1522413"/>
          <p14:tracePt t="124981" x="5680075" y="1522413"/>
          <p14:tracePt t="124989" x="5688013" y="1522413"/>
          <p14:tracePt t="124997" x="5707063" y="1522413"/>
          <p14:tracePt t="125006" x="5743575" y="1522413"/>
          <p14:tracePt t="125013" x="5761038" y="1522413"/>
          <p14:tracePt t="125021" x="5780088" y="1522413"/>
          <p14:tracePt t="125029" x="5797550" y="1522413"/>
          <p14:tracePt t="125038" x="5826125" y="1522413"/>
          <p14:tracePt t="125045" x="5834063" y="1522413"/>
          <p14:tracePt t="125053" x="5862638" y="1522413"/>
          <p14:tracePt t="125070" x="5870575" y="1522413"/>
          <p14:tracePt t="125077" x="5880100" y="1522413"/>
          <p14:tracePt t="125093" x="5899150" y="1522413"/>
          <p14:tracePt t="125101" x="5907088" y="1522413"/>
          <p14:tracePt t="125109" x="5916613" y="1522413"/>
          <p14:tracePt t="125126" x="5926138" y="1522413"/>
          <p14:tracePt t="125133" x="5943600" y="1522413"/>
          <p14:tracePt t="125149" x="5953125" y="1522413"/>
          <p14:tracePt t="125157" x="5972175" y="1531938"/>
          <p14:tracePt t="125165" x="5980113" y="1531938"/>
          <p14:tracePt t="125173" x="5989638" y="1531938"/>
          <p14:tracePt t="125181" x="5999163" y="1531938"/>
          <p14:tracePt t="125191" x="6007100" y="1531938"/>
          <p14:tracePt t="125199" x="6035675" y="1541463"/>
          <p14:tracePt t="125213" x="6043613" y="1541463"/>
          <p14:tracePt t="125221" x="6062663" y="1541463"/>
          <p14:tracePt t="125229" x="6080125" y="1550988"/>
          <p14:tracePt t="125237" x="6089650" y="1550988"/>
          <p14:tracePt t="125245" x="6108700" y="1558925"/>
          <p14:tracePt t="125254" x="6116638" y="1558925"/>
          <p14:tracePt t="125261" x="6126163" y="1558925"/>
          <p14:tracePt t="125270" x="6135688" y="1558925"/>
          <p14:tracePt t="125277" x="6162675" y="1568450"/>
          <p14:tracePt t="125286" x="6172200" y="1577975"/>
          <p14:tracePt t="125309" x="6181725" y="1587500"/>
          <p14:tracePt t="125319" x="6199188" y="1595438"/>
          <p14:tracePt t="125333" x="6208713" y="1614488"/>
          <p14:tracePt t="125341" x="6218238" y="1624013"/>
          <p14:tracePt t="125357" x="6226175" y="1631950"/>
          <p14:tracePt t="125381" x="6245225" y="1660525"/>
          <p14:tracePt t="125389" x="6254750" y="1668463"/>
          <p14:tracePt t="125410" x="6262688" y="1677988"/>
          <p14:tracePt t="125422" x="6272213" y="1687513"/>
          <p14:tracePt t="125437" x="6299200" y="1704975"/>
          <p14:tracePt t="125520" x="6299200" y="1714500"/>
          <p14:tracePt t="125543" x="6299200" y="1724025"/>
          <p14:tracePt t="125551" x="6299200" y="1731963"/>
          <p14:tracePt t="125559" x="6299200" y="1741488"/>
          <p14:tracePt t="125583" x="6299200" y="1751013"/>
          <p14:tracePt t="125607" x="6299200" y="1760538"/>
          <p14:tracePt t="125663" x="6299200" y="1787525"/>
          <p14:tracePt t="125693" x="6291263" y="1787525"/>
          <p14:tracePt t="125709" x="6254750" y="1797050"/>
          <p14:tracePt t="125727" x="6235700" y="1797050"/>
          <p14:tracePt t="125735" x="6218238" y="1814513"/>
          <p14:tracePt t="125743" x="6208713" y="1814513"/>
          <p14:tracePt t="125758" x="6189663" y="1824038"/>
          <p14:tracePt t="125766" x="6172200" y="1824038"/>
          <p14:tracePt t="125773" x="6162675" y="1824038"/>
          <p14:tracePt t="125781" x="6145213" y="1833563"/>
          <p14:tracePt t="125799" x="6135688" y="1833563"/>
          <p14:tracePt t="125813" x="6126163" y="1833563"/>
          <p14:tracePt t="125822" x="6116638" y="1841500"/>
          <p14:tracePt t="125851" x="6108700" y="1841500"/>
          <p14:tracePt t="125857" x="6089650" y="1841500"/>
          <p14:tracePt t="125863" x="6080125" y="1841500"/>
          <p14:tracePt t="125873" x="6062663" y="1851025"/>
          <p14:tracePt t="125895" x="5999163" y="1851025"/>
          <p14:tracePt t="125904" x="5989638" y="1851025"/>
          <p14:tracePt t="125909" x="5953125" y="1851025"/>
          <p14:tracePt t="125917" x="5926138" y="1851025"/>
          <p14:tracePt t="125926" x="5907088" y="1851025"/>
          <p14:tracePt t="125935" x="5889625" y="1851025"/>
          <p14:tracePt t="125941" x="5880100" y="1851025"/>
          <p14:tracePt t="125949" x="5870575" y="1851025"/>
          <p14:tracePt t="125957" x="5862638" y="1851025"/>
          <p14:tracePt t="125973" x="5853113" y="1851025"/>
          <p14:tracePt t="126205" x="5853113" y="1860550"/>
          <p14:tracePt t="126213" x="5862638" y="1870075"/>
          <p14:tracePt t="126221" x="5899150" y="1870075"/>
          <p14:tracePt t="126229" x="5953125" y="1878013"/>
          <p14:tracePt t="126237" x="5989638" y="1878013"/>
          <p14:tracePt t="126246" x="6062663" y="1887538"/>
          <p14:tracePt t="126254" x="6135688" y="1906588"/>
          <p14:tracePt t="126261" x="6226175" y="1906588"/>
          <p14:tracePt t="126270" x="6345238" y="1933575"/>
          <p14:tracePt t="126278" x="6418263" y="1943100"/>
          <p14:tracePt t="126286" x="6537325" y="1960563"/>
          <p14:tracePt t="126294" x="6591300" y="1960563"/>
          <p14:tracePt t="126303" x="6664325" y="1970088"/>
          <p14:tracePt t="126309" x="6691313" y="1970088"/>
          <p14:tracePt t="126317" x="6710363" y="1970088"/>
          <p14:tracePt t="126335" x="6718300" y="1970088"/>
          <p14:tracePt t="126509" x="6710363" y="1960563"/>
          <p14:tracePt t="126526" x="6710363" y="1951038"/>
          <p14:tracePt t="126534" x="6700838" y="1951038"/>
          <p14:tracePt t="126542" x="6700838" y="1943100"/>
          <p14:tracePt t="126558" x="6691313" y="1933575"/>
          <p14:tracePt t="126566" x="6681788" y="1933575"/>
          <p14:tracePt t="126574" x="6664325" y="1924050"/>
          <p14:tracePt t="126583" x="6654800" y="1914525"/>
          <p14:tracePt t="126623" x="6637338" y="1914525"/>
          <p14:tracePt t="126639" x="6627813" y="1914525"/>
          <p14:tracePt t="126757" x="6618288" y="1906588"/>
          <p14:tracePt t="126805" x="6618288" y="1897063"/>
          <p14:tracePt t="126822" x="6618288" y="1887538"/>
          <p14:tracePt t="126838" x="6618288" y="1878013"/>
          <p14:tracePt t="126853" x="6618288" y="1870075"/>
          <p14:tracePt t="127951" x="6600825" y="1870075"/>
          <p14:tracePt t="127959" x="6591300" y="1870075"/>
          <p14:tracePt t="127967" x="6573838" y="1870075"/>
          <p14:tracePt t="127975" x="6545263" y="1870075"/>
          <p14:tracePt t="127982" x="6491288" y="1878013"/>
          <p14:tracePt t="127990" x="6464300" y="1887538"/>
          <p14:tracePt t="127998" x="6418263" y="1887538"/>
          <p14:tracePt t="128006" x="6372225" y="1897063"/>
          <p14:tracePt t="128013" x="6335713" y="1897063"/>
          <p14:tracePt t="128021" x="6291263" y="1897063"/>
          <p14:tracePt t="128029" x="6281738" y="1897063"/>
          <p14:tracePt t="128038" x="6245225" y="1914525"/>
          <p14:tracePt t="128045" x="6235700" y="1914525"/>
          <p14:tracePt t="128086" x="6226175" y="1914525"/>
          <p14:tracePt t="128117" x="6226175" y="1897063"/>
          <p14:tracePt t="128127" x="6226175" y="1887538"/>
          <p14:tracePt t="128133" x="6226175" y="1878013"/>
          <p14:tracePt t="128157" x="6226175" y="1870075"/>
          <p14:tracePt t="128173" x="6226175" y="1860550"/>
          <p14:tracePt t="128226" x="6226175" y="1851025"/>
          <p14:tracePt t="128245" x="6226175" y="1841500"/>
          <p14:tracePt t="128261" x="6226175" y="1833563"/>
          <p14:tracePt t="128278" x="6226175" y="1814513"/>
          <p14:tracePt t="128286" x="6226175" y="1804988"/>
          <p14:tracePt t="128294" x="6226175" y="1797050"/>
          <p14:tracePt t="128303" x="6226175" y="1778000"/>
          <p14:tracePt t="128309" x="6226175" y="1768475"/>
          <p14:tracePt t="128317" x="6226175" y="1760538"/>
          <p14:tracePt t="128325" x="6226175" y="1751013"/>
          <p14:tracePt t="128333" x="6226175" y="1724025"/>
          <p14:tracePt t="128341" x="6226175" y="1714500"/>
          <p14:tracePt t="128349" x="6226175" y="1704975"/>
          <p14:tracePt t="128357" x="6226175" y="1697038"/>
          <p14:tracePt t="128366" x="6226175" y="1687513"/>
          <p14:tracePt t="128374" x="6226175" y="1677988"/>
          <p14:tracePt t="128391" x="6226175" y="1668463"/>
          <p14:tracePt t="128410" x="6226175" y="1651000"/>
          <p14:tracePt t="128456" x="6226175" y="1641475"/>
          <p14:tracePt t="128478" x="6245225" y="1631950"/>
          <p14:tracePt t="128487" x="6262688" y="1631950"/>
          <p14:tracePt t="128494" x="6281738" y="1631950"/>
          <p14:tracePt t="128502" x="6291263" y="1631950"/>
          <p14:tracePt t="128510" x="6326188" y="1624013"/>
          <p14:tracePt t="128517" x="6354763" y="1624013"/>
          <p14:tracePt t="128525" x="6381750" y="1624013"/>
          <p14:tracePt t="128533" x="6427788" y="1624013"/>
          <p14:tracePt t="128541" x="6464300" y="1624013"/>
          <p14:tracePt t="128549" x="6518275" y="1624013"/>
          <p14:tracePt t="128557" x="6573838" y="1624013"/>
          <p14:tracePt t="128565" x="6610350" y="1624013"/>
          <p14:tracePt t="128573" x="6645275" y="1624013"/>
          <p14:tracePt t="128581" x="6691313" y="1624013"/>
          <p14:tracePt t="128589" x="6718300" y="1624013"/>
          <p14:tracePt t="128597" x="6737350" y="1624013"/>
          <p14:tracePt t="128606" x="6764338" y="1624013"/>
          <p14:tracePt t="128614" x="6773863" y="1624013"/>
          <p14:tracePt t="128622" x="6783388" y="1624013"/>
          <p14:tracePt t="128631" x="6791325" y="1624013"/>
          <p14:tracePt t="128639" x="6800850" y="1631950"/>
          <p14:tracePt t="128647" x="6810375" y="1641475"/>
          <p14:tracePt t="128654" x="6819900" y="1651000"/>
          <p14:tracePt t="128676" x="6837363" y="1660525"/>
          <p14:tracePt t="128692" x="6837363" y="1668463"/>
          <p14:tracePt t="128702" x="6846888" y="1677988"/>
          <p14:tracePt t="128759" x="6856413" y="1687513"/>
          <p14:tracePt t="128822" x="6856413" y="1704975"/>
          <p14:tracePt t="128829" x="6856413" y="1714500"/>
          <p14:tracePt t="128845" x="6846888" y="1724025"/>
          <p14:tracePt t="128861" x="6837363" y="1751013"/>
          <p14:tracePt t="128877" x="6819900" y="1768475"/>
          <p14:tracePt t="128893" x="6810375" y="1787525"/>
          <p14:tracePt t="128902" x="6810375" y="1797050"/>
          <p14:tracePt t="128909" x="6800850" y="1804988"/>
          <p14:tracePt t="128927" x="6791325" y="1824038"/>
          <p14:tracePt t="128951" x="6783388" y="1833563"/>
          <p14:tracePt t="128967" x="6773863" y="1833563"/>
          <p14:tracePt t="129008" x="6764338" y="1851025"/>
          <p14:tracePt t="129448" x="6764338" y="1860550"/>
          <p14:tracePt t="129457" x="6746875" y="1860550"/>
          <p14:tracePt t="129461" x="6737350" y="1870075"/>
          <p14:tracePt t="129471" x="6681788" y="1897063"/>
          <p14:tracePt t="129477" x="6664325" y="1906588"/>
          <p14:tracePt t="129486" x="6581775" y="1943100"/>
          <p14:tracePt t="129493" x="6500813" y="1960563"/>
          <p14:tracePt t="129501" x="6408738" y="1970088"/>
          <p14:tracePt t="129510" x="6272213" y="2033588"/>
          <p14:tracePt t="129519" x="6162675" y="2043113"/>
          <p14:tracePt t="129527" x="6043613" y="2089150"/>
          <p14:tracePt t="129539" x="5935663" y="2116138"/>
          <p14:tracePt t="129543" x="5807075" y="2160588"/>
          <p14:tracePt t="129555" x="5688013" y="2189163"/>
          <p14:tracePt t="129559" x="5561013" y="2233613"/>
          <p14:tracePt t="129566" x="5478463" y="2243138"/>
          <p14:tracePt t="129574" x="5405438" y="2262188"/>
          <p14:tracePt t="129583" x="5324475" y="2270125"/>
          <p14:tracePt t="129591" x="5268913" y="2298700"/>
          <p14:tracePt t="129599" x="5232400" y="2306638"/>
          <p14:tracePt t="129608" x="5195888" y="2306638"/>
          <p14:tracePt t="129615" x="5168900" y="2316163"/>
          <p14:tracePt t="129628" x="5132388" y="2316163"/>
          <p14:tracePt t="129629" x="5105400" y="2325688"/>
          <p14:tracePt t="129637" x="5086350" y="2325688"/>
          <p14:tracePt t="129645" x="5068888" y="2343150"/>
          <p14:tracePt t="129653" x="5059363" y="2343150"/>
          <p14:tracePt t="129670" x="5049838" y="2343150"/>
          <p14:tracePt t="129677" x="5041900" y="2343150"/>
          <p14:tracePt t="129693" x="5032375" y="2343150"/>
          <p14:tracePt t="129703" x="5022850" y="2343150"/>
          <p14:tracePt t="129724" x="5005388" y="2343150"/>
          <p14:tracePt t="129750" x="4986338" y="2343150"/>
          <p14:tracePt t="129783" x="4978400" y="2343150"/>
          <p14:tracePt t="129791" x="4968875" y="2343150"/>
          <p14:tracePt t="129807" x="4959350" y="2343150"/>
          <p14:tracePt t="129815" x="4949825" y="2343150"/>
          <p14:tracePt t="129823" x="4941888" y="2343150"/>
          <p14:tracePt t="129839" x="4932363" y="2343150"/>
          <p14:tracePt t="129853" x="4922838" y="2343150"/>
          <p14:tracePt t="129862" x="4895850" y="2343150"/>
          <p14:tracePt t="129911" x="4886325" y="2343150"/>
          <p14:tracePt t="129967" x="4876800" y="2343150"/>
          <p14:tracePt t="130103" x="4876800" y="2325688"/>
          <p14:tracePt t="130127" x="4876800" y="2316163"/>
          <p14:tracePt t="130142" x="4876800" y="2306638"/>
          <p14:tracePt t="130165" x="4876800" y="2298700"/>
          <p14:tracePt t="130173" x="4876800" y="2289175"/>
          <p14:tracePt t="130199" x="4876800" y="2279650"/>
          <p14:tracePt t="130331" x="4876800" y="2270125"/>
          <p14:tracePt t="130351" x="4876800" y="2262188"/>
          <p14:tracePt t="130368" x="4876800" y="2252663"/>
          <p14:tracePt t="130380" x="4886325" y="2243138"/>
          <p14:tracePt t="130385" x="4886325" y="2233613"/>
          <p14:tracePt t="130408" x="4886325" y="2225675"/>
          <p14:tracePt t="130414" x="4886325" y="2206625"/>
          <p14:tracePt t="130527" x="4886325" y="2197100"/>
          <p14:tracePt t="130559" x="4886325" y="2189163"/>
          <p14:tracePt t="130607" x="4886325" y="2179638"/>
          <p14:tracePt t="130640" x="4886325" y="2170113"/>
          <p14:tracePt t="130735" x="4849813" y="2170113"/>
          <p14:tracePt t="130743" x="4759325" y="2170113"/>
          <p14:tracePt t="130755" x="4649788" y="2170113"/>
          <p14:tracePt t="130759" x="4557713" y="2170113"/>
          <p14:tracePt t="130766" x="4448175" y="2170113"/>
          <p14:tracePt t="130774" x="4376738" y="2170113"/>
          <p14:tracePt t="130786" x="4303713" y="2170113"/>
          <p14:tracePt t="130790" x="4248150" y="2170113"/>
          <p14:tracePt t="130801" x="4184650" y="2170113"/>
          <p14:tracePt t="130807" x="4148138" y="2170113"/>
          <p14:tracePt t="130815" x="4102100" y="2170113"/>
          <p14:tracePt t="130823" x="4094163" y="2170113"/>
          <p14:tracePt t="130831" x="4057650" y="2170113"/>
          <p14:tracePt t="130839" x="4048125" y="2170113"/>
          <p14:tracePt t="130855" x="4011613" y="2170113"/>
          <p14:tracePt t="130862" x="3975100" y="2152650"/>
          <p14:tracePt t="130870" x="3948113" y="2152650"/>
          <p14:tracePt t="130877" x="3892550" y="2152650"/>
          <p14:tracePt t="130886" x="3838575" y="2152650"/>
          <p14:tracePt t="130909" x="3709988" y="2152650"/>
          <p14:tracePt t="130909" x="3629025" y="2152650"/>
          <p14:tracePt t="130917" x="3556000" y="2152650"/>
          <p14:tracePt t="130925" x="3500438" y="2152650"/>
          <p14:tracePt t="130934" x="3463925" y="2152650"/>
          <p14:tracePt t="130942" x="3427413" y="2152650"/>
          <p14:tracePt t="130950" x="3400425" y="2152650"/>
          <p14:tracePt t="130958" x="3390900" y="2152650"/>
          <p14:tracePt t="130974" x="3373438" y="2143125"/>
          <p14:tracePt t="130997" x="3373438" y="2133600"/>
          <p14:tracePt t="131014" x="3363913" y="2106613"/>
          <p14:tracePt t="131030" x="3354388" y="2097088"/>
          <p14:tracePt t="131040" x="3346450" y="2097088"/>
          <p14:tracePt t="131046" x="3327400" y="2089150"/>
          <p14:tracePt t="131054" x="3300413" y="2070100"/>
          <p14:tracePt t="131065" x="3281363" y="2060575"/>
          <p14:tracePt t="131070" x="3263900" y="2052638"/>
          <p14:tracePt t="131077" x="3217863" y="2052638"/>
          <p14:tracePt t="131086" x="3171825" y="2033588"/>
          <p14:tracePt t="131094" x="3144838" y="2024063"/>
          <p14:tracePt t="131102" x="3117850" y="2016125"/>
          <p14:tracePt t="131112" x="3071813" y="2016125"/>
          <p14:tracePt t="131117" x="3044825" y="2016125"/>
          <p14:tracePt t="131127" x="3008313" y="2016125"/>
          <p14:tracePt t="131135" x="2962275" y="2016125"/>
          <p14:tracePt t="131143" x="2944813" y="2016125"/>
          <p14:tracePt t="131154" x="2908300" y="2016125"/>
          <p14:tracePt t="131159" x="2898775" y="2016125"/>
          <p14:tracePt t="131171" x="2881313" y="2016125"/>
          <p14:tracePt t="131173" x="2871788" y="2016125"/>
          <p14:tracePt t="131190" x="2852738" y="2006600"/>
          <p14:tracePt t="131218" x="2852738" y="1997075"/>
          <p14:tracePt t="131245" x="2835275" y="1970088"/>
          <p14:tracePt t="131278" x="2835275" y="1960563"/>
          <p14:tracePt t="131293" x="2835275" y="1943100"/>
          <p14:tracePt t="131373" x="2825750" y="1933575"/>
          <p14:tracePt t="131407" x="2817813" y="1933575"/>
          <p14:tracePt t="131423" x="2817813" y="1943100"/>
          <p14:tracePt t="131433" x="2817813" y="1970088"/>
          <p14:tracePt t="131440" x="2817813" y="1979613"/>
          <p14:tracePt t="131445" x="2817813" y="1997075"/>
          <p14:tracePt t="131455" x="2817813" y="2016125"/>
          <p14:tracePt t="131462" x="2817813" y="2052638"/>
          <p14:tracePt t="131477" x="2817813" y="2070100"/>
          <p14:tracePt t="131487" x="2825750" y="2079625"/>
          <p14:tracePt t="131493" x="2835275" y="2079625"/>
          <p14:tracePt t="131526" x="2852738" y="2079625"/>
          <p14:tracePt t="131534" x="2862263" y="2079625"/>
          <p14:tracePt t="131541" x="2871788" y="2079625"/>
          <p14:tracePt t="131550" x="2881313" y="2079625"/>
          <p14:tracePt t="131557" x="2898775" y="2079625"/>
          <p14:tracePt t="131573" x="2908300" y="2079625"/>
          <p14:tracePt t="131581" x="2917825" y="2070100"/>
          <p14:tracePt t="131605" x="2925763" y="2052638"/>
          <p14:tracePt t="131631" x="2925763" y="2033588"/>
          <p14:tracePt t="131639" x="2925763" y="2024063"/>
          <p14:tracePt t="131647" x="2925763" y="2016125"/>
          <p14:tracePt t="131663" x="2925763" y="2006600"/>
          <p14:tracePt t="131681" x="2925763" y="1987550"/>
          <p14:tracePt t="131702" x="2925763" y="1979613"/>
          <p14:tracePt t="131850" x="2917825" y="1970088"/>
          <p14:tracePt t="132533" x="2917825" y="1960563"/>
          <p14:tracePt t="132542" x="2917825" y="1951038"/>
          <p14:tracePt t="132550" x="2917825" y="1943100"/>
          <p14:tracePt t="132557" x="2917825" y="1933575"/>
          <p14:tracePt t="132581" x="2917825" y="1914525"/>
          <p14:tracePt t="132590" x="2917825" y="1906588"/>
          <p14:tracePt t="132606" x="2917825" y="1897063"/>
          <p14:tracePt t="132613" x="2917825" y="1878013"/>
          <p14:tracePt t="132622" x="2917825" y="1870075"/>
          <p14:tracePt t="132629" x="2917825" y="1851025"/>
          <p14:tracePt t="132654" x="2925763" y="1841500"/>
          <p14:tracePt t="132664" x="2925763" y="1833563"/>
          <p14:tracePt t="132726" x="2925763" y="1824038"/>
          <p14:tracePt t="132774" x="2935288" y="1814513"/>
          <p14:tracePt t="132877" x="2944813" y="1824038"/>
          <p14:tracePt t="132885" x="2944813" y="1870075"/>
          <p14:tracePt t="132893" x="2944813" y="1924050"/>
          <p14:tracePt t="132902" x="2944813" y="1933575"/>
          <p14:tracePt t="132909" x="2944813" y="1987550"/>
          <p14:tracePt t="132917" x="2944813" y="2024063"/>
          <p14:tracePt t="132925" x="2944813" y="2079625"/>
          <p14:tracePt t="132933" x="2944813" y="2097088"/>
          <p14:tracePt t="132941" x="2944813" y="2125663"/>
          <p14:tracePt t="132949" x="2944813" y="2133600"/>
          <p14:tracePt t="132957" x="2944813" y="2152650"/>
          <p14:tracePt t="132967" x="2944813" y="2160588"/>
          <p14:tracePt t="132977" x="2944813" y="2170113"/>
          <p14:tracePt t="133005" x="2944813" y="2179638"/>
          <p14:tracePt t="133016" x="2954338" y="2189163"/>
          <p14:tracePt t="133143" x="2962275" y="2189163"/>
          <p14:tracePt t="133151" x="2971800" y="2189163"/>
          <p14:tracePt t="133162" x="2981325" y="2189163"/>
          <p14:tracePt t="133167" x="2998788" y="2189163"/>
          <p14:tracePt t="133178" x="3027363" y="2189163"/>
          <p14:tracePt t="133181" x="3054350" y="2170113"/>
          <p14:tracePt t="133189" x="3081338" y="2160588"/>
          <p14:tracePt t="133197" x="3127375" y="2133600"/>
          <p14:tracePt t="133205" x="3171825" y="2116138"/>
          <p14:tracePt t="133215" x="3200400" y="2089150"/>
          <p14:tracePt t="133226" x="3254375" y="2079625"/>
          <p14:tracePt t="133230" x="3309938" y="2079625"/>
          <p14:tracePt t="133240" x="3409950" y="2052638"/>
          <p14:tracePt t="133247" x="3519488" y="2043113"/>
          <p14:tracePt t="133254" x="3646488" y="2043113"/>
          <p14:tracePt t="133261" x="3775075" y="2043113"/>
          <p14:tracePt t="133270" x="3883025" y="2043113"/>
          <p14:tracePt t="133277" x="4011613" y="2043113"/>
          <p14:tracePt t="133286" x="4084638" y="2043113"/>
          <p14:tracePt t="133293" x="4138613" y="2043113"/>
          <p14:tracePt t="133302" x="4184650" y="2043113"/>
          <p14:tracePt t="133310" x="4211638" y="2043113"/>
          <p14:tracePt t="133326" x="4221163" y="2043113"/>
          <p14:tracePt t="133677" x="4221163" y="2033588"/>
          <p14:tracePt t="133683" x="4221163" y="2016125"/>
          <p14:tracePt t="133688" x="4221163" y="2006600"/>
          <p14:tracePt t="133695" x="4221163" y="1997075"/>
          <p14:tracePt t="133708" x="4221163" y="1987550"/>
          <p14:tracePt t="133709" x="4221163" y="1979613"/>
          <p14:tracePt t="133718" x="4221163" y="1960563"/>
          <p14:tracePt t="133725" x="4221163" y="1943100"/>
          <p14:tracePt t="133735" x="4221163" y="1933575"/>
          <p14:tracePt t="133742" x="4211638" y="1914525"/>
          <p14:tracePt t="133755" x="4202113" y="1906588"/>
          <p14:tracePt t="133758" x="4194175" y="1878013"/>
          <p14:tracePt t="133771" x="4184650" y="1870075"/>
          <p14:tracePt t="133774" x="4175125" y="1870075"/>
          <p14:tracePt t="133783" x="4165600" y="1860550"/>
          <p14:tracePt t="133805" x="4157663" y="1860550"/>
          <p14:tracePt t="133806" x="4148138" y="1860550"/>
          <p14:tracePt t="133822" x="4138613" y="1860550"/>
          <p14:tracePt t="133829" x="4111625" y="1870075"/>
          <p14:tracePt t="133838" x="4094163" y="1887538"/>
          <p14:tracePt t="133845" x="4084638" y="1897063"/>
          <p14:tracePt t="133854" x="4075113" y="1906588"/>
          <p14:tracePt t="133864" x="4065588" y="1933575"/>
          <p14:tracePt t="133870" x="4057650" y="1951038"/>
          <p14:tracePt t="133877" x="4048125" y="1970088"/>
          <p14:tracePt t="133906" x="4048125" y="2016125"/>
          <p14:tracePt t="133909" x="4048125" y="2024063"/>
          <p14:tracePt t="133917" x="4048125" y="2052638"/>
          <p14:tracePt t="133925" x="4048125" y="2060575"/>
          <p14:tracePt t="133934" x="4048125" y="2089150"/>
          <p14:tracePt t="133941" x="4057650" y="2106613"/>
          <p14:tracePt t="133950" x="4075113" y="2125663"/>
          <p14:tracePt t="133958" x="4111625" y="2160588"/>
          <p14:tracePt t="133966" x="4121150" y="2160588"/>
          <p14:tracePt t="133973" x="4148138" y="2170113"/>
          <p14:tracePt t="133981" x="4184650" y="2179638"/>
          <p14:tracePt t="133989" x="4221163" y="2197100"/>
          <p14:tracePt t="133998" x="4248150" y="2206625"/>
          <p14:tracePt t="134006" x="4267200" y="2206625"/>
          <p14:tracePt t="134013" x="4303713" y="2206625"/>
          <p14:tracePt t="134021" x="4340225" y="2206625"/>
          <p14:tracePt t="134029" x="4348163" y="2206625"/>
          <p14:tracePt t="134037" x="4384675" y="2206625"/>
          <p14:tracePt t="134045" x="4403725" y="2206625"/>
          <p14:tracePt t="134054" x="4430713" y="2206625"/>
          <p14:tracePt t="134062" x="4440238" y="2206625"/>
          <p14:tracePt t="134070" x="4448175" y="2206625"/>
          <p14:tracePt t="134078" x="4484688" y="2206625"/>
          <p14:tracePt t="134087" x="4494213" y="2206625"/>
          <p14:tracePt t="134098" x="4494213" y="2197100"/>
          <p14:tracePt t="134102" x="4521200" y="2179638"/>
          <p14:tracePt t="134109" x="4530725" y="2160588"/>
          <p14:tracePt t="134126" x="4530725" y="2143125"/>
          <p14:tracePt t="134135" x="4540250" y="2116138"/>
          <p14:tracePt t="134142" x="4540250" y="2106613"/>
          <p14:tracePt t="134150" x="4540250" y="2097088"/>
          <p14:tracePt t="134158" x="4540250" y="2070100"/>
          <p14:tracePt t="134166" x="4540250" y="2060575"/>
          <p14:tracePt t="134173" x="4540250" y="2043113"/>
          <p14:tracePt t="134182" x="4540250" y="2033588"/>
          <p14:tracePt t="134189" x="4540250" y="2016125"/>
          <p14:tracePt t="134197" x="4530725" y="2006600"/>
          <p14:tracePt t="134206" x="4513263" y="1987550"/>
          <p14:tracePt t="134213" x="4494213" y="1970088"/>
          <p14:tracePt t="134222" x="4476750" y="1960563"/>
          <p14:tracePt t="134229" x="4430713" y="1943100"/>
          <p14:tracePt t="134237" x="4421188" y="1933575"/>
          <p14:tracePt t="134245" x="4394200" y="1924050"/>
          <p14:tracePt t="134254" x="4376738" y="1914525"/>
          <p14:tracePt t="134262" x="4357688" y="1897063"/>
          <p14:tracePt t="134271" x="4348163" y="1897063"/>
          <p14:tracePt t="134279" x="4340225" y="1887538"/>
          <p14:tracePt t="134286" x="4330700" y="1887538"/>
          <p14:tracePt t="134293" x="4311650" y="1878013"/>
          <p14:tracePt t="134328" x="4303713" y="1870075"/>
          <p14:tracePt t="134399" x="4294188" y="1870075"/>
          <p14:tracePt t="134460" x="4275138" y="1870075"/>
          <p14:tracePt t="134495" x="4267200" y="1870075"/>
          <p14:tracePt t="134504" x="4257675" y="1870075"/>
          <p14:tracePt t="134511" x="4248150" y="1870075"/>
          <p14:tracePt t="134523" x="4238625" y="1870075"/>
          <p14:tracePt t="134527" x="4230688" y="1870075"/>
          <p14:tracePt t="134534" x="4221163" y="1870075"/>
          <p14:tracePt t="134542" x="4211638" y="1870075"/>
          <p14:tracePt t="134549" x="4194175" y="1887538"/>
          <p14:tracePt t="134559" x="4184650" y="1887538"/>
          <p14:tracePt t="134568" x="4175125" y="1897063"/>
          <p14:tracePt t="134575" x="4157663" y="1897063"/>
          <p14:tracePt t="134583" x="4148138" y="1897063"/>
          <p14:tracePt t="134590" x="4129088" y="1897063"/>
          <p14:tracePt t="134601" x="4102100" y="1897063"/>
          <p14:tracePt t="134607" x="4084638" y="1897063"/>
          <p14:tracePt t="134617" x="4057650" y="1897063"/>
          <p14:tracePt t="134623" x="4038600" y="1897063"/>
          <p14:tracePt t="134630" x="4021138" y="1897063"/>
          <p14:tracePt t="134638" x="4002088" y="1897063"/>
          <p14:tracePt t="134647" x="3975100" y="1897063"/>
          <p14:tracePt t="134654" x="3956050" y="1897063"/>
          <p14:tracePt t="134662" x="3911600" y="1897063"/>
          <p14:tracePt t="134670" x="3892550" y="1906588"/>
          <p14:tracePt t="134679" x="3856038" y="1924050"/>
          <p14:tracePt t="134690" x="3829050" y="1943100"/>
          <p14:tracePt t="134695" x="3802063" y="1951038"/>
          <p14:tracePt t="134706" x="3775075" y="1960563"/>
          <p14:tracePt t="134711" x="3729038" y="1979613"/>
          <p14:tracePt t="134728" x="3600450" y="2033588"/>
          <p14:tracePt t="134734" x="3527425" y="2060575"/>
          <p14:tracePt t="134742" x="3482975" y="2079625"/>
          <p14:tracePt t="134751" x="3436938" y="2079625"/>
          <p14:tracePt t="134757" x="3382963" y="2106613"/>
          <p14:tracePt t="134765" x="3336925" y="2116138"/>
          <p14:tracePt t="134791" x="3309938" y="2116138"/>
          <p14:tracePt t="134805" x="3300413" y="2116138"/>
          <p14:tracePt t="134814" x="3290888" y="2116138"/>
          <p14:tracePt t="134831" x="3273425" y="2116138"/>
          <p14:tracePt t="134838" x="3263900" y="2116138"/>
          <p14:tracePt t="134846" x="3254375" y="2116138"/>
          <p14:tracePt t="134855" x="3236913" y="2106613"/>
          <p14:tracePt t="134861" x="3227388" y="2106613"/>
          <p14:tracePt t="134870" x="3200400" y="2089150"/>
          <p14:tracePt t="134889" x="3181350" y="2089150"/>
          <p14:tracePt t="134894" x="3163888" y="2070100"/>
          <p14:tracePt t="134902" x="3154363" y="2060575"/>
          <p14:tracePt t="134917" x="3144838" y="2060575"/>
          <p14:tracePt t="134934" x="3144838" y="2052638"/>
          <p14:tracePt t="134976" x="3136900" y="2052638"/>
          <p14:tracePt t="134983" x="3127375" y="2043113"/>
          <p14:tracePt t="135022" x="3127375" y="2033588"/>
          <p14:tracePt t="135039" x="3117850" y="2024063"/>
          <p14:tracePt t="135049" x="3117850" y="2016125"/>
          <p14:tracePt t="135053" x="3108325" y="2006600"/>
          <p14:tracePt t="135061" x="3100388" y="1997075"/>
          <p14:tracePt t="135077" x="3100388" y="1987550"/>
          <p14:tracePt t="135093" x="3090863" y="1979613"/>
          <p14:tracePt t="135104" x="3090863" y="1970088"/>
          <p14:tracePt t="135109" x="3090863" y="1960563"/>
          <p14:tracePt t="135118" x="3081338" y="1951038"/>
          <p14:tracePt t="135133" x="3063875" y="1933575"/>
          <p14:tracePt t="135149" x="3054350" y="1924050"/>
          <p14:tracePt t="135166" x="3044825" y="1924050"/>
          <p14:tracePt t="135174" x="3035300" y="1914525"/>
          <p14:tracePt t="135189" x="3027363" y="1906588"/>
          <p14:tracePt t="135269" x="3017838" y="1906588"/>
          <p14:tracePt t="135325" x="3008313" y="1897063"/>
          <p14:tracePt t="135341" x="3008313" y="1878013"/>
          <p14:tracePt t="135349" x="3008313" y="1870075"/>
          <p14:tracePt t="135357" x="3008313" y="1860550"/>
          <p14:tracePt t="135511" x="3008313" y="1870075"/>
          <p14:tracePt t="135528" x="3008313" y="1878013"/>
          <p14:tracePt t="135559" x="3008313" y="1897063"/>
          <p14:tracePt t="135575" x="3008313" y="1906588"/>
          <p14:tracePt t="135603" x="3008313" y="1914525"/>
          <p14:tracePt t="135631" x="3008313" y="1933575"/>
          <p14:tracePt t="135639" x="3008313" y="1943100"/>
          <p14:tracePt t="135647" x="3008313" y="1951038"/>
          <p14:tracePt t="135655" x="3008313" y="1979613"/>
          <p14:tracePt t="135662" x="3008313" y="1987550"/>
          <p14:tracePt t="135677" x="3008313" y="2016125"/>
          <p14:tracePt t="135685" x="3008313" y="2024063"/>
          <p14:tracePt t="135704" x="3008313" y="2033588"/>
          <p14:tracePt t="135720" x="3008313" y="2043113"/>
          <p14:tracePt t="135776" x="3035300" y="2043113"/>
          <p14:tracePt t="135785" x="3117850" y="2016125"/>
          <p14:tracePt t="135792" x="3217863" y="1997075"/>
          <p14:tracePt t="135802" x="3346450" y="1987550"/>
          <p14:tracePt t="135805" x="3490913" y="1960563"/>
          <p14:tracePt t="135813" x="3636963" y="1943100"/>
          <p14:tracePt t="135821" x="3765550" y="1943100"/>
          <p14:tracePt t="135829" x="3875088" y="1943100"/>
          <p14:tracePt t="135837" x="3965575" y="1943100"/>
          <p14:tracePt t="135846" x="4002088" y="1943100"/>
          <p14:tracePt t="135872" x="4011613" y="1943100"/>
          <p14:tracePt t="135879" x="4021138" y="1943100"/>
          <p14:tracePt t="135910" x="4021138" y="1951038"/>
          <p14:tracePt t="135982" x="4002088" y="1951038"/>
          <p14:tracePt t="135992" x="3992563" y="1951038"/>
          <p14:tracePt t="136041" x="3984625" y="1951038"/>
          <p14:tracePt t="136050" x="3956050" y="1951038"/>
          <p14:tracePt t="136053" x="3938588" y="1951038"/>
          <p14:tracePt t="136061" x="3902075" y="1951038"/>
          <p14:tracePt t="136069" x="3856038" y="1951038"/>
          <p14:tracePt t="136078" x="3783013" y="1979613"/>
          <p14:tracePt t="136085" x="3738563" y="2006600"/>
          <p14:tracePt t="136095" x="3709988" y="2006600"/>
          <p14:tracePt t="136103" x="3673475" y="2006600"/>
          <p14:tracePt t="136109" x="3636963" y="2016125"/>
          <p14:tracePt t="136126" x="3629025" y="2024063"/>
          <p14:tracePt t="136134" x="3619500" y="2024063"/>
          <p14:tracePt t="136227" x="3629025" y="2024063"/>
          <p14:tracePt t="136365" x="3629025" y="2016125"/>
          <p14:tracePt t="136373" x="3629025" y="2006600"/>
          <p14:tracePt t="136389" x="3629025" y="1997075"/>
          <p14:tracePt t="136405" x="3636963" y="1970088"/>
          <p14:tracePt t="136414" x="3646488" y="1960563"/>
          <p14:tracePt t="136429" x="3665538" y="1943100"/>
          <p14:tracePt t="136445" x="3673475" y="1943100"/>
          <p14:tracePt t="136462" x="3673475" y="1933575"/>
          <p14:tracePt t="136470" x="3683000" y="1924050"/>
          <p14:tracePt t="136574" x="3683000" y="1933575"/>
          <p14:tracePt t="136583" x="3683000" y="1943100"/>
          <p14:tracePt t="136591" x="3683000" y="1960563"/>
          <p14:tracePt t="136600" x="3673475" y="1970088"/>
          <p14:tracePt t="136605" x="3673475" y="1987550"/>
          <p14:tracePt t="136613" x="3673475" y="1997075"/>
          <p14:tracePt t="136621" x="3665538" y="2006600"/>
          <p14:tracePt t="136630" x="3665538" y="2016125"/>
          <p14:tracePt t="136638" x="3665538" y="2024063"/>
          <p14:tracePt t="136646" x="3665538" y="2033588"/>
          <p14:tracePt t="136656" x="3656013" y="2043113"/>
          <p14:tracePt t="136663" x="3656013" y="2052638"/>
          <p14:tracePt t="136670" x="3656013" y="2070100"/>
          <p14:tracePt t="136689" x="3656013" y="2079625"/>
          <p14:tracePt t="136706" x="3656013" y="2089150"/>
          <p14:tracePt t="136742" x="3656013" y="2106613"/>
          <p14:tracePt t="136765" x="3646488" y="2116138"/>
          <p14:tracePt t="136805" x="3646488" y="2133600"/>
          <p14:tracePt t="136821" x="3636963" y="2143125"/>
          <p14:tracePt t="136845" x="3636963" y="2152650"/>
          <p14:tracePt t="137063" x="3636963" y="2133600"/>
          <p14:tracePt t="137079" x="3646488" y="2116138"/>
          <p14:tracePt t="137103" x="3656013" y="2106613"/>
          <p14:tracePt t="137421" x="3665538" y="2097088"/>
          <p14:tracePt t="137429" x="3673475" y="2097088"/>
          <p14:tracePt t="137437" x="3683000" y="2097088"/>
          <p14:tracePt t="137445" x="3702050" y="2097088"/>
          <p14:tracePt t="137455" x="3709988" y="2097088"/>
          <p14:tracePt t="137470" x="3719513" y="2097088"/>
          <p14:tracePt t="137602" x="3719513" y="2089150"/>
          <p14:tracePt t="137615" x="3729038" y="2079625"/>
          <p14:tracePt t="137674" x="3719513" y="2079625"/>
          <p14:tracePt t="137677" x="3702050" y="2079625"/>
          <p14:tracePt t="137686" x="3673475" y="2079625"/>
          <p14:tracePt t="137695" x="3665538" y="2079625"/>
          <p14:tracePt t="137706" x="3656013" y="2079625"/>
          <p14:tracePt t="137709" x="3636963" y="2079625"/>
          <p14:tracePt t="137720" x="3619500" y="2060575"/>
          <p14:tracePt t="137757" x="3609975" y="2060575"/>
          <p14:tracePt t="137781" x="3582988" y="2052638"/>
          <p14:tracePt t="137789" x="3582988" y="2043113"/>
          <p14:tracePt t="137831" x="3573463" y="2033588"/>
          <p14:tracePt t="137903" x="3563938" y="2024063"/>
          <p14:tracePt t="137934" x="3556000" y="2024063"/>
          <p14:tracePt t="137965" x="3546475" y="2024063"/>
          <p14:tracePt t="137990" x="3536950" y="2024063"/>
          <p14:tracePt t="138087" x="3527425" y="2016125"/>
          <p14:tracePt t="138103" x="3527425" y="2006600"/>
          <p14:tracePt t="138120" x="3527425" y="1997075"/>
          <p14:tracePt t="138128" x="3536950" y="1987550"/>
          <p14:tracePt t="138136" x="3556000" y="1979613"/>
          <p14:tracePt t="138143" x="3563938" y="1970088"/>
          <p14:tracePt t="138151" x="3573463" y="1960563"/>
          <p14:tracePt t="138161" x="3600450" y="1951038"/>
          <p14:tracePt t="138166" x="3609975" y="1943100"/>
          <p14:tracePt t="138177" x="3619500" y="1943100"/>
          <p14:tracePt t="138181" x="3629025" y="1933575"/>
          <p14:tracePt t="138189" x="3646488" y="1933575"/>
          <p14:tracePt t="138198" x="3673475" y="1914525"/>
          <p14:tracePt t="138214" x="3683000" y="1914525"/>
          <p14:tracePt t="138225" x="3702050" y="1906588"/>
          <p14:tracePt t="138238" x="3709988" y="1906588"/>
          <p14:tracePt t="138261" x="3719513" y="1906588"/>
          <p14:tracePt t="138269" x="3729038" y="1906588"/>
          <p14:tracePt t="138293" x="3746500" y="1906588"/>
          <p14:tracePt t="138305" x="3746500" y="1914525"/>
          <p14:tracePt t="138321" x="3765550" y="1924050"/>
          <p14:tracePt t="138335" x="3792538" y="1924050"/>
          <p14:tracePt t="138343" x="3802063" y="1933575"/>
          <p14:tracePt t="138360" x="3819525" y="1943100"/>
          <p14:tracePt t="138367" x="3838575" y="1960563"/>
          <p14:tracePt t="138389" x="3846513" y="1970088"/>
          <p14:tracePt t="138415" x="3846513" y="1979613"/>
          <p14:tracePt t="138437" x="3846513" y="1987550"/>
          <p14:tracePt t="138456" x="3846513" y="1997075"/>
          <p14:tracePt t="138470" x="3846513" y="2006600"/>
          <p14:tracePt t="138477" x="3846513" y="2024063"/>
          <p14:tracePt t="138486" x="3846513" y="2033588"/>
          <p14:tracePt t="138502" x="3846513" y="2043113"/>
          <p14:tracePt t="138509" x="3846513" y="2060575"/>
          <p14:tracePt t="138519" x="3846513" y="2070100"/>
          <p14:tracePt t="138541" x="3846513" y="2079625"/>
          <p14:tracePt t="138598" x="3846513" y="2089150"/>
          <p14:tracePt t="138629" x="3856038" y="2089150"/>
          <p14:tracePt t="138638" x="3875088" y="2089150"/>
          <p14:tracePt t="138646" x="3883025" y="2089150"/>
          <p14:tracePt t="138654" x="3902075" y="2089150"/>
          <p14:tracePt t="138669" x="3902075" y="2079625"/>
          <p14:tracePt t="138686" x="3902075" y="2070100"/>
          <p14:tracePt t="138896" x="3892550" y="2079625"/>
          <p14:tracePt t="138965" x="3883025" y="2089150"/>
          <p14:tracePt t="138998" x="3883025" y="2097088"/>
          <p14:tracePt t="139079" x="3883025" y="2106613"/>
          <p14:tracePt t="139109" x="3875088" y="2116138"/>
          <p14:tracePt t="139463" x="3865563" y="2125663"/>
          <p14:tracePt t="139493" x="3856038" y="2133600"/>
          <p14:tracePt t="139511" x="3838575" y="2116138"/>
          <p14:tracePt t="139525" x="3802063" y="2097088"/>
          <p14:tracePt t="139533" x="3792538" y="2097088"/>
          <p14:tracePt t="139541" x="3775075" y="2089150"/>
          <p14:tracePt t="139550" x="3746500" y="2070100"/>
          <p14:tracePt t="139573" x="3729038" y="2070100"/>
          <p14:tracePt t="139581" x="3719513" y="2060575"/>
          <p14:tracePt t="139598" x="3709988" y="2060575"/>
          <p14:tracePt t="139613" x="3702050" y="2060575"/>
          <p14:tracePt t="139638" x="3683000" y="2060575"/>
          <p14:tracePt t="139693" x="3673475" y="2070100"/>
          <p14:tracePt t="140411" x="3673475" y="2060575"/>
          <p14:tracePt t="140591" x="3673475" y="2052638"/>
          <p14:tracePt t="140615" x="3683000" y="2043113"/>
          <p14:tracePt t="140639" x="3683000" y="2033588"/>
          <p14:tracePt t="140681" x="3673475" y="2024063"/>
          <p14:tracePt t="140687" x="3609975" y="2024063"/>
          <p14:tracePt t="140695" x="3536950" y="2024063"/>
          <p14:tracePt t="140703" x="3409950" y="2024063"/>
          <p14:tracePt t="140710" x="3281363" y="2024063"/>
          <p14:tracePt t="140722" x="3136900" y="2024063"/>
          <p14:tracePt t="140726" x="2990850" y="2024063"/>
          <p14:tracePt t="140737" x="2844800" y="2024063"/>
          <p14:tracePt t="140743" x="2752725" y="2024063"/>
          <p14:tracePt t="140756" x="2662238" y="2024063"/>
          <p14:tracePt t="140757" x="2579688" y="2016125"/>
          <p14:tracePt t="140768" x="2552700" y="1997075"/>
          <p14:tracePt t="140775" x="2525713" y="1970088"/>
          <p14:tracePt t="140790" x="2525713" y="1960563"/>
          <p14:tracePt t="140801" x="2525713" y="1924050"/>
          <p14:tracePt t="140805" x="2525713" y="1914525"/>
          <p14:tracePt t="140815" x="2525713" y="1897063"/>
          <p14:tracePt t="140823" x="2525713" y="1887538"/>
          <p14:tracePt t="140830" x="2525713" y="1870075"/>
          <p14:tracePt t="140847" x="2525713" y="1851025"/>
          <p14:tracePt t="140855" x="2525713" y="1841500"/>
          <p14:tracePt t="141130" x="2533650" y="1851025"/>
          <p14:tracePt t="141175" x="2552700" y="1851025"/>
          <p14:tracePt t="141190" x="2562225" y="1851025"/>
          <p14:tracePt t="141215" x="2570163" y="1851025"/>
          <p14:tracePt t="141269" x="2589213" y="1851025"/>
          <p14:tracePt t="141279" x="2598738" y="1851025"/>
          <p14:tracePt t="141431" x="2606675" y="1841500"/>
          <p14:tracePt t="141829" x="2616200" y="1841500"/>
          <p14:tracePt t="142967" x="2616200" y="1833563"/>
          <p14:tracePt t="142975" x="2625725" y="1824038"/>
          <p14:tracePt t="143007" x="2635250" y="1824038"/>
          <p14:tracePt t="143178" x="2635250" y="1841500"/>
          <p14:tracePt t="143181" x="2635250" y="1887538"/>
          <p14:tracePt t="143189" x="2635250" y="1906588"/>
          <p14:tracePt t="143199" x="2635250" y="1914525"/>
          <p14:tracePt t="143207" x="2635250" y="1933575"/>
          <p14:tracePt t="143214" x="2635250" y="1970088"/>
          <p14:tracePt t="143231" x="2635250" y="1987550"/>
          <p14:tracePt t="143241" x="2635250" y="2006600"/>
          <p14:tracePt t="143246" x="2643188" y="2016125"/>
          <p14:tracePt t="143259" x="2643188" y="2024063"/>
          <p14:tracePt t="143261" x="2652713" y="2043113"/>
          <p14:tracePt t="143272" x="2652713" y="2052638"/>
          <p14:tracePt t="143293" x="2652713" y="2060575"/>
          <p14:tracePt t="143325" x="2652713" y="2070100"/>
          <p14:tracePt t="143349" x="2652713" y="2089150"/>
          <p14:tracePt t="143365" x="2652713" y="2097088"/>
          <p14:tracePt t="143382" x="2652713" y="2106613"/>
          <p14:tracePt t="143413" x="2652713" y="2116138"/>
          <p14:tracePt t="143455" x="2652713" y="2125663"/>
          <p14:tracePt t="143624" x="2652713" y="2133600"/>
          <p14:tracePt t="143949" x="2671763" y="2143125"/>
          <p14:tracePt t="143959" x="2679700" y="2143125"/>
          <p14:tracePt t="143967" x="2689225" y="2143125"/>
          <p14:tracePt t="143977" x="2725738" y="2143125"/>
          <p14:tracePt t="143983" x="2744788" y="2143125"/>
          <p14:tracePt t="143992" x="2781300" y="2133600"/>
          <p14:tracePt t="143999" x="2881313" y="2116138"/>
          <p14:tracePt t="144005" x="2990850" y="2079625"/>
          <p14:tracePt t="144013" x="3117850" y="2060575"/>
          <p14:tracePt t="144022" x="3217863" y="2060575"/>
          <p14:tracePt t="144031" x="3327400" y="2052638"/>
          <p14:tracePt t="144037" x="3436938" y="2033588"/>
          <p14:tracePt t="144046" x="3546475" y="2033588"/>
          <p14:tracePt t="144053" x="3646488" y="2006600"/>
          <p14:tracePt t="144063" x="3738563" y="2006600"/>
          <p14:tracePt t="144069" x="3829050" y="2006600"/>
          <p14:tracePt t="144079" x="3883025" y="2006600"/>
          <p14:tracePt t="144085" x="3919538" y="2006600"/>
          <p14:tracePt t="144094" x="3956050" y="2006600"/>
          <p14:tracePt t="144101" x="3975100" y="1997075"/>
          <p14:tracePt t="144109" x="3984625" y="1997075"/>
          <p14:tracePt t="144119" x="3992563" y="1997075"/>
          <p14:tracePt t="144133" x="4002088" y="1997075"/>
          <p14:tracePt t="144158" x="4011613" y="1997075"/>
          <p14:tracePt t="144167" x="4021138" y="1997075"/>
          <p14:tracePt t="144183" x="4038600" y="1997075"/>
          <p14:tracePt t="144190" x="4048125" y="1997075"/>
          <p14:tracePt t="144213" x="4057650" y="1997075"/>
          <p14:tracePt t="144287" x="4075113" y="1997075"/>
          <p14:tracePt t="144294" x="4084638" y="1997075"/>
          <p14:tracePt t="144415" x="4084638" y="2006600"/>
          <p14:tracePt t="144445" x="4075113" y="2016125"/>
          <p14:tracePt t="144469" x="4057650" y="2024063"/>
          <p14:tracePt t="144486" x="4048125" y="2033588"/>
          <p14:tracePt t="144494" x="4038600" y="2043113"/>
          <p14:tracePt t="144501" x="4038600" y="2070100"/>
          <p14:tracePt t="144509" x="4029075" y="2089150"/>
          <p14:tracePt t="144518" x="4011613" y="2116138"/>
          <p14:tracePt t="144526" x="4011613" y="2133600"/>
          <p14:tracePt t="144534" x="4011613" y="2170113"/>
          <p14:tracePt t="144542" x="4002088" y="2189163"/>
          <p14:tracePt t="144549" x="4002088" y="2206625"/>
          <p14:tracePt t="144559" x="4002088" y="2216150"/>
          <p14:tracePt t="144565" x="4002088" y="2225675"/>
          <p14:tracePt t="144573" x="4002088" y="2233613"/>
          <p14:tracePt t="144589" x="4002088" y="2252663"/>
          <p14:tracePt t="144599" x="4002088" y="2262188"/>
          <p14:tracePt t="144630" x="4011613" y="2262188"/>
          <p14:tracePt t="144638" x="4029075" y="2262188"/>
          <p14:tracePt t="144646" x="4038600" y="2262188"/>
          <p14:tracePt t="144654" x="4048125" y="2262188"/>
          <p14:tracePt t="144669" x="4075113" y="2262188"/>
          <p14:tracePt t="144677" x="4084638" y="2252663"/>
          <p14:tracePt t="144687" x="4094163" y="2243138"/>
          <p14:tracePt t="144706" x="4111625" y="2243138"/>
          <p14:tracePt t="144709" x="4121150" y="2233613"/>
          <p14:tracePt t="144718" x="4129088" y="2225675"/>
          <p14:tracePt t="144773" x="4138613" y="2216150"/>
          <p14:tracePt t="144798" x="4148138" y="2206625"/>
          <p14:tracePt t="144807" x="4157663" y="2197100"/>
          <p14:tracePt t="144819" x="4157663" y="2189163"/>
          <p14:tracePt t="144824" x="4157663" y="2179638"/>
          <p14:tracePt t="144832" x="4157663" y="2170113"/>
          <p14:tracePt t="144839" x="4157663" y="2160588"/>
          <p14:tracePt t="144847" x="4157663" y="2152650"/>
          <p14:tracePt t="144853" x="4157663" y="2133600"/>
          <p14:tracePt t="144863" x="4157663" y="2116138"/>
          <p14:tracePt t="144871" x="4157663" y="2097088"/>
          <p14:tracePt t="144878" x="4157663" y="2089150"/>
          <p14:tracePt t="144886" x="4157663" y="2060575"/>
          <p14:tracePt t="144908" x="4157663" y="2033588"/>
          <p14:tracePt t="144909" x="4148138" y="2024063"/>
          <p14:tracePt t="144918" x="4138613" y="2016125"/>
          <p14:tracePt t="144925" x="4138613" y="2006600"/>
          <p14:tracePt t="144934" x="4129088" y="1997075"/>
          <p14:tracePt t="144949" x="4121150" y="1987550"/>
          <p14:tracePt t="144973" x="4111625" y="1979613"/>
          <p14:tracePt t="145014" x="4094163" y="1979613"/>
          <p14:tracePt t="145022" x="4084638" y="1979613"/>
          <p14:tracePt t="145038" x="4075113" y="1979613"/>
          <p14:tracePt t="145047" x="4065588" y="1979613"/>
          <p14:tracePt t="145054" x="4038600" y="1987550"/>
          <p14:tracePt t="145061" x="4038600" y="1997075"/>
          <p14:tracePt t="145069" x="4029075" y="2006600"/>
          <p14:tracePt t="145077" x="4021138" y="2024063"/>
          <p14:tracePt t="145093" x="3984625" y="2070100"/>
          <p14:tracePt t="145109" x="3975100" y="2089150"/>
          <p14:tracePt t="145125" x="3965575" y="2116138"/>
          <p14:tracePt t="145141" x="3948113" y="2125663"/>
          <p14:tracePt t="145158" x="3919538" y="2143125"/>
          <p14:tracePt t="145181" x="3911600" y="2143125"/>
          <p14:tracePt t="145301" x="3902075" y="2143125"/>
          <p14:tracePt t="145319" x="3883025" y="2133600"/>
          <p14:tracePt t="145327" x="3865563" y="2125663"/>
          <p14:tracePt t="145335" x="3846513" y="2116138"/>
          <p14:tracePt t="145343" x="3792538" y="2106613"/>
          <p14:tracePt t="145351" x="3756025" y="2106613"/>
          <p14:tracePt t="145359" x="3692525" y="2089150"/>
          <p14:tracePt t="145366" x="3636963" y="2070100"/>
          <p14:tracePt t="145373" x="3582988" y="2070100"/>
          <p14:tracePt t="145383" x="3500438" y="2070100"/>
          <p14:tracePt t="145391" x="3446463" y="2070100"/>
          <p14:tracePt t="145401" x="3373438" y="2070100"/>
          <p14:tracePt t="145407" x="3336925" y="2070100"/>
          <p14:tracePt t="145418" x="3281363" y="2070100"/>
          <p14:tracePt t="145423" x="3236913" y="2070100"/>
          <p14:tracePt t="145433" x="3217863" y="2070100"/>
          <p14:tracePt t="145443" x="3200400" y="2070100"/>
          <p14:tracePt t="145445" x="3190875" y="2070100"/>
          <p14:tracePt t="145462" x="3163888" y="2070100"/>
          <p14:tracePt t="145471" x="3144838" y="2070100"/>
          <p14:tracePt t="145479" x="3136900" y="2070100"/>
          <p14:tracePt t="145489" x="3108325" y="2070100"/>
          <p14:tracePt t="145495" x="3071813" y="2070100"/>
          <p14:tracePt t="145510" x="2981325" y="2070100"/>
          <p14:tracePt t="145521" x="2944813" y="2070100"/>
          <p14:tracePt t="145526" x="2889250" y="2070100"/>
          <p14:tracePt t="145536" x="2835275" y="2070100"/>
          <p14:tracePt t="145542" x="2789238" y="2070100"/>
          <p14:tracePt t="145555" x="2752725" y="2070100"/>
          <p14:tracePt t="145557" x="2716213" y="2070100"/>
          <p14:tracePt t="145565" x="2679700" y="2070100"/>
          <p14:tracePt t="145573" x="2671763" y="2070100"/>
          <p14:tracePt t="145581" x="2652713" y="2070100"/>
          <p14:tracePt t="145590" x="2635250" y="2070100"/>
          <p14:tracePt t="145605" x="2616200" y="2070100"/>
          <p14:tracePt t="145613" x="2598738" y="2070100"/>
          <p14:tracePt t="145621" x="2589213" y="2070100"/>
          <p14:tracePt t="145629" x="2570163" y="2070100"/>
          <p14:tracePt t="145637" x="2562225" y="2070100"/>
          <p14:tracePt t="145646" x="2552700" y="2070100"/>
          <p14:tracePt t="145670" x="2533650" y="2070100"/>
          <p14:tracePt t="145686" x="2525713" y="2070100"/>
          <p14:tracePt t="145696" x="2516188" y="2070100"/>
          <p14:tracePt t="145710" x="2506663" y="2070100"/>
          <p14:tracePt t="145727" x="2489200" y="2070100"/>
          <p14:tracePt t="145759" x="2479675" y="2070100"/>
          <p14:tracePt t="145768" x="2470150" y="2070100"/>
          <p14:tracePt t="145782" x="2443163" y="2070100"/>
          <p14:tracePt t="145790" x="2433638" y="2070100"/>
          <p14:tracePt t="145805" x="2425700" y="2070100"/>
          <p14:tracePt t="145821" x="2406650" y="2060575"/>
          <p14:tracePt t="146030" x="2425700" y="2060575"/>
          <p14:tracePt t="146037" x="2443163" y="2052638"/>
          <p14:tracePt t="146045" x="2462213" y="2052638"/>
          <p14:tracePt t="146053" x="2479675" y="2052638"/>
          <p14:tracePt t="146063" x="2498725" y="2052638"/>
          <p14:tracePt t="146070" x="2525713" y="2052638"/>
          <p14:tracePt t="146078" x="2570163" y="2052638"/>
          <p14:tracePt t="146086" x="2579688" y="2052638"/>
          <p14:tracePt t="146095" x="2616200" y="2052638"/>
          <p14:tracePt t="146104" x="2643188" y="2052638"/>
          <p14:tracePt t="146111" x="2679700" y="2052638"/>
          <p14:tracePt t="146121" x="2716213" y="2052638"/>
          <p14:tracePt t="146130" x="2744788" y="2052638"/>
          <p14:tracePt t="146134" x="2781300" y="2052638"/>
          <p14:tracePt t="146141" x="2835275" y="2052638"/>
          <p14:tracePt t="146149" x="2898775" y="2052638"/>
          <p14:tracePt t="146157" x="2971800" y="2052638"/>
          <p14:tracePt t="146165" x="3063875" y="2052638"/>
          <p14:tracePt t="146175" x="3136900" y="2052638"/>
          <p14:tracePt t="146181" x="3208338" y="2052638"/>
          <p14:tracePt t="146189" x="3263900" y="2052638"/>
          <p14:tracePt t="146197" x="3327400" y="2052638"/>
          <p14:tracePt t="146206" x="3382963" y="2052638"/>
          <p14:tracePt t="146215" x="3436938" y="2052638"/>
          <p14:tracePt t="146223" x="3473450" y="2052638"/>
          <p14:tracePt t="146231" x="3519488" y="2052638"/>
          <p14:tracePt t="146239" x="3536950" y="2052638"/>
          <p14:tracePt t="146247" x="3573463" y="2052638"/>
          <p14:tracePt t="146257" x="3600450" y="2052638"/>
          <p14:tracePt t="146262" x="3619500" y="2052638"/>
          <p14:tracePt t="146270" x="3665538" y="2052638"/>
          <p14:tracePt t="146279" x="3683000" y="2052638"/>
          <p14:tracePt t="146286" x="3709988" y="2052638"/>
          <p14:tracePt t="146294" x="3729038" y="2052638"/>
          <p14:tracePt t="146306" x="3765550" y="2052638"/>
          <p14:tracePt t="146309" x="3775075" y="2052638"/>
          <p14:tracePt t="146318" x="3810000" y="2052638"/>
          <p14:tracePt t="146325" x="3829050" y="2052638"/>
          <p14:tracePt t="146334" x="3875088" y="2052638"/>
          <p14:tracePt t="146342" x="3911600" y="2052638"/>
          <p14:tracePt t="146350" x="3929063" y="2052638"/>
          <p14:tracePt t="146358" x="3975100" y="2052638"/>
          <p14:tracePt t="146366" x="4011613" y="2052638"/>
          <p14:tracePt t="146373" x="4038600" y="2052638"/>
          <p14:tracePt t="146382" x="4065588" y="2052638"/>
          <p14:tracePt t="146389" x="4102100" y="2052638"/>
          <p14:tracePt t="146399" x="4121150" y="2052638"/>
          <p14:tracePt t="146408" x="4148138" y="2052638"/>
          <p14:tracePt t="146414" x="4165600" y="2052638"/>
          <p14:tracePt t="146423" x="4175125" y="2052638"/>
          <p14:tracePt t="146430" x="4184650" y="2052638"/>
          <p14:tracePt t="146438" x="4194175" y="2052638"/>
          <p14:tracePt t="146445" x="4202113" y="2052638"/>
          <p14:tracePt t="146486" x="4211638" y="2052638"/>
          <p14:tracePt t="146501" x="4230688" y="2052638"/>
          <p14:tracePt t="146510" x="4238625" y="2052638"/>
          <p14:tracePt t="146526" x="4248150" y="2052638"/>
          <p14:tracePt t="146534" x="4267200" y="2070100"/>
          <p14:tracePt t="146541" x="4275138" y="2070100"/>
          <p14:tracePt t="146550" x="4294188" y="2079625"/>
          <p14:tracePt t="146559" x="4311650" y="2079625"/>
          <p14:tracePt t="146570" x="4321175" y="2079625"/>
          <p14:tracePt t="146574" x="4330700" y="2079625"/>
          <p14:tracePt t="146582" x="4367213" y="2079625"/>
          <p14:tracePt t="146591" x="4376738" y="2079625"/>
          <p14:tracePt t="146615" x="4394200" y="2079625"/>
          <p14:tracePt t="146637" x="4403725" y="2079625"/>
          <p14:tracePt t="146785" x="4413250" y="2089150"/>
          <p14:tracePt t="146807" x="4394200" y="2097088"/>
          <p14:tracePt t="146813" x="4376738" y="2106613"/>
          <p14:tracePt t="146821" x="4357688" y="2106613"/>
          <p14:tracePt t="146829" x="4330700" y="2106613"/>
          <p14:tracePt t="146838" x="4303713" y="2116138"/>
          <p14:tracePt t="146845" x="4257675" y="2116138"/>
          <p14:tracePt t="146854" x="4221163" y="2133600"/>
          <p14:tracePt t="146861" x="4175125" y="2133600"/>
          <p14:tracePt t="146869" x="4148138" y="2143125"/>
          <p14:tracePt t="146877" x="4102100" y="2143125"/>
          <p14:tracePt t="146885" x="4065588" y="2143125"/>
          <p14:tracePt t="146906" x="4021138" y="2160588"/>
          <p14:tracePt t="146909" x="3975100" y="2160588"/>
          <p14:tracePt t="146918" x="3965575" y="2160588"/>
          <p14:tracePt t="146926" x="3948113" y="2160588"/>
          <p14:tracePt t="146934" x="3938588" y="2160588"/>
          <p14:tracePt t="146941" x="3919538" y="2160588"/>
          <p14:tracePt t="146949" x="3883025" y="2160588"/>
          <p14:tracePt t="146957" x="3865563" y="2160588"/>
          <p14:tracePt t="146965" x="3829050" y="2160588"/>
          <p14:tracePt t="146973" x="3810000" y="2160588"/>
          <p14:tracePt t="146981" x="3775075" y="2160588"/>
          <p14:tracePt t="146989" x="3719513" y="2160588"/>
          <p14:tracePt t="146997" x="3673475" y="2160588"/>
          <p14:tracePt t="147005" x="3619500" y="2160588"/>
          <p14:tracePt t="147013" x="3582988" y="2160588"/>
          <p14:tracePt t="147022" x="3546475" y="2160588"/>
          <p14:tracePt t="147029" x="3509963" y="2160588"/>
          <p14:tracePt t="147037" x="3463925" y="2160588"/>
          <p14:tracePt t="147045" x="3455988" y="2160588"/>
          <p14:tracePt t="147053" x="3419475" y="2160588"/>
          <p14:tracePt t="147063" x="3400425" y="2160588"/>
          <p14:tracePt t="147069" x="3373438" y="2160588"/>
          <p14:tracePt t="147077" x="3354388" y="2160588"/>
          <p14:tracePt t="147085" x="3327400" y="2160588"/>
          <p14:tracePt t="147095" x="3309938" y="2160588"/>
          <p14:tracePt t="147101" x="3290888" y="2160588"/>
          <p14:tracePt t="147110" x="3273425" y="2160588"/>
          <p14:tracePt t="147118" x="3263900" y="2160588"/>
          <p14:tracePt t="147125" x="3244850" y="2160588"/>
          <p14:tracePt t="147136" x="3236913" y="2160588"/>
          <p14:tracePt t="147143" x="3227388" y="2160588"/>
          <p14:tracePt t="147153" x="3208338" y="2160588"/>
          <p14:tracePt t="147159" x="3200400" y="2160588"/>
          <p14:tracePt t="147165" x="3181350" y="2160588"/>
          <p14:tracePt t="147173" x="3163888" y="2160588"/>
          <p14:tracePt t="147197" x="3154363" y="2160588"/>
          <p14:tracePt t="147205" x="3144838" y="2160588"/>
          <p14:tracePt t="147253" x="3127375" y="2160588"/>
          <p14:tracePt t="147285" x="3117850" y="2160588"/>
          <p14:tracePt t="147319" x="3108325" y="2160588"/>
          <p14:tracePt t="147365" x="3090863" y="2160588"/>
          <p14:tracePt t="147383" x="3081338" y="2160588"/>
          <p14:tracePt t="147389" x="3071813" y="2160588"/>
          <p14:tracePt t="147421" x="3063875" y="2160588"/>
          <p14:tracePt t="147429" x="3044825" y="2152650"/>
          <p14:tracePt t="147445" x="3035300" y="2152650"/>
          <p14:tracePt t="147471" x="3027363" y="2143125"/>
          <p14:tracePt t="147485" x="3017838" y="2133600"/>
          <p14:tracePt t="147493" x="3008313" y="2133600"/>
          <p14:tracePt t="147510" x="2998788" y="2133600"/>
          <p14:tracePt t="147517" x="2990850" y="2125663"/>
          <p14:tracePt t="147541" x="2981325" y="2116138"/>
          <p14:tracePt t="147742" x="2990850" y="2116138"/>
          <p14:tracePt t="147751" x="3008313" y="2116138"/>
          <p14:tracePt t="147757" x="3054350" y="2116138"/>
          <p14:tracePt t="147765" x="3090863" y="2116138"/>
          <p14:tracePt t="147773" x="3144838" y="2116138"/>
          <p14:tracePt t="147781" x="3200400" y="2116138"/>
          <p14:tracePt t="147790" x="3244850" y="2116138"/>
          <p14:tracePt t="147797" x="3300413" y="2116138"/>
          <p14:tracePt t="147805" x="3327400" y="2116138"/>
          <p14:tracePt t="147813" x="3373438" y="2116138"/>
          <p14:tracePt t="147823" x="3409950" y="2116138"/>
          <p14:tracePt t="147831" x="3427413" y="2116138"/>
          <p14:tracePt t="147839" x="3455988" y="2116138"/>
          <p14:tracePt t="147851" x="3482975" y="2116138"/>
          <p14:tracePt t="147853" x="3519488" y="2125663"/>
          <p14:tracePt t="147862" x="3546475" y="2125663"/>
          <p14:tracePt t="147870" x="3573463" y="2125663"/>
          <p14:tracePt t="147877" x="3600450" y="2125663"/>
          <p14:tracePt t="147885" x="3646488" y="2125663"/>
          <p14:tracePt t="147904" x="3702050" y="2125663"/>
          <p14:tracePt t="147909" x="3746500" y="2125663"/>
          <p14:tracePt t="147918" x="3775075" y="2125663"/>
          <p14:tracePt t="147925" x="3802063" y="2125663"/>
          <p14:tracePt t="147934" x="3819525" y="2125663"/>
          <p14:tracePt t="147941" x="3846513" y="2125663"/>
          <p14:tracePt t="147950" x="3865563" y="2125663"/>
          <p14:tracePt t="147957" x="3892550" y="2125663"/>
          <p14:tracePt t="147966" x="3902075" y="2125663"/>
          <p14:tracePt t="147973" x="3929063" y="2125663"/>
          <p14:tracePt t="147982" x="3938588" y="2125663"/>
          <p14:tracePt t="147990" x="3948113" y="2125663"/>
          <p14:tracePt t="147997" x="3956050" y="2125663"/>
          <p14:tracePt t="148007" x="3965575" y="2125663"/>
          <p14:tracePt t="148015" x="3975100" y="2125663"/>
          <p14:tracePt t="148024" x="3984625" y="2125663"/>
          <p14:tracePt t="148040" x="3992563" y="2125663"/>
          <p14:tracePt t="148064" x="4011613" y="2133600"/>
          <p14:tracePt t="148207" x="4021138" y="2143125"/>
          <p14:tracePt t="148510" x="4021138" y="2152650"/>
          <p14:tracePt t="149637" x="4029075" y="2152650"/>
          <p14:tracePt t="149701" x="4048125" y="2152650"/>
          <p14:tracePt t="149717" x="4057650" y="2152650"/>
          <p14:tracePt t="149734" x="4065588" y="2152650"/>
          <p14:tracePt t="149741" x="4075113" y="2152650"/>
          <p14:tracePt t="149752" x="4094163" y="2152650"/>
          <p14:tracePt t="149757" x="4111625" y="2152650"/>
          <p14:tracePt t="149773" x="4129088" y="2152650"/>
          <p14:tracePt t="149782" x="4138613" y="2152650"/>
          <p14:tracePt t="149790" x="4148138" y="2152650"/>
          <p14:tracePt t="149798" x="4165600" y="2152650"/>
          <p14:tracePt t="149805" x="4184650" y="2152650"/>
          <p14:tracePt t="149813" x="4194175" y="2152650"/>
          <p14:tracePt t="149829" x="4202113" y="2143125"/>
          <p14:tracePt t="149837" x="4211638" y="2133600"/>
          <p14:tracePt t="149855" x="4221163" y="2133600"/>
          <p14:tracePt t="150400" x="4230688" y="2125663"/>
          <p14:tracePt t="150410" x="4238625" y="2116138"/>
          <p14:tracePt t="150729" x="4257675" y="2116138"/>
          <p14:tracePt t="150743" x="4267200" y="2116138"/>
          <p14:tracePt t="150756" x="4275138" y="2116138"/>
          <p14:tracePt t="150758" x="4294188" y="2116138"/>
          <p14:tracePt t="150769" x="4303713" y="2116138"/>
          <p14:tracePt t="150775" x="4340225" y="2125663"/>
          <p14:tracePt t="150784" x="4367213" y="2125663"/>
          <p14:tracePt t="150789" x="4413250" y="2125663"/>
          <p14:tracePt t="150798" x="4448175" y="2125663"/>
          <p14:tracePt t="150805" x="4503738" y="2125663"/>
          <p14:tracePt t="150813" x="4567238" y="2125663"/>
          <p14:tracePt t="150821" x="4622800" y="2125663"/>
          <p14:tracePt t="150829" x="4695825" y="2125663"/>
          <p14:tracePt t="150838" x="4767263" y="2125663"/>
          <p14:tracePt t="150845" x="4840288" y="2125663"/>
          <p14:tracePt t="150853" x="4913313" y="2125663"/>
          <p14:tracePt t="150862" x="4968875" y="2125663"/>
          <p14:tracePt t="150870" x="5005388" y="2125663"/>
          <p14:tracePt t="150877" x="5041900" y="2125663"/>
          <p14:tracePt t="150885" x="5086350" y="2125663"/>
          <p14:tracePt t="150904" x="5114925" y="2125663"/>
          <p14:tracePt t="150918" x="5122863" y="2116138"/>
          <p14:tracePt t="150991" x="5141913" y="2116138"/>
          <p14:tracePt t="151029" x="5141913" y="2125663"/>
          <p14:tracePt t="151046" x="5151438" y="2133600"/>
          <p14:tracePt t="151086" x="5159375" y="2133600"/>
          <p14:tracePt t="151191" x="5168900" y="2133600"/>
          <p14:tracePt t="151203" x="5187950" y="2143125"/>
          <p14:tracePt t="151214" x="5214938" y="2143125"/>
          <p14:tracePt t="151223" x="5224463" y="2143125"/>
          <p14:tracePt t="151229" x="5251450" y="2143125"/>
          <p14:tracePt t="151237" x="5260975" y="2143125"/>
          <p14:tracePt t="151245" x="5305425" y="2143125"/>
          <p14:tracePt t="151253" x="5324475" y="2143125"/>
          <p14:tracePt t="151263" x="5351463" y="2143125"/>
          <p14:tracePt t="151271" x="5368925" y="2143125"/>
          <p14:tracePt t="151279" x="5387975" y="2143125"/>
          <p14:tracePt t="151288" x="5397500" y="2143125"/>
          <p14:tracePt t="151293" x="5405438" y="2143125"/>
          <p14:tracePt t="151309" x="5424488" y="2143125"/>
          <p14:tracePt t="151327" x="5434013" y="2143125"/>
          <p14:tracePt t="151343" x="5441950" y="2143125"/>
          <p14:tracePt t="151358" x="5451475" y="2143125"/>
          <p14:tracePt t="151373" x="5470525" y="2143125"/>
          <p14:tracePt t="151382" x="5478463" y="2143125"/>
          <p14:tracePt t="151426" x="5487988" y="2143125"/>
          <p14:tracePt t="151432" x="5507038" y="2143125"/>
          <p14:tracePt t="151443" x="5514975" y="2152650"/>
          <p14:tracePt t="151622" x="5514975" y="2160588"/>
          <p14:tracePt t="151629" x="5514975" y="2170113"/>
          <p14:tracePt t="151638" x="5507038" y="2170113"/>
          <p14:tracePt t="151690" x="5487988" y="2170113"/>
          <p14:tracePt t="151704" x="5487988" y="2179638"/>
          <p14:tracePt t="151903" x="5507038" y="2179638"/>
          <p14:tracePt t="151910" x="5524500" y="2179638"/>
          <p14:tracePt t="151918" x="5570538" y="2179638"/>
          <p14:tracePt t="151928" x="5580063" y="2170113"/>
          <p14:tracePt t="151965" x="5597525" y="2170113"/>
          <p14:tracePt t="151981" x="5607050" y="2170113"/>
          <p14:tracePt t="152006" x="5616575" y="2170113"/>
          <p14:tracePt t="152030" x="5624513" y="2170113"/>
          <p14:tracePt t="152053" x="5643563" y="2170113"/>
          <p14:tracePt t="152080" x="5653088" y="2170113"/>
          <p14:tracePt t="152102" x="5661025" y="2170113"/>
          <p14:tracePt t="152118" x="5680075" y="2170113"/>
          <p14:tracePt t="152133" x="5688013" y="2170113"/>
          <p14:tracePt t="152149" x="5697538" y="2170113"/>
          <p14:tracePt t="152311" x="5707063" y="2170113"/>
          <p14:tracePt t="152327" x="5716588" y="2170113"/>
          <p14:tracePt t="152335" x="5724525" y="2170113"/>
          <p14:tracePt t="152342" x="5734050" y="2160588"/>
          <p14:tracePt t="152352" x="5743575" y="2160588"/>
          <p14:tracePt t="152359" x="5761038" y="2160588"/>
          <p14:tracePt t="152367" x="5770563" y="2160588"/>
          <p14:tracePt t="152374" x="5780088" y="2160588"/>
          <p14:tracePt t="152389" x="5797550" y="2160588"/>
          <p14:tracePt t="152397" x="5807075" y="2160588"/>
          <p14:tracePt t="152413" x="5816600" y="2160588"/>
          <p14:tracePt t="152429" x="5826125" y="2160588"/>
          <p14:tracePt t="152458" x="5843588" y="2160588"/>
          <p14:tracePt t="152689" x="5816600" y="2160588"/>
          <p14:tracePt t="152695" x="5797550" y="2170113"/>
          <p14:tracePt t="152708" x="5761038" y="2179638"/>
          <p14:tracePt t="152717" x="5753100" y="2179638"/>
          <p14:tracePt t="152725" x="5734050" y="2179638"/>
          <p14:tracePt t="152735" x="5724525" y="2179638"/>
          <p14:tracePt t="152741" x="5716588" y="2179638"/>
          <p14:tracePt t="152752" x="5707063" y="2179638"/>
          <p14:tracePt t="152758" x="5688013" y="2179638"/>
          <p14:tracePt t="152791" x="5680075" y="2179638"/>
          <p14:tracePt t="152805" x="5670550" y="2179638"/>
          <p14:tracePt t="152813" x="5661025" y="2179638"/>
          <p14:tracePt t="152829" x="5653088" y="2179638"/>
          <p14:tracePt t="152847" x="5643563" y="2179638"/>
          <p14:tracePt t="152879" x="5634038" y="2179638"/>
          <p14:tracePt t="152896" x="5616575" y="2179638"/>
          <p14:tracePt t="152903" x="5607050" y="2179638"/>
          <p14:tracePt t="152918" x="5597525" y="2179638"/>
          <p14:tracePt t="152928" x="5588000" y="2179638"/>
          <p14:tracePt t="152941" x="5570538" y="2179638"/>
          <p14:tracePt t="152957" x="5561013" y="2179638"/>
          <p14:tracePt t="152965" x="5551488" y="2179638"/>
          <p14:tracePt t="152973" x="5534025" y="2179638"/>
          <p14:tracePt t="152981" x="5524500" y="2179638"/>
          <p14:tracePt t="152989" x="5507038" y="2170113"/>
          <p14:tracePt t="153007" x="5487988" y="2170113"/>
          <p14:tracePt t="153031" x="5470525" y="2160588"/>
          <p14:tracePt t="153039" x="5461000" y="2160588"/>
          <p14:tracePt t="153047" x="5441950" y="2160588"/>
          <p14:tracePt t="153067" x="5434013" y="2160588"/>
          <p14:tracePt t="153069" x="5405438" y="2160588"/>
          <p14:tracePt t="153085" x="5387975" y="2160588"/>
          <p14:tracePt t="153101" x="5368925" y="2160588"/>
          <p14:tracePt t="153110" x="5351463" y="2160588"/>
          <p14:tracePt t="153118" x="5324475" y="2160588"/>
          <p14:tracePt t="153127" x="5314950" y="2160588"/>
          <p14:tracePt t="153134" x="5305425" y="2160588"/>
          <p14:tracePt t="153141" x="5278438" y="2160588"/>
          <p14:tracePt t="153150" x="5268913" y="2160588"/>
          <p14:tracePt t="153158" x="5260975" y="2160588"/>
          <p14:tracePt t="153166" x="5232400" y="2152650"/>
          <p14:tracePt t="153189" x="5224463" y="2152650"/>
          <p14:tracePt t="153197" x="5214938" y="2152650"/>
          <p14:tracePt t="153205" x="5195888" y="2152650"/>
          <p14:tracePt t="153213" x="5178425" y="2143125"/>
          <p14:tracePt t="153223" x="5168900" y="2133600"/>
          <p14:tracePt t="153229" x="5159375" y="2125663"/>
          <p14:tracePt t="153238" x="5151438" y="2125663"/>
          <p14:tracePt t="153253" x="5141913" y="2116138"/>
          <p14:tracePt t="153278" x="5132388" y="2116138"/>
          <p14:tracePt t="153288" x="5105400" y="2106613"/>
          <p14:tracePt t="153305" x="5095875" y="2097088"/>
          <p14:tracePt t="153318" x="5086350" y="2089150"/>
          <p14:tracePt t="153357" x="5086350" y="2079625"/>
          <p14:tracePt t="153365" x="5086350" y="2060575"/>
          <p14:tracePt t="153381" x="5086350" y="2043113"/>
          <p14:tracePt t="153415" x="5086350" y="2024063"/>
          <p14:tracePt t="153423" x="5086350" y="2016125"/>
          <p14:tracePt t="153430" x="5086350" y="1997075"/>
          <p14:tracePt t="153437" x="5095875" y="1987550"/>
          <p14:tracePt t="153447" x="5105400" y="1979613"/>
          <p14:tracePt t="153461" x="5114925" y="1960563"/>
          <p14:tracePt t="153469" x="5122863" y="1943100"/>
          <p14:tracePt t="153485" x="5132388" y="1924050"/>
          <p14:tracePt t="153493" x="5141913" y="1914525"/>
          <p14:tracePt t="153509" x="5151438" y="1906588"/>
          <p14:tracePt t="153526" x="5168900" y="1897063"/>
          <p14:tracePt t="153534" x="5187950" y="1897063"/>
          <p14:tracePt t="153541" x="5205413" y="1878013"/>
          <p14:tracePt t="153551" x="5214938" y="1878013"/>
          <p14:tracePt t="153557" x="5232400" y="1870075"/>
          <p14:tracePt t="153565" x="5241925" y="1870075"/>
          <p14:tracePt t="153573" x="5268913" y="1870075"/>
          <p14:tracePt t="153581" x="5287963" y="1860550"/>
          <p14:tracePt t="153589" x="5305425" y="1860550"/>
          <p14:tracePt t="153599" x="5324475" y="1860550"/>
          <p14:tracePt t="153605" x="5351463" y="1860550"/>
          <p14:tracePt t="153613" x="5368925" y="1860550"/>
          <p14:tracePt t="153621" x="5378450" y="1860550"/>
          <p14:tracePt t="153629" x="5414963" y="1851025"/>
          <p14:tracePt t="153637" x="5424488" y="1851025"/>
          <p14:tracePt t="153645" x="5441950" y="1851025"/>
          <p14:tracePt t="153653" x="5451475" y="1851025"/>
          <p14:tracePt t="153662" x="5461000" y="1851025"/>
          <p14:tracePt t="153670" x="5478463" y="1851025"/>
          <p14:tracePt t="153677" x="5497513" y="1851025"/>
          <p14:tracePt t="153686" x="5507038" y="1851025"/>
          <p14:tracePt t="153693" x="5524500" y="1851025"/>
          <p14:tracePt t="153703" x="5534025" y="1851025"/>
          <p14:tracePt t="153718" x="5543550" y="1851025"/>
          <p14:tracePt t="153735" x="5561013" y="1851025"/>
          <p14:tracePt t="153741" x="5570538" y="1851025"/>
          <p14:tracePt t="153752" x="5580063" y="1851025"/>
          <p14:tracePt t="153766" x="5588000" y="1851025"/>
          <p14:tracePt t="153782" x="5597525" y="1851025"/>
          <p14:tracePt t="153789" x="5616575" y="1870075"/>
          <p14:tracePt t="153805" x="5634038" y="1887538"/>
          <p14:tracePt t="153821" x="5643563" y="1897063"/>
          <p14:tracePt t="153830" x="5653088" y="1906588"/>
          <p14:tracePt t="153838" x="5661025" y="1914525"/>
          <p14:tracePt t="153847" x="5670550" y="1924050"/>
          <p14:tracePt t="153863" x="5680075" y="1933575"/>
          <p14:tracePt t="153872" x="5688013" y="1933575"/>
          <p14:tracePt t="153886" x="5707063" y="1951038"/>
          <p14:tracePt t="153902" x="5716588" y="1960563"/>
          <p14:tracePt t="153927" x="5724525" y="1970088"/>
          <p14:tracePt t="153934" x="5734050" y="1979613"/>
          <p14:tracePt t="153966" x="5734050" y="1987550"/>
          <p14:tracePt t="153997" x="5734050" y="1997075"/>
          <p14:tracePt t="154037" x="5734050" y="2006600"/>
          <p14:tracePt t="154045" x="5734050" y="2024063"/>
          <p14:tracePt t="154061" x="5734050" y="2033588"/>
          <p14:tracePt t="154069" x="5734050" y="2043113"/>
          <p14:tracePt t="154079" x="5734050" y="2052638"/>
          <p14:tracePt t="154086" x="5734050" y="2070100"/>
          <p14:tracePt t="154102" x="5724525" y="2079625"/>
          <p14:tracePt t="154111" x="5724525" y="2089150"/>
          <p14:tracePt t="154119" x="5716588" y="2097088"/>
          <p14:tracePt t="154130" x="5707063" y="2116138"/>
          <p14:tracePt t="154133" x="5688013" y="2133600"/>
          <p14:tracePt t="154150" x="5680075" y="2143125"/>
          <p14:tracePt t="154158" x="5670550" y="2160588"/>
          <p14:tracePt t="154173" x="5661025" y="2170113"/>
          <p14:tracePt t="154190" x="5653088" y="2179638"/>
          <p14:tracePt t="154207" x="5653088" y="2197100"/>
          <p14:tracePt t="154215" x="5643563" y="2206625"/>
          <p14:tracePt t="154231" x="5634038" y="2216150"/>
          <p14:tracePt t="154381" x="5634038" y="2206625"/>
          <p14:tracePt t="154389" x="5634038" y="2197100"/>
          <p14:tracePt t="154397" x="5643563" y="2189163"/>
          <p14:tracePt t="154407" x="5661025" y="2189163"/>
          <p14:tracePt t="154421" x="5697538" y="2189163"/>
          <p14:tracePt t="154430" x="5734050" y="2160588"/>
          <p14:tracePt t="154437" x="5789613" y="2160588"/>
          <p14:tracePt t="154446" x="5816600" y="2160588"/>
          <p14:tracePt t="154458" x="5870575" y="2160588"/>
          <p14:tracePt t="154461" x="5899150" y="2160588"/>
          <p14:tracePt t="154469" x="5943600" y="2160588"/>
          <p14:tracePt t="154477" x="5972175" y="2160588"/>
          <p14:tracePt t="154485" x="5999163" y="2160588"/>
          <p14:tracePt t="154493" x="6026150" y="2160588"/>
          <p14:tracePt t="154501" x="6043613" y="2160588"/>
          <p14:tracePt t="154511" x="6053138" y="2160588"/>
          <p14:tracePt t="154520" x="6080125" y="2160588"/>
          <p14:tracePt t="154527" x="6089650" y="2160588"/>
          <p14:tracePt t="154536" x="6099175" y="2160588"/>
          <p14:tracePt t="154543" x="6126163" y="2160588"/>
          <p14:tracePt t="154559" x="6135688" y="2160588"/>
          <p14:tracePt t="154569" x="6153150" y="2170113"/>
          <p14:tracePt t="154574" x="6162675" y="2170113"/>
          <p14:tracePt t="154583" x="6172200" y="2170113"/>
          <p14:tracePt t="154599" x="6181725" y="2170113"/>
          <p14:tracePt t="154944" x="6189663" y="2179638"/>
          <p14:tracePt t="154983" x="6189663" y="2189163"/>
          <p14:tracePt t="155051" x="6189663" y="2197100"/>
          <p14:tracePt t="155663" x="6189663" y="2189163"/>
          <p14:tracePt t="155683" x="6181725" y="2189163"/>
          <p14:tracePt t="155694" x="6172200" y="2189163"/>
          <p14:tracePt t="155705" x="6145213" y="2189163"/>
          <p14:tracePt t="155709" x="6135688" y="2189163"/>
          <p14:tracePt t="155717" x="6116638" y="2189163"/>
          <p14:tracePt t="155725" x="6108700" y="2189163"/>
          <p14:tracePt t="155734" x="6080125" y="2179638"/>
          <p14:tracePt t="155752" x="6062663" y="2179638"/>
          <p14:tracePt t="155769" x="6053138" y="2179638"/>
          <p14:tracePt t="155817" x="6043613" y="2170113"/>
          <p14:tracePt t="155863" x="6043613" y="2160588"/>
          <p14:tracePt t="155887" x="6053138" y="2152650"/>
          <p14:tracePt t="155902" x="6062663" y="2152650"/>
          <p14:tracePt t="155918" x="6072188" y="2152650"/>
          <p14:tracePt t="155935" x="6080125" y="2152650"/>
          <p14:tracePt t="155950" x="6089650" y="2152650"/>
          <p14:tracePt t="155966" x="6099175" y="2152650"/>
          <p14:tracePt t="156030" x="6108700" y="2152650"/>
          <p14:tracePt t="156070" x="6108700" y="2160588"/>
          <p14:tracePt t="156085" x="6108700" y="2170113"/>
          <p14:tracePt t="156093" x="6089650" y="2179638"/>
          <p14:tracePt t="156109" x="6080125" y="2179638"/>
          <p14:tracePt t="156117" x="6072188" y="2179638"/>
          <p14:tracePt t="156127" x="6053138" y="2179638"/>
          <p14:tracePt t="156134" x="6043613" y="2179638"/>
          <p14:tracePt t="156141" x="6035675" y="2179638"/>
          <p14:tracePt t="156158" x="6016625" y="2179638"/>
          <p14:tracePt t="156175" x="6007100" y="2179638"/>
          <p14:tracePt t="156189" x="5999163" y="2179638"/>
          <p14:tracePt t="156197" x="5989638" y="2179638"/>
          <p14:tracePt t="156222" x="5972175" y="2160588"/>
          <p14:tracePt t="156238" x="5972175" y="2152650"/>
          <p14:tracePt t="156246" x="5962650" y="2152650"/>
          <p14:tracePt t="156320" x="5962650" y="2133600"/>
          <p14:tracePt t="156381" x="5962650" y="2125663"/>
          <p14:tracePt t="156518" x="5953125" y="2116138"/>
          <p14:tracePt t="156550" x="5943600" y="2116138"/>
          <p14:tracePt t="156567" x="5935663" y="2116138"/>
          <p14:tracePt t="156589" x="5926138" y="2116138"/>
          <p14:tracePt t="156622" x="5916613" y="2116138"/>
          <p14:tracePt t="156638" x="5899150" y="2116138"/>
          <p14:tracePt t="156646" x="5889625" y="2116138"/>
          <p14:tracePt t="156686" x="5880100" y="2106613"/>
          <p14:tracePt t="156693" x="5880100" y="2089150"/>
          <p14:tracePt t="156725" x="5880100" y="2079625"/>
          <p14:tracePt t="156734" x="5880100" y="2070100"/>
          <p14:tracePt t="156742" x="5880100" y="2052638"/>
          <p14:tracePt t="156759" x="5880100" y="2043113"/>
          <p14:tracePt t="156769" x="5880100" y="2033588"/>
          <p14:tracePt t="156776" x="5889625" y="2024063"/>
          <p14:tracePt t="156789" x="5899150" y="2024063"/>
          <p14:tracePt t="156797" x="5899150" y="2016125"/>
          <p14:tracePt t="156805" x="5899150" y="2006600"/>
          <p14:tracePt t="156822" x="5907088" y="1997075"/>
          <p14:tracePt t="156829" x="5926138" y="1979613"/>
          <p14:tracePt t="156853" x="5943600" y="1960563"/>
          <p14:tracePt t="156861" x="5962650" y="1960563"/>
          <p14:tracePt t="156869" x="5972175" y="1960563"/>
          <p14:tracePt t="156877" x="5980113" y="1960563"/>
          <p14:tracePt t="156887" x="6016625" y="1951038"/>
          <p14:tracePt t="156914" x="6062663" y="1951038"/>
          <p14:tracePt t="156918" x="6089650" y="1951038"/>
          <p14:tracePt t="156926" x="6108700" y="1951038"/>
          <p14:tracePt t="156935" x="6135688" y="1943100"/>
          <p14:tracePt t="156942" x="6153150" y="1933575"/>
          <p14:tracePt t="156951" x="6162675" y="1933575"/>
          <p14:tracePt t="156959" x="6181725" y="1933575"/>
          <p14:tracePt t="156969" x="6189663" y="1933575"/>
          <p14:tracePt t="156976" x="6199188" y="1933575"/>
          <p14:tracePt t="156981" x="6208713" y="1933575"/>
          <p14:tracePt t="157002" x="6226175" y="1933575"/>
          <p14:tracePt t="157022" x="6245225" y="1933575"/>
          <p14:tracePt t="157038" x="6262688" y="1933575"/>
          <p14:tracePt t="157048" x="6281738" y="1933575"/>
          <p14:tracePt t="157054" x="6291263" y="1933575"/>
          <p14:tracePt t="157062" x="6308725" y="1933575"/>
          <p14:tracePt t="157069" x="6326188" y="1933575"/>
          <p14:tracePt t="157086" x="6354763" y="1933575"/>
          <p14:tracePt t="157093" x="6362700" y="1933575"/>
          <p14:tracePt t="157101" x="6372225" y="1933575"/>
          <p14:tracePt t="157109" x="6391275" y="1933575"/>
          <p14:tracePt t="157117" x="6399213" y="1933575"/>
          <p14:tracePt t="157126" x="6408738" y="1933575"/>
          <p14:tracePt t="157137" x="6418263" y="1933575"/>
          <p14:tracePt t="157142" x="6435725" y="1933575"/>
          <p14:tracePt t="157153" x="6445250" y="1933575"/>
          <p14:tracePt t="157168" x="6454775" y="1933575"/>
          <p14:tracePt t="157176" x="6472238" y="1933575"/>
          <p14:tracePt t="157181" x="6481763" y="1933575"/>
          <p14:tracePt t="157191" x="6491288" y="1933575"/>
          <p14:tracePt t="157197" x="6500813" y="1933575"/>
          <p14:tracePt t="157206" x="6518275" y="1933575"/>
          <p14:tracePt t="157223" x="6527800" y="1933575"/>
          <p14:tracePt t="157238" x="6545263" y="1933575"/>
          <p14:tracePt t="157246" x="6554788" y="1933575"/>
          <p14:tracePt t="157253" x="6564313" y="1933575"/>
          <p14:tracePt t="157261" x="6581775" y="1951038"/>
          <p14:tracePt t="157269" x="6591300" y="1951038"/>
          <p14:tracePt t="157285" x="6600825" y="1951038"/>
          <p14:tracePt t="157293" x="6618288" y="1960563"/>
          <p14:tracePt t="157318" x="6637338" y="1960563"/>
          <p14:tracePt t="157325" x="6645275" y="1970088"/>
          <p14:tracePt t="157341" x="6664325" y="1987550"/>
          <p14:tracePt t="157358" x="6673850" y="1997075"/>
          <p14:tracePt t="157367" x="6681788" y="1997075"/>
          <p14:tracePt t="157377" x="6681788" y="2006600"/>
          <p14:tracePt t="157392" x="6691313" y="2006600"/>
          <p14:tracePt t="157399" x="6700838" y="2016125"/>
          <p14:tracePt t="157430" x="6700838" y="2024063"/>
          <p14:tracePt t="157440" x="6710363" y="2024063"/>
          <p14:tracePt t="157527" x="6710363" y="2033588"/>
          <p14:tracePt t="157543" x="6710363" y="2043113"/>
          <p14:tracePt t="157560" x="6710363" y="2060575"/>
          <p14:tracePt t="157575" x="6710363" y="2070100"/>
          <p14:tracePt t="157590" x="6710363" y="2079625"/>
          <p14:tracePt t="157621" x="6710363" y="2097088"/>
          <p14:tracePt t="157637" x="6710363" y="2106613"/>
          <p14:tracePt t="157653" x="6710363" y="2116138"/>
          <p14:tracePt t="157678" x="6710363" y="2125663"/>
          <p14:tracePt t="157721" x="6710363" y="2143125"/>
          <p14:tracePt t="157734" x="6710363" y="2152650"/>
          <p14:tracePt t="157766" x="6710363" y="2160588"/>
          <p14:tracePt t="157783" x="6700838" y="2160588"/>
          <p14:tracePt t="157807" x="6691313" y="2160588"/>
          <p14:tracePt t="157818" x="6691313" y="2170113"/>
          <p14:tracePt t="157839" x="6681788" y="2170113"/>
          <p14:tracePt t="157854" x="6664325" y="2170113"/>
          <p14:tracePt t="157870" x="6654800" y="2170113"/>
          <p14:tracePt t="157894" x="6645275" y="2170113"/>
          <p14:tracePt t="157909" x="6637338" y="2179638"/>
          <p14:tracePt t="157933" x="6627813" y="2189163"/>
          <p14:tracePt t="157959" x="6618288" y="2189163"/>
          <p14:tracePt t="157983" x="6610350" y="2189163"/>
          <p14:tracePt t="158001" x="6600825" y="2197100"/>
          <p14:tracePt t="158013" x="6581775" y="2197100"/>
          <p14:tracePt t="158039" x="6573838" y="2197100"/>
          <p14:tracePt t="158087" x="6564313" y="2197100"/>
          <p14:tracePt t="158103" x="6545263" y="2197100"/>
          <p14:tracePt t="158111" x="6537325" y="2197100"/>
          <p14:tracePt t="158130" x="6518275" y="2197100"/>
          <p14:tracePt t="158167" x="6500813" y="2197100"/>
          <p14:tracePt t="158181" x="6491288" y="2197100"/>
          <p14:tracePt t="158226" x="6481763" y="2197100"/>
          <p14:tracePt t="158256" x="6464300" y="2197100"/>
          <p14:tracePt t="158309" x="6454775" y="2197100"/>
          <p14:tracePt t="158353" x="6445250" y="2197100"/>
          <p14:tracePt t="158390" x="6427788" y="2189163"/>
          <p14:tracePt t="158461" x="6418263" y="2189163"/>
          <p14:tracePt t="158655" x="6408738" y="2189163"/>
          <p14:tracePt t="158706" x="6399213" y="2189163"/>
          <p14:tracePt t="158767" x="6381750" y="2189163"/>
          <p14:tracePt t="158823" x="6372225" y="2189163"/>
          <p14:tracePt t="158855" x="6362700" y="2189163"/>
          <p14:tracePt t="158889" x="6354763" y="2189163"/>
          <p14:tracePt t="158902" x="6345238" y="2189163"/>
          <p14:tracePt t="158918" x="6335713" y="2189163"/>
          <p14:tracePt t="158927" x="6326188" y="2189163"/>
          <p14:tracePt t="158947" x="6318250" y="2189163"/>
          <p14:tracePt t="158952" x="6299200" y="2189163"/>
          <p14:tracePt t="158957" x="6291263" y="2189163"/>
          <p14:tracePt t="158974" x="6281738" y="2189163"/>
          <p14:tracePt t="158989" x="6262688" y="2189163"/>
          <p14:tracePt t="159005" x="6254750" y="2189163"/>
          <p14:tracePt t="159021" x="6235700" y="2197100"/>
          <p14:tracePt t="159431" x="6245225" y="2197100"/>
          <p14:tracePt t="159445" x="6254750" y="2197100"/>
          <p14:tracePt t="159470" x="6272213" y="2197100"/>
          <p14:tracePt t="159478" x="6281738" y="2197100"/>
          <p14:tracePt t="159495" x="6291263" y="2197100"/>
          <p14:tracePt t="159504" x="6299200" y="2197100"/>
          <p14:tracePt t="159527" x="6318250" y="2197100"/>
          <p14:tracePt t="159575" x="6326188" y="2197100"/>
          <p14:tracePt t="159788" x="6335713" y="2197100"/>
          <p14:tracePt t="159790" x="6354763" y="2206625"/>
          <p14:tracePt t="159807" x="6381750" y="2206625"/>
          <p14:tracePt t="159820" x="6445250" y="2233613"/>
          <p14:tracePt t="159823" x="6472238" y="2233613"/>
          <p14:tracePt t="159830" x="6545263" y="2243138"/>
          <p14:tracePt t="159837" x="6618288" y="2243138"/>
          <p14:tracePt t="159846" x="6727825" y="2243138"/>
          <p14:tracePt t="159853" x="6819900" y="2243138"/>
          <p14:tracePt t="159861" x="6946900" y="2243138"/>
          <p14:tracePt t="159869" x="7056438" y="2243138"/>
          <p14:tracePt t="159877" x="7129463" y="2243138"/>
          <p14:tracePt t="159885" x="7219950" y="2243138"/>
          <p14:tracePt t="159903" x="7329488" y="2243138"/>
          <p14:tracePt t="159909" x="7366000" y="2243138"/>
          <p14:tracePt t="160014" x="7375525" y="2252663"/>
          <p14:tracePt t="160045" x="7375525" y="2270125"/>
          <p14:tracePt t="160053" x="7375525" y="2279650"/>
          <p14:tracePt t="160094" x="7366000" y="2289175"/>
          <p14:tracePt t="160118" x="7356475" y="2289175"/>
          <p14:tracePt t="160133" x="7348538" y="2289175"/>
          <p14:tracePt t="160142" x="7339013" y="2289175"/>
          <p14:tracePt t="160263" x="7329488" y="2289175"/>
          <p14:tracePt t="160359" x="7319963" y="2289175"/>
          <p14:tracePt t="160590" x="7319963" y="2279650"/>
          <p14:tracePt t="160719" x="7312025" y="2270125"/>
          <p14:tracePt t="160851" x="7302500" y="2270125"/>
          <p14:tracePt t="160911" x="7292975" y="2262188"/>
          <p14:tracePt t="160935" x="7292975" y="2252663"/>
          <p14:tracePt t="160959" x="7292975" y="2243138"/>
          <p14:tracePt t="161756" x="7283450" y="2233613"/>
          <p14:tracePt t="161757" x="7275513" y="2233613"/>
          <p14:tracePt t="161766" x="7265988" y="2233613"/>
          <p14:tracePt t="161773" x="7248525" y="2233613"/>
          <p14:tracePt t="161782" x="7212013" y="2233613"/>
          <p14:tracePt t="161798" x="7202488" y="2233613"/>
          <p14:tracePt t="161805" x="7175500" y="2233613"/>
          <p14:tracePt t="161813" x="7165975" y="2233613"/>
          <p14:tracePt t="161821" x="7156450" y="2233613"/>
          <p14:tracePt t="161829" x="7146925" y="2233613"/>
          <p14:tracePt t="161838" x="7129463" y="2233613"/>
          <p14:tracePt t="161871" x="7119938" y="2233613"/>
          <p14:tracePt t="161879" x="7110413" y="2233613"/>
          <p14:tracePt t="161905" x="7092950" y="2233613"/>
          <p14:tracePt t="161919" x="7083425" y="2233613"/>
          <p14:tracePt t="161927" x="7073900" y="2233613"/>
          <p14:tracePt t="161936" x="7073900" y="2225675"/>
          <p14:tracePt t="161944" x="7046913" y="2216150"/>
          <p14:tracePt t="161950" x="7019925" y="2197100"/>
          <p14:tracePt t="161957" x="6992938" y="2189163"/>
          <p14:tracePt t="161966" x="6964363" y="2179638"/>
          <p14:tracePt t="161973" x="6946900" y="2170113"/>
          <p14:tracePt t="161983" x="6929438" y="2160588"/>
          <p14:tracePt t="161989" x="6892925" y="2143125"/>
          <p14:tracePt t="162005" x="6883400" y="2143125"/>
          <p14:tracePt t="162013" x="6864350" y="2143125"/>
          <p14:tracePt t="162021" x="6856413" y="2143125"/>
          <p14:tracePt t="162029" x="6846888" y="2143125"/>
          <p14:tracePt t="162070" x="6837363" y="2143125"/>
          <p14:tracePt t="162119" x="6837363" y="2133600"/>
          <p14:tracePt t="162151" x="6837363" y="2125663"/>
          <p14:tracePt t="162168" x="6837363" y="2106613"/>
          <p14:tracePt t="162183" x="6837363" y="2097088"/>
          <p14:tracePt t="162193" x="6837363" y="2070100"/>
          <p14:tracePt t="162199" x="6837363" y="2060575"/>
          <p14:tracePt t="162206" x="6846888" y="2043113"/>
          <p14:tracePt t="162215" x="6873875" y="2024063"/>
          <p14:tracePt t="162231" x="6883400" y="2006600"/>
          <p14:tracePt t="162238" x="6900863" y="1997075"/>
          <p14:tracePt t="162254" x="6919913" y="1979613"/>
          <p14:tracePt t="162269" x="6937375" y="1970088"/>
          <p14:tracePt t="162277" x="6946900" y="1960563"/>
          <p14:tracePt t="162285" x="6956425" y="1960563"/>
          <p14:tracePt t="162293" x="6956425" y="1951038"/>
          <p14:tracePt t="162309" x="6973888" y="1951038"/>
          <p14:tracePt t="162318" x="6983413" y="1951038"/>
          <p14:tracePt t="162326" x="6992938" y="1951038"/>
          <p14:tracePt t="162334" x="7000875" y="1951038"/>
          <p14:tracePt t="162343" x="7029450" y="1951038"/>
          <p14:tracePt t="162352" x="7037388" y="1951038"/>
          <p14:tracePt t="162369" x="7065963" y="1951038"/>
          <p14:tracePt t="162381" x="7073900" y="1951038"/>
          <p14:tracePt t="162382" x="7102475" y="1951038"/>
          <p14:tracePt t="162390" x="7110413" y="1951038"/>
          <p14:tracePt t="162397" x="7119938" y="1951038"/>
          <p14:tracePt t="162406" x="7129463" y="1951038"/>
          <p14:tracePt t="162415" x="7138988" y="1951038"/>
          <p14:tracePt t="162424" x="7156450" y="1951038"/>
          <p14:tracePt t="162430" x="7165975" y="1951038"/>
          <p14:tracePt t="162441" x="7192963" y="1951038"/>
          <p14:tracePt t="162447" x="7202488" y="1951038"/>
          <p14:tracePt t="162458" x="7212013" y="1951038"/>
          <p14:tracePt t="162461" x="7229475" y="1951038"/>
          <p14:tracePt t="162470" x="7239000" y="1951038"/>
          <p14:tracePt t="162479" x="7275513" y="1951038"/>
          <p14:tracePt t="162489" x="7292975" y="1951038"/>
          <p14:tracePt t="162494" x="7312025" y="1979613"/>
          <p14:tracePt t="162505" x="7319963" y="1979613"/>
          <p14:tracePt t="162509" x="7329488" y="1987550"/>
          <p14:tracePt t="162517" x="7356475" y="2016125"/>
          <p14:tracePt t="162525" x="7375525" y="2033588"/>
          <p14:tracePt t="162534" x="7385050" y="2043113"/>
          <p14:tracePt t="162542" x="7385050" y="2052638"/>
          <p14:tracePt t="162552" x="7392988" y="2070100"/>
          <p14:tracePt t="162559" x="7402513" y="2089150"/>
          <p14:tracePt t="162566" x="7412038" y="2097088"/>
          <p14:tracePt t="162574" x="7421563" y="2106613"/>
          <p14:tracePt t="162597" x="7421563" y="2116138"/>
          <p14:tracePt t="162702" x="7412038" y="2125663"/>
          <p14:tracePt t="162718" x="7392988" y="2125663"/>
          <p14:tracePt t="162726" x="7375525" y="2133600"/>
          <p14:tracePt t="162735" x="7366000" y="2143125"/>
          <p14:tracePt t="162743" x="7348538" y="2152650"/>
          <p14:tracePt t="162757" x="7339013" y="2152650"/>
          <p14:tracePt t="162767" x="7329488" y="2160588"/>
          <p14:tracePt t="162799" x="7312025" y="2170113"/>
          <p14:tracePt t="163012" x="7292975" y="2189163"/>
          <p14:tracePt t="163015" x="7256463" y="2206625"/>
          <p14:tracePt t="163024" x="7212013" y="2225675"/>
          <p14:tracePt t="163032" x="7138988" y="2270125"/>
          <p14:tracePt t="163038" x="7037388" y="2325688"/>
          <p14:tracePt t="163045" x="6883400" y="2371725"/>
          <p14:tracePt t="163054" x="6718300" y="2416175"/>
          <p14:tracePt t="163062" x="6537325" y="2444750"/>
          <p14:tracePt t="163069" x="6354763" y="2481263"/>
          <p14:tracePt t="163079" x="6172200" y="2489200"/>
          <p14:tracePt t="163085" x="6007100" y="2508250"/>
          <p14:tracePt t="163093" x="5853113" y="2535238"/>
          <p14:tracePt t="163102" x="5707063" y="2554288"/>
          <p14:tracePt t="163109" x="5597525" y="2562225"/>
          <p14:tracePt t="163117" x="5487988" y="2562225"/>
          <p14:tracePt t="163125" x="5414963" y="2562225"/>
          <p14:tracePt t="163133" x="5360988" y="2562225"/>
          <p14:tracePt t="163143" x="5297488" y="2581275"/>
          <p14:tracePt t="163152" x="5268913" y="2598738"/>
          <p14:tracePt t="163159" x="5251450" y="2598738"/>
          <p14:tracePt t="163173" x="5241925" y="2598738"/>
          <p14:tracePt t="163174" x="5214938" y="2608263"/>
          <p14:tracePt t="163185" x="5195888" y="2608263"/>
          <p14:tracePt t="163189" x="5168900" y="2617788"/>
          <p14:tracePt t="163201" x="5122863" y="2617788"/>
          <p14:tracePt t="163206" x="5095875" y="2625725"/>
          <p14:tracePt t="163218" x="5059363" y="2625725"/>
          <p14:tracePt t="163222" x="5014913" y="2625725"/>
          <p14:tracePt t="163233" x="4959350" y="2625725"/>
          <p14:tracePt t="163237" x="4886325" y="2625725"/>
          <p14:tracePt t="163245" x="4795838" y="2625725"/>
          <p14:tracePt t="163253" x="4703763" y="2625725"/>
          <p14:tracePt t="163261" x="4649788" y="2625725"/>
          <p14:tracePt t="163269" x="4576763" y="2625725"/>
          <p14:tracePt t="163277" x="4513263" y="2625725"/>
          <p14:tracePt t="163285" x="4448175" y="2598738"/>
          <p14:tracePt t="163293" x="4394200" y="2589213"/>
          <p14:tracePt t="163302" x="4357688" y="2581275"/>
          <p14:tracePt t="163309" x="4330700" y="2571750"/>
          <p14:tracePt t="163318" x="4303713" y="2571750"/>
          <p14:tracePt t="163325" x="4275138" y="2544763"/>
          <p14:tracePt t="163334" x="4257675" y="2544763"/>
          <p14:tracePt t="163341" x="4238625" y="2544763"/>
          <p14:tracePt t="163350" x="4211638" y="2544763"/>
          <p14:tracePt t="163357" x="4165600" y="2544763"/>
          <p14:tracePt t="163367" x="4138613" y="2544763"/>
          <p14:tracePt t="163374" x="4094163" y="2544763"/>
          <p14:tracePt t="163385" x="4038600" y="2544763"/>
          <p14:tracePt t="163389" x="3965575" y="2544763"/>
          <p14:tracePt t="163400" x="3875088" y="2544763"/>
          <p14:tracePt t="163406" x="3802063" y="2544763"/>
          <p14:tracePt t="163419" x="3729038" y="2544763"/>
          <p14:tracePt t="163423" x="3656013" y="2544763"/>
          <p14:tracePt t="163435" x="3582988" y="2544763"/>
          <p14:tracePt t="163442" x="3500438" y="2544763"/>
          <p14:tracePt t="163445" x="3427413" y="2544763"/>
          <p14:tracePt t="163455" x="3390900" y="2535238"/>
          <p14:tracePt t="163461" x="3309938" y="2525713"/>
          <p14:tracePt t="163469" x="3254375" y="2525713"/>
          <p14:tracePt t="163477" x="3200400" y="2517775"/>
          <p14:tracePt t="163485" x="3117850" y="2517775"/>
          <p14:tracePt t="163493" x="3044825" y="2489200"/>
          <p14:tracePt t="163504" x="2962275" y="2471738"/>
          <p14:tracePt t="163509" x="2889250" y="2471738"/>
          <p14:tracePt t="163518" x="2817813" y="2462213"/>
          <p14:tracePt t="163527" x="2725738" y="2444750"/>
          <p14:tracePt t="163538" x="2643188" y="2425700"/>
          <p14:tracePt t="163543" x="2570163" y="2425700"/>
          <p14:tracePt t="163556" x="2489200" y="2408238"/>
          <p14:tracePt t="163559" x="2433638" y="2398713"/>
          <p14:tracePt t="163573" x="2379663" y="2398713"/>
          <p14:tracePt t="163575" x="2333625" y="2389188"/>
          <p14:tracePt t="163583" x="2316163" y="2389188"/>
          <p14:tracePt t="163590" x="2287588" y="2379663"/>
          <p14:tracePt t="163598" x="2279650" y="2371725"/>
          <p14:tracePt t="163605" x="2270125" y="2371725"/>
          <p14:tracePt t="163614" x="2260600" y="2371725"/>
          <p14:tracePt t="163621" x="2243138" y="2371725"/>
          <p14:tracePt t="163654" x="2233613" y="2371725"/>
          <p14:tracePt t="164144" x="2224088" y="2371725"/>
          <p14:tracePt t="164207" x="2224088" y="2389188"/>
          <p14:tracePt t="164223" x="2224088" y="2398713"/>
          <p14:tracePt t="164270" x="2224088" y="2408238"/>
          <p14:tracePt t="164285" x="2224088" y="2416175"/>
          <p14:tracePt t="164293" x="2224088" y="2435225"/>
          <p14:tracePt t="164318" x="2224088" y="2444750"/>
          <p14:tracePt t="164326" x="2224088" y="2452688"/>
          <p14:tracePt t="164342" x="2224088" y="2481263"/>
          <p14:tracePt t="164357" x="2224088" y="2489200"/>
          <p14:tracePt t="164401" x="2224088" y="2498725"/>
          <p14:tracePt t="164463" x="2224088" y="2517775"/>
          <p14:tracePt t="164534" x="2224088" y="2525713"/>
          <p14:tracePt t="164557" x="2224088" y="2535238"/>
          <p14:tracePt t="164696" x="2224088" y="2554288"/>
          <p14:tracePt t="164737" x="2224088" y="2562225"/>
          <p14:tracePt t="164758" x="2233613" y="2571750"/>
          <p14:tracePt t="165163" x="2243138" y="2581275"/>
          <p14:tracePt t="165293" x="2243138" y="2589213"/>
          <p14:tracePt t="165882" x="2251075" y="2608263"/>
          <p14:tracePt t="165888" x="2260600" y="2608263"/>
          <p14:tracePt t="165895" x="2270125" y="2617788"/>
          <p14:tracePt t="165902" x="2279650" y="2617788"/>
          <p14:tracePt t="165909" x="2287588" y="2625725"/>
          <p14:tracePt t="165918" x="2297113" y="2625725"/>
          <p14:tracePt t="165933" x="2306638" y="2625725"/>
          <p14:tracePt t="165942" x="2324100" y="2635250"/>
          <p14:tracePt t="165951" x="2333625" y="2644775"/>
          <p14:tracePt t="165959" x="2343150" y="2644775"/>
          <p14:tracePt t="165968" x="2360613" y="2644775"/>
          <p14:tracePt t="165973" x="2370138" y="2644775"/>
          <p14:tracePt t="165982" x="2379663" y="2644775"/>
          <p14:tracePt t="165989" x="2416175" y="2635250"/>
          <p14:tracePt t="165997" x="2433638" y="2625725"/>
          <p14:tracePt t="166006" x="2443163" y="2625725"/>
          <p14:tracePt t="166014" x="2452688" y="2625725"/>
          <p14:tracePt t="166022" x="2479675" y="2598738"/>
          <p14:tracePt t="166029" x="2498725" y="2598738"/>
          <p14:tracePt t="166045" x="2525713" y="2589213"/>
          <p14:tracePt t="166062" x="2533650" y="2589213"/>
          <p14:tracePt t="166069" x="2543175" y="2581275"/>
          <p14:tracePt t="166085" x="2562225" y="2581275"/>
          <p14:tracePt t="166117" x="2570163" y="2571750"/>
          <p14:tracePt t="166807" x="2579688" y="2571750"/>
          <p14:tracePt t="166820" x="2598738" y="2571750"/>
          <p14:tracePt t="166822" x="2616200" y="2571750"/>
          <p14:tracePt t="166829" x="2671763" y="2571750"/>
          <p14:tracePt t="166839" x="2735263" y="2571750"/>
          <p14:tracePt t="166847" x="2825750" y="2571750"/>
          <p14:tracePt t="166855" x="2917825" y="2571750"/>
          <p14:tracePt t="166863" x="3044825" y="2571750"/>
          <p14:tracePt t="166872" x="3154363" y="2571750"/>
          <p14:tracePt t="166887" x="3336925" y="2571750"/>
          <p14:tracePt t="166894" x="3409950" y="2571750"/>
          <p14:tracePt t="166902" x="3463925" y="2571750"/>
          <p14:tracePt t="166909" x="3509963" y="2571750"/>
          <p14:tracePt t="166917" x="3546475" y="2571750"/>
          <p14:tracePt t="166925" x="3556000" y="2571750"/>
          <p14:tracePt t="166933" x="3563938" y="2571750"/>
          <p14:tracePt t="166941" x="3582988" y="2571750"/>
          <p14:tracePt t="166950" x="3592513" y="2571750"/>
          <p14:tracePt t="166974" x="3600450" y="2571750"/>
          <p14:tracePt t="166986" x="3619500" y="2571750"/>
          <p14:tracePt t="166991" x="3646488" y="2571750"/>
          <p14:tracePt t="166999" x="3673475" y="2571750"/>
          <p14:tracePt t="167007" x="3692525" y="2571750"/>
          <p14:tracePt t="167013" x="3746500" y="2571750"/>
          <p14:tracePt t="167021" x="3783013" y="2571750"/>
          <p14:tracePt t="167029" x="3838575" y="2571750"/>
          <p14:tracePt t="167037" x="3846513" y="2571750"/>
          <p14:tracePt t="167045" x="3883025" y="2571750"/>
          <p14:tracePt t="167053" x="3902075" y="2571750"/>
          <p14:tracePt t="167064" x="3929063" y="2571750"/>
          <p14:tracePt t="167069" x="3948113" y="2571750"/>
          <p14:tracePt t="167078" x="3965575" y="2571750"/>
          <p14:tracePt t="167085" x="3975100" y="2571750"/>
          <p14:tracePt t="167103" x="3984625" y="2571750"/>
          <p14:tracePt t="167111" x="4002088" y="2571750"/>
          <p14:tracePt t="167119" x="4011613" y="2571750"/>
          <p14:tracePt t="167138" x="4021138" y="2571750"/>
          <p14:tracePt t="167189" x="4029075" y="2571750"/>
          <p14:tracePt t="167862" x="4038600" y="2571750"/>
          <p14:tracePt t="167870" x="4075113" y="2571750"/>
          <p14:tracePt t="167878" x="4111625" y="2571750"/>
          <p14:tracePt t="167885" x="4157663" y="2571750"/>
          <p14:tracePt t="167893" x="4211638" y="2571750"/>
          <p14:tracePt t="167902" x="4248150" y="2571750"/>
          <p14:tracePt t="167909" x="4303713" y="2571750"/>
          <p14:tracePt t="167918" x="4330700" y="2571750"/>
          <p14:tracePt t="167926" x="4384675" y="2571750"/>
          <p14:tracePt t="167934" x="4448175" y="2581275"/>
          <p14:tracePt t="167941" x="4484688" y="2581275"/>
          <p14:tracePt t="167950" x="4530725" y="2598738"/>
          <p14:tracePt t="167957" x="4603750" y="2617788"/>
          <p14:tracePt t="167966" x="4613275" y="2617788"/>
          <p14:tracePt t="167975" x="4640263" y="2625725"/>
          <p14:tracePt t="167986" x="4659313" y="2625725"/>
          <p14:tracePt t="167991" x="4686300" y="2635250"/>
          <p14:tracePt t="168009" x="4740275" y="2662238"/>
          <p14:tracePt t="168013" x="4767263" y="2671763"/>
          <p14:tracePt t="168022" x="4776788" y="2671763"/>
          <p14:tracePt t="168029" x="4786313" y="2671763"/>
          <p14:tracePt t="168038" x="4803775" y="2681288"/>
          <p14:tracePt t="168046" x="4822825" y="2681288"/>
          <p14:tracePt t="168062" x="4832350" y="2681288"/>
          <p14:tracePt t="168069" x="4840288" y="2681288"/>
          <p14:tracePt t="168077" x="4859338" y="2698750"/>
          <p14:tracePt t="168086" x="4868863" y="2698750"/>
          <p14:tracePt t="168094" x="4876800" y="2698750"/>
          <p14:tracePt t="168102" x="4886325" y="2698750"/>
          <p14:tracePt t="168111" x="4895850" y="2698750"/>
          <p14:tracePt t="168118" x="4922838" y="2708275"/>
          <p14:tracePt t="168134" x="4941888" y="2708275"/>
          <p14:tracePt t="168141" x="4959350" y="2708275"/>
          <p14:tracePt t="168150" x="4978400" y="2708275"/>
          <p14:tracePt t="168157" x="4995863" y="2708275"/>
          <p14:tracePt t="168167" x="5014913" y="2717800"/>
          <p14:tracePt t="168174" x="5032375" y="2717800"/>
          <p14:tracePt t="168185" x="5049838" y="2717800"/>
          <p14:tracePt t="168193" x="5068888" y="2727325"/>
          <p14:tracePt t="168199" x="5086350" y="2727325"/>
          <p14:tracePt t="168208" x="5105400" y="2744788"/>
          <p14:tracePt t="168221" x="5122863" y="2754313"/>
          <p14:tracePt t="168230" x="5141913" y="2763838"/>
          <p14:tracePt t="168253" x="5159375" y="2771775"/>
          <p14:tracePt t="168263" x="5168900" y="2771775"/>
          <p14:tracePt t="168271" x="5178425" y="2781300"/>
          <p14:tracePt t="168280" x="5187950" y="2800350"/>
          <p14:tracePt t="168303" x="5195888" y="2808288"/>
          <p14:tracePt t="168319" x="5205413" y="2817813"/>
          <p14:tracePt t="168333" x="5214938" y="2817813"/>
          <p14:tracePt t="168341" x="5224463" y="2817813"/>
          <p14:tracePt t="168350" x="5232400" y="2817813"/>
          <p14:tracePt t="168358" x="5251450" y="2817813"/>
          <p14:tracePt t="168366" x="5260975" y="2817813"/>
          <p14:tracePt t="168375" x="5268913" y="2817813"/>
          <p14:tracePt t="168382" x="5287963" y="2817813"/>
          <p14:tracePt t="168390" x="5305425" y="2817813"/>
          <p14:tracePt t="168398" x="5314950" y="2817813"/>
          <p14:tracePt t="168406" x="5334000" y="2817813"/>
          <p14:tracePt t="168414" x="5341938" y="2817813"/>
          <p14:tracePt t="168421" x="5351463" y="2817813"/>
          <p14:tracePt t="168430" x="5360988" y="2817813"/>
          <p14:tracePt t="168438" x="5368925" y="2817813"/>
          <p14:tracePt t="168574" x="5378450" y="2817813"/>
          <p14:tracePt t="168582" x="5387975" y="2817813"/>
          <p14:tracePt t="168613" x="5387975" y="2808288"/>
          <p14:tracePt t="168629" x="5387975" y="2800350"/>
          <p14:tracePt t="168679" x="5387975" y="2790825"/>
          <p14:tracePt t="168695" x="5397500" y="2771775"/>
          <p14:tracePt t="168719" x="5405438" y="2763838"/>
          <p14:tracePt t="168725" x="5405438" y="2754313"/>
          <p14:tracePt t="168733" x="5424488" y="2735263"/>
          <p14:tracePt t="168742" x="5434013" y="2727325"/>
          <p14:tracePt t="168757" x="5451475" y="2698750"/>
          <p14:tracePt t="168773" x="5470525" y="2681288"/>
          <p14:tracePt t="168782" x="5478463" y="2671763"/>
          <p14:tracePt t="168789" x="5487988" y="2654300"/>
          <p14:tracePt t="168797" x="5507038" y="2625725"/>
          <p14:tracePt t="168805" x="5514975" y="2617788"/>
          <p14:tracePt t="168821" x="5524500" y="2589213"/>
          <p14:tracePt t="168838" x="5534025" y="2581275"/>
          <p14:tracePt t="168862" x="5534025" y="2571750"/>
          <p14:tracePt t="168886" x="5543550" y="2562225"/>
          <p14:tracePt t="168902" x="5551488" y="2554288"/>
          <p14:tracePt t="168958" x="5551488" y="2544763"/>
          <p14:tracePt t="168975" x="5561013" y="2535238"/>
          <p14:tracePt t="169010" x="5561013" y="2517775"/>
          <p14:tracePt t="169157" x="5561013" y="2508250"/>
          <p14:tracePt t="169173" x="5561013" y="2498725"/>
          <p14:tracePt t="169197" x="5561013" y="2489200"/>
          <p14:tracePt t="169205" x="5561013" y="2481263"/>
          <p14:tracePt t="169221" x="5561013" y="2471738"/>
          <p14:tracePt t="169229" x="5561013" y="2462213"/>
          <p14:tracePt t="169253" x="5561013" y="2452688"/>
          <p14:tracePt t="169309" x="5561013" y="2444750"/>
          <p14:tracePt t="169405" x="5551488" y="2444750"/>
          <p14:tracePt t="169485" x="5543550" y="2462213"/>
          <p14:tracePt t="169559" x="5543550" y="2471738"/>
          <p14:tracePt t="169567" x="5543550" y="2481263"/>
          <p14:tracePt t="169573" x="5551488" y="2481263"/>
          <p14:tracePt t="169582" x="5561013" y="2481263"/>
          <p14:tracePt t="169606" x="5580063" y="2481263"/>
          <p14:tracePt t="169623" x="5597525" y="2481263"/>
          <p14:tracePt t="169631" x="5607050" y="2481263"/>
          <p14:tracePt t="169639" x="5634038" y="2481263"/>
          <p14:tracePt t="169647" x="5643563" y="2481263"/>
          <p14:tracePt t="169655" x="5680075" y="2508250"/>
          <p14:tracePt t="169662" x="5688013" y="2508250"/>
          <p14:tracePt t="169670" x="5697538" y="2508250"/>
          <p14:tracePt t="169678" x="5724525" y="2508250"/>
          <p14:tracePt t="169694" x="5734050" y="2508250"/>
          <p14:tracePt t="169703" x="5753100" y="2508250"/>
          <p14:tracePt t="169709" x="5770563" y="2508250"/>
          <p14:tracePt t="169727" x="5780088" y="2508250"/>
          <p14:tracePt t="169735" x="5797550" y="2508250"/>
          <p14:tracePt t="169756" x="5807075" y="2508250"/>
          <p14:tracePt t="169774" x="5816600" y="2508250"/>
          <p14:tracePt t="169784" x="5834063" y="2508250"/>
          <p14:tracePt t="169797" x="5843588" y="2508250"/>
          <p14:tracePt t="169805" x="5853113" y="2508250"/>
          <p14:tracePt t="169815" x="5862638" y="2508250"/>
          <p14:tracePt t="169821" x="5870575" y="2508250"/>
          <p14:tracePt t="169829" x="5889625" y="2508250"/>
          <p14:tracePt t="169837" x="5899150" y="2508250"/>
          <p14:tracePt t="169845" x="5907088" y="2508250"/>
          <p14:tracePt t="169853" x="5916613" y="2508250"/>
          <p14:tracePt t="169861" x="5926138" y="2508250"/>
          <p14:tracePt t="169870" x="5935663" y="2508250"/>
          <p14:tracePt t="169902" x="5962650" y="2508250"/>
          <p14:tracePt t="169910" x="5980113" y="2517775"/>
          <p14:tracePt t="169927" x="5999163" y="2517775"/>
          <p14:tracePt t="169933" x="6016625" y="2525713"/>
          <p14:tracePt t="169941" x="6035675" y="2535238"/>
          <p14:tracePt t="169950" x="6053138" y="2535238"/>
          <p14:tracePt t="169957" x="6072188" y="2554288"/>
          <p14:tracePt t="169966" x="6099175" y="2554288"/>
          <p14:tracePt t="169973" x="6108700" y="2562225"/>
          <p14:tracePt t="169982" x="6135688" y="2562225"/>
          <p14:tracePt t="169989" x="6162675" y="2571750"/>
          <p14:tracePt t="169997" x="6199188" y="2571750"/>
          <p14:tracePt t="170006" x="6218238" y="2581275"/>
          <p14:tracePt t="170014" x="6254750" y="2581275"/>
          <p14:tracePt t="170021" x="6281738" y="2581275"/>
          <p14:tracePt t="170029" x="6299200" y="2598738"/>
          <p14:tracePt t="170037" x="6308725" y="2598738"/>
          <p14:tracePt t="170046" x="6335713" y="2598738"/>
          <p14:tracePt t="170054" x="6345238" y="2598738"/>
          <p14:tracePt t="170062" x="6354763" y="2598738"/>
          <p14:tracePt t="170070" x="6372225" y="2598738"/>
          <p14:tracePt t="170306" x="6381750" y="2598738"/>
          <p14:tracePt t="170320" x="6381750" y="2571750"/>
          <p14:tracePt t="170325" x="6381750" y="2562225"/>
          <p14:tracePt t="170341" x="6381750" y="2554288"/>
          <p14:tracePt t="170621" x="6381750" y="2562225"/>
          <p14:tracePt t="170681" x="6381750" y="2571750"/>
          <p14:tracePt t="171135" x="6381750" y="2581275"/>
          <p14:tracePt t="171227" x="6381750" y="2589213"/>
          <p14:tracePt t="172573" x="6381750" y="2598738"/>
          <p14:tracePt t="172629" x="6381750" y="2608263"/>
          <p14:tracePt t="172774" x="6372225" y="2608263"/>
          <p14:tracePt t="172791" x="6354763" y="2608263"/>
          <p14:tracePt t="172799" x="6335713" y="2608263"/>
          <p14:tracePt t="172807" x="6326188" y="2608263"/>
          <p14:tracePt t="172817" x="6308725" y="2608263"/>
          <p14:tracePt t="172838" x="6299200" y="2608263"/>
          <p14:tracePt t="172854" x="6291263" y="2608263"/>
          <p14:tracePt t="172870" x="6272213" y="2608263"/>
          <p14:tracePt t="172894" x="6262688" y="2608263"/>
          <p14:tracePt t="172901" x="6254750" y="2598738"/>
          <p14:tracePt t="172925" x="6245225" y="2598738"/>
          <p14:tracePt t="172934" x="6245225" y="2589213"/>
          <p14:tracePt t="172949" x="6245225" y="2571750"/>
          <p14:tracePt t="172957" x="6245225" y="2562225"/>
          <p14:tracePt t="172966" x="6245225" y="2554288"/>
          <p14:tracePt t="172973" x="6235700" y="2544763"/>
          <p14:tracePt t="172983" x="6226175" y="2535238"/>
          <p14:tracePt t="172989" x="6218238" y="2535238"/>
          <p14:tracePt t="173005" x="6218238" y="2525713"/>
          <p14:tracePt t="173013" x="6208713" y="2517775"/>
          <p14:tracePt t="173085" x="6208713" y="2508250"/>
          <p14:tracePt t="173093" x="6208713" y="2489200"/>
          <p14:tracePt t="173102" x="6208713" y="2481263"/>
          <p14:tracePt t="173117" x="6208713" y="2471738"/>
          <p14:tracePt t="173126" x="6208713" y="2444750"/>
          <p14:tracePt t="173134" x="6208713" y="2435225"/>
          <p14:tracePt t="173142" x="6208713" y="2425700"/>
          <p14:tracePt t="173158" x="6208713" y="2408238"/>
          <p14:tracePt t="173183" x="6208713" y="2389188"/>
          <p14:tracePt t="173231" x="6218238" y="2379663"/>
          <p14:tracePt t="173247" x="6226175" y="2379663"/>
          <p14:tracePt t="173263" x="6235700" y="2379663"/>
          <p14:tracePt t="173270" x="6245225" y="2379663"/>
          <p14:tracePt t="173288" x="6262688" y="2379663"/>
          <p14:tracePt t="173293" x="6272213" y="2379663"/>
          <p14:tracePt t="173301" x="6299200" y="2379663"/>
          <p14:tracePt t="173310" x="6308725" y="2379663"/>
          <p14:tracePt t="173318" x="6335713" y="2379663"/>
          <p14:tracePt t="173327" x="6354763" y="2379663"/>
          <p14:tracePt t="173334" x="6381750" y="2379663"/>
          <p14:tracePt t="173341" x="6391275" y="2379663"/>
          <p14:tracePt t="173349" x="6399213" y="2379663"/>
          <p14:tracePt t="173359" x="6435725" y="2379663"/>
          <p14:tracePt t="173368" x="6454775" y="2379663"/>
          <p14:tracePt t="173375" x="6472238" y="2379663"/>
          <p14:tracePt t="173391" x="6491288" y="2379663"/>
          <p14:tracePt t="173400" x="6508750" y="2379663"/>
          <p14:tracePt t="173413" x="6518275" y="2379663"/>
          <p14:tracePt t="173422" x="6537325" y="2379663"/>
          <p14:tracePt t="173429" x="6545263" y="2379663"/>
          <p14:tracePt t="173439" x="6554788" y="2379663"/>
          <p14:tracePt t="173445" x="6564313" y="2379663"/>
          <p14:tracePt t="173453" x="6591300" y="2379663"/>
          <p14:tracePt t="173471" x="6600825" y="2379663"/>
          <p14:tracePt t="173479" x="6618288" y="2379663"/>
          <p14:tracePt t="173487" x="6645275" y="2379663"/>
          <p14:tracePt t="173495" x="6654800" y="2379663"/>
          <p14:tracePt t="173507" x="6664325" y="2379663"/>
          <p14:tracePt t="173509" x="6681788" y="2379663"/>
          <p14:tracePt t="173518" x="6691313" y="2379663"/>
          <p14:tracePt t="173526" x="6700838" y="2379663"/>
          <p14:tracePt t="173534" x="6718300" y="2379663"/>
          <p14:tracePt t="173543" x="6727825" y="2379663"/>
          <p14:tracePt t="173553" x="6737350" y="2379663"/>
          <p14:tracePt t="173559" x="6746875" y="2379663"/>
          <p14:tracePt t="173573" x="6764338" y="2379663"/>
          <p14:tracePt t="173582" x="6773863" y="2379663"/>
          <p14:tracePt t="173589" x="6783388" y="2379663"/>
          <p14:tracePt t="173599" x="6800850" y="2379663"/>
          <p14:tracePt t="173660" x="6810375" y="2379663"/>
          <p14:tracePt t="173661" x="6819900" y="2379663"/>
          <p14:tracePt t="173691" x="6819900" y="2389188"/>
          <p14:tracePt t="173693" x="6819900" y="2398713"/>
          <p14:tracePt t="173709" x="6819900" y="2408238"/>
          <p14:tracePt t="173718" x="6819900" y="2425700"/>
          <p14:tracePt t="173734" x="6810375" y="2425700"/>
          <p14:tracePt t="173742" x="6810375" y="2435225"/>
          <p14:tracePt t="173752" x="6800850" y="2444750"/>
          <p14:tracePt t="173773" x="6791325" y="2462213"/>
          <p14:tracePt t="173791" x="6783388" y="2471738"/>
          <p14:tracePt t="173803" x="6773863" y="2481263"/>
          <p14:tracePt t="173833" x="6773863" y="2489200"/>
          <p14:tracePt t="173847" x="6764338" y="2489200"/>
          <p14:tracePt t="173854" x="6746875" y="2489200"/>
          <p14:tracePt t="173862" x="6737350" y="2489200"/>
          <p14:tracePt t="173870" x="6727825" y="2489200"/>
          <p14:tracePt t="173879" x="6710363" y="2489200"/>
          <p14:tracePt t="173903" x="6654800" y="2517775"/>
          <p14:tracePt t="173918" x="6627813" y="2525713"/>
          <p14:tracePt t="173928" x="6618288" y="2525713"/>
          <p14:tracePt t="173933" x="6600825" y="2525713"/>
          <p14:tracePt t="173941" x="6591300" y="2525713"/>
          <p14:tracePt t="173949" x="6573838" y="2525713"/>
          <p14:tracePt t="173968" x="6564313" y="2535238"/>
          <p14:tracePt t="173981" x="6554788" y="2535238"/>
          <p14:tracePt t="174005" x="6537325" y="2535238"/>
          <p14:tracePt t="174038" x="6527800" y="2535238"/>
          <p14:tracePt t="174078" x="6518275" y="2535238"/>
          <p14:tracePt t="174412" x="6527800" y="2535238"/>
          <p14:tracePt t="174416" x="6554788" y="2535238"/>
          <p14:tracePt t="174425" x="6610350" y="2535238"/>
          <p14:tracePt t="174429" x="6664325" y="2535238"/>
          <p14:tracePt t="174438" x="6746875" y="2535238"/>
          <p14:tracePt t="174445" x="6800850" y="2535238"/>
          <p14:tracePt t="174455" x="6856413" y="2535238"/>
          <p14:tracePt t="174463" x="6910388" y="2535238"/>
          <p14:tracePt t="174473" x="6964363" y="2535238"/>
          <p14:tracePt t="174479" x="7000875" y="2535238"/>
          <p14:tracePt t="174486" x="7037388" y="2535238"/>
          <p14:tracePt t="174495" x="7065963" y="2535238"/>
          <p14:tracePt t="174503" x="7102475" y="2535238"/>
          <p14:tracePt t="174509" x="7110413" y="2535238"/>
          <p14:tracePt t="174517" x="7156450" y="2517775"/>
          <p14:tracePt t="174525" x="7165975" y="2517775"/>
          <p14:tracePt t="174533" x="7183438" y="2517775"/>
          <p14:tracePt t="174542" x="7212013" y="2517775"/>
          <p14:tracePt t="174551" x="7229475" y="2517775"/>
          <p14:tracePt t="174566" x="7248525" y="2517775"/>
          <p14:tracePt t="174582" x="7265988" y="2508250"/>
          <p14:tracePt t="174622" x="7275513" y="2508250"/>
          <p14:tracePt t="174629" x="7283450" y="2498725"/>
          <p14:tracePt t="174645" x="7292975" y="2498725"/>
          <p14:tracePt t="174670" x="7292975" y="2489200"/>
          <p14:tracePt t="174791" x="7302500" y="2489200"/>
          <p14:tracePt t="174831" x="7302500" y="2508250"/>
          <p14:tracePt t="174864" x="7292975" y="2508250"/>
          <p14:tracePt t="174887" x="7275513" y="2508250"/>
          <p14:tracePt t="174894" x="7265988" y="2508250"/>
          <p14:tracePt t="174902" x="7248525" y="2508250"/>
          <p14:tracePt t="174909" x="7229475" y="2508250"/>
          <p14:tracePt t="174917" x="7219950" y="2508250"/>
          <p14:tracePt t="174933" x="7212013" y="2508250"/>
          <p14:tracePt t="174949" x="7192963" y="2508250"/>
          <p14:tracePt t="174957" x="7183438" y="2508250"/>
          <p14:tracePt t="174981" x="7165975" y="2508250"/>
          <p14:tracePt t="175015" x="7165975" y="2498725"/>
          <p14:tracePt t="175030" x="7165975" y="2481263"/>
          <p14:tracePt t="175037" x="7165975" y="2471738"/>
          <p14:tracePt t="175078" x="7165975" y="2462213"/>
          <p14:tracePt t="175093" x="7165975" y="2444750"/>
          <p14:tracePt t="175110" x="7165975" y="2435225"/>
          <p14:tracePt t="175126" x="7165975" y="2425700"/>
          <p14:tracePt t="175143" x="7165975" y="2416175"/>
          <p14:tracePt t="175161" x="7165975" y="2398713"/>
          <p14:tracePt t="175182" x="7175500" y="2389188"/>
          <p14:tracePt t="175198" x="7183438" y="2389188"/>
          <p14:tracePt t="175205" x="7192963" y="2389188"/>
          <p14:tracePt t="175214" x="7202488" y="2389188"/>
          <p14:tracePt t="175222" x="7212013" y="2389188"/>
          <p14:tracePt t="175229" x="7229475" y="2389188"/>
          <p14:tracePt t="175238" x="7248525" y="2389188"/>
          <p14:tracePt t="175245" x="7265988" y="2389188"/>
          <p14:tracePt t="175253" x="7292975" y="2389188"/>
          <p14:tracePt t="175261" x="7312025" y="2389188"/>
          <p14:tracePt t="175269" x="7339013" y="2379663"/>
          <p14:tracePt t="175278" x="7356475" y="2371725"/>
          <p14:tracePt t="175285" x="7375525" y="2371725"/>
          <p14:tracePt t="175293" x="7412038" y="2362200"/>
          <p14:tracePt t="175301" x="7412038" y="2352675"/>
          <p14:tracePt t="175309" x="7429500" y="2343150"/>
          <p14:tracePt t="175325" x="7439025" y="2343150"/>
          <p14:tracePt t="175341" x="7448550" y="2343150"/>
          <p14:tracePt t="175366" x="7458075" y="2343150"/>
          <p14:tracePt t="175432" x="7466013" y="2343150"/>
          <p14:tracePt t="175487" x="7466013" y="2352675"/>
          <p14:tracePt t="175502" x="7466013" y="2371725"/>
          <p14:tracePt t="175510" x="7466013" y="2379663"/>
          <p14:tracePt t="175519" x="7466013" y="2389188"/>
          <p14:tracePt t="175573" x="7466013" y="2398713"/>
          <p14:tracePt t="175606" x="7466013" y="2408238"/>
          <p14:tracePt t="175639" x="7458075" y="2408238"/>
          <p14:tracePt t="175647" x="7448550" y="2408238"/>
          <p14:tracePt t="175710" x="7448550" y="2416175"/>
          <p14:tracePt t="175786" x="7439025" y="2425700"/>
          <p14:tracePt t="175847" x="7439025" y="2435225"/>
          <p14:tracePt t="175853" x="7429500" y="2444750"/>
          <p14:tracePt t="175861" x="7429500" y="2452688"/>
          <p14:tracePt t="175893" x="7429500" y="2462213"/>
          <p14:tracePt t="175911" x="7412038" y="2471738"/>
          <p14:tracePt t="175951" x="7402513" y="2481263"/>
          <p14:tracePt t="176455" x="7402513" y="2489200"/>
          <p14:tracePt t="176461" x="7392988" y="2498725"/>
          <p14:tracePt t="176477" x="7385050" y="2508250"/>
          <p14:tracePt t="176494" x="7366000" y="2525713"/>
          <p14:tracePt t="176501" x="7356475" y="2535238"/>
          <p14:tracePt t="176510" x="7339013" y="2554288"/>
          <p14:tracePt t="176517" x="7319963" y="2562225"/>
          <p14:tracePt t="176526" x="7292975" y="2571750"/>
          <p14:tracePt t="176534" x="7219950" y="2589213"/>
          <p14:tracePt t="176541" x="7129463" y="2608263"/>
          <p14:tracePt t="176550" x="7029450" y="2635250"/>
          <p14:tracePt t="176557" x="6900863" y="2681288"/>
          <p14:tracePt t="176566" x="6773863" y="2690813"/>
          <p14:tracePt t="176573" x="6627813" y="2708275"/>
          <p14:tracePt t="176581" x="6472238" y="2735263"/>
          <p14:tracePt t="176589" x="6326188" y="2754313"/>
          <p14:tracePt t="176599" x="6162675" y="2781300"/>
          <p14:tracePt t="176607" x="5999163" y="2827338"/>
          <p14:tracePt t="176616" x="5862638" y="2844800"/>
          <p14:tracePt t="176623" x="5716588" y="2854325"/>
          <p14:tracePt t="176634" x="5570538" y="2881313"/>
          <p14:tracePt t="176639" x="5441950" y="2900363"/>
          <p14:tracePt t="176647" x="5314950" y="2917825"/>
          <p14:tracePt t="176655" x="5187950" y="2927350"/>
          <p14:tracePt t="176663" x="5086350" y="2927350"/>
          <p14:tracePt t="176671" x="4978400" y="2954338"/>
          <p14:tracePt t="176679" x="4905375" y="2954338"/>
          <p14:tracePt t="176690" x="4859338" y="2954338"/>
          <p14:tracePt t="176693" x="4803775" y="2954338"/>
          <p14:tracePt t="176702" x="4776788" y="2954338"/>
          <p14:tracePt t="176709" x="4749800" y="2954338"/>
          <p14:tracePt t="176717" x="4730750" y="2954338"/>
          <p14:tracePt t="176727" x="4713288" y="2954338"/>
          <p14:tracePt t="176736" x="4695825" y="2954338"/>
          <p14:tracePt t="176743" x="4686300" y="2954338"/>
          <p14:tracePt t="176755" x="4659313" y="2954338"/>
          <p14:tracePt t="176766" x="4622800" y="2954338"/>
          <p14:tracePt t="176773" x="4576763" y="2954338"/>
          <p14:tracePt t="176783" x="4557713" y="2954338"/>
          <p14:tracePt t="176789" x="4521200" y="2954338"/>
          <p14:tracePt t="176800" x="4476750" y="2954338"/>
          <p14:tracePt t="176805" x="4448175" y="2954338"/>
          <p14:tracePt t="176814" x="4413250" y="2954338"/>
          <p14:tracePt t="176821" x="4367213" y="2954338"/>
          <p14:tracePt t="176829" x="4348163" y="2946400"/>
          <p14:tracePt t="176839" x="4311650" y="2946400"/>
          <p14:tracePt t="176847" x="4275138" y="2936875"/>
          <p14:tracePt t="176854" x="4267200" y="2936875"/>
          <p14:tracePt t="176863" x="4230688" y="2917825"/>
          <p14:tracePt t="176871" x="4211638" y="2909888"/>
          <p14:tracePt t="176879" x="4184650" y="2900363"/>
          <p14:tracePt t="176888" x="4165600" y="2900363"/>
          <p14:tracePt t="176895" x="4111625" y="2900363"/>
          <p14:tracePt t="176903" x="4065588" y="2900363"/>
          <p14:tracePt t="176911" x="4011613" y="2890838"/>
          <p14:tracePt t="176919" x="3919538" y="2890838"/>
          <p14:tracePt t="176927" x="3829050" y="2890838"/>
          <p14:tracePt t="176936" x="3738563" y="2890838"/>
          <p14:tracePt t="176941" x="3629025" y="2890838"/>
          <p14:tracePt t="176950" x="3536950" y="2890838"/>
          <p14:tracePt t="176957" x="3463925" y="2890838"/>
          <p14:tracePt t="176965" x="3373438" y="2890838"/>
          <p14:tracePt t="176974" x="3300413" y="2890838"/>
          <p14:tracePt t="176985" x="3217863" y="2863850"/>
          <p14:tracePt t="176991" x="3163888" y="2863850"/>
          <p14:tracePt t="177004" x="3117850" y="2854325"/>
          <p14:tracePt t="177005" x="3071813" y="2836863"/>
          <p14:tracePt t="177018" x="3063875" y="2836863"/>
          <p14:tracePt t="177023" x="3027363" y="2836863"/>
          <p14:tracePt t="177037" x="2998788" y="2827338"/>
          <p14:tracePt t="177039" x="2981325" y="2827338"/>
          <p14:tracePt t="177047" x="2954338" y="2827338"/>
          <p14:tracePt t="177054" x="2908300" y="2808288"/>
          <p14:tracePt t="177062" x="2898775" y="2808288"/>
          <p14:tracePt t="177070" x="2862263" y="2808288"/>
          <p14:tracePt t="177080" x="2835275" y="2800350"/>
          <p14:tracePt t="177085" x="2817813" y="2800350"/>
          <p14:tracePt t="177093" x="2789238" y="2800350"/>
          <p14:tracePt t="177101" x="2771775" y="2800350"/>
          <p14:tracePt t="177109" x="2744788" y="2790825"/>
          <p14:tracePt t="177118" x="2735263" y="2790825"/>
          <p14:tracePt t="177125" x="2716213" y="2790825"/>
          <p14:tracePt t="177141" x="2698750" y="2790825"/>
          <p14:tracePt t="177149" x="2689225" y="2790825"/>
          <p14:tracePt t="177158" x="2679700" y="2790825"/>
          <p14:tracePt t="177183" x="2662238" y="2790825"/>
          <p14:tracePt t="177203" x="2652713" y="2790825"/>
          <p14:tracePt t="177205" x="2643188" y="2790825"/>
          <p14:tracePt t="177218" x="2635250" y="2790825"/>
          <p14:tracePt t="177229" x="2616200" y="2790825"/>
          <p14:tracePt t="177253" x="2606675" y="2790825"/>
          <p14:tracePt t="177333" x="2598738" y="2790825"/>
          <p14:tracePt t="177367" x="2579688" y="2790825"/>
          <p14:tracePt t="177383" x="2562225" y="2800350"/>
          <p14:tracePt t="177394" x="2552700" y="2808288"/>
          <p14:tracePt t="177398" x="2525713" y="2817813"/>
          <p14:tracePt t="177407" x="2498725" y="2844800"/>
          <p14:tracePt t="177414" x="2489200" y="2854325"/>
          <p14:tracePt t="177422" x="2470150" y="2854325"/>
          <p14:tracePt t="177429" x="2462213" y="2863850"/>
          <p14:tracePt t="177438" x="2433638" y="2873375"/>
          <p14:tracePt t="177445" x="2416175" y="2890838"/>
          <p14:tracePt t="177463" x="2397125" y="2900363"/>
          <p14:tracePt t="177471" x="2389188" y="2900363"/>
          <p14:tracePt t="177477" x="2379663" y="2909888"/>
          <p14:tracePt t="177487" x="2370138" y="2917825"/>
          <p14:tracePt t="177511" x="2360613" y="2917825"/>
          <p14:tracePt t="177522" x="2352675" y="2927350"/>
          <p14:tracePt t="177525" x="2343150" y="2927350"/>
          <p14:tracePt t="177549" x="2333625" y="2936875"/>
          <p14:tracePt t="177566" x="2316163" y="2936875"/>
          <p14:tracePt t="177582" x="2306638" y="2936875"/>
          <p14:tracePt t="177599" x="2287588" y="2946400"/>
          <p14:tracePt t="177632" x="2270125" y="2954338"/>
          <p14:tracePt t="177911" x="2287588" y="2954338"/>
          <p14:tracePt t="177919" x="2306638" y="2954338"/>
          <p14:tracePt t="177927" x="2316163" y="2954338"/>
          <p14:tracePt t="177934" x="2343150" y="2954338"/>
          <p14:tracePt t="177942" x="2360613" y="2954338"/>
          <p14:tracePt t="177951" x="2389188" y="2954338"/>
          <p14:tracePt t="177958" x="2433638" y="2954338"/>
          <p14:tracePt t="177966" x="2462213" y="2954338"/>
          <p14:tracePt t="177974" x="2498725" y="2954338"/>
          <p14:tracePt t="177984" x="2552700" y="2954338"/>
          <p14:tracePt t="177990" x="2606675" y="2954338"/>
          <p14:tracePt t="178002" x="2689225" y="2954338"/>
          <p14:tracePt t="178005" x="2762250" y="2954338"/>
          <p14:tracePt t="178013" x="2852738" y="2954338"/>
          <p14:tracePt t="178024" x="2889250" y="2954338"/>
          <p14:tracePt t="178035" x="2962275" y="2954338"/>
          <p14:tracePt t="178040" x="2998788" y="2954338"/>
          <p14:tracePt t="178046" x="3035300" y="2954338"/>
          <p14:tracePt t="178054" x="3063875" y="2954338"/>
          <p14:tracePt t="178062" x="3081338" y="2954338"/>
          <p14:tracePt t="178070" x="3100388" y="2954338"/>
          <p14:tracePt t="178086" x="3117850" y="2963863"/>
          <p14:tracePt t="178094" x="3127375" y="2973388"/>
          <p14:tracePt t="178109" x="3136900" y="2973388"/>
          <p14:tracePt t="178125" x="3144838" y="2973388"/>
          <p14:tracePt t="178134" x="3154363" y="2973388"/>
          <p14:tracePt t="178141" x="3163888" y="2973388"/>
          <p14:tracePt t="178150" x="3171825" y="2973388"/>
          <p14:tracePt t="178175" x="3181350" y="2973388"/>
          <p14:tracePt t="178295" x="3181350" y="2982913"/>
          <p14:tracePt t="178320" x="3163888" y="2982913"/>
          <p14:tracePt t="178343" x="3154363" y="2990850"/>
          <p14:tracePt t="178471" x="3144838" y="2990850"/>
          <p14:tracePt t="178477" x="3136900" y="2990850"/>
          <p14:tracePt t="178493" x="3136900" y="3000375"/>
          <p14:tracePt t="179131" x="3136900" y="3009900"/>
          <p14:tracePt t="179133" x="3144838" y="3009900"/>
          <p14:tracePt t="179149" x="3163888" y="3009900"/>
          <p14:tracePt t="179151" x="3190875" y="3009900"/>
          <p14:tracePt t="179160" x="3227388" y="3009900"/>
          <p14:tracePt t="179167" x="3263900" y="3009900"/>
          <p14:tracePt t="179174" x="3300413" y="3009900"/>
          <p14:tracePt t="179182" x="3346450" y="3017838"/>
          <p14:tracePt t="179190" x="3382963" y="3017838"/>
          <p14:tracePt t="179199" x="3400425" y="3027363"/>
          <p14:tracePt t="179206" x="3446463" y="3027363"/>
          <p14:tracePt t="179215" x="3482975" y="3027363"/>
          <p14:tracePt t="179221" x="3509963" y="3036888"/>
          <p14:tracePt t="179232" x="3556000" y="3036888"/>
          <p14:tracePt t="179241" x="3600450" y="3063875"/>
          <p14:tracePt t="179247" x="3636963" y="3063875"/>
          <p14:tracePt t="179255" x="3665538" y="3063875"/>
          <p14:tracePt t="179263" x="3702050" y="3063875"/>
          <p14:tracePt t="179277" x="3738563" y="3063875"/>
          <p14:tracePt t="179285" x="3746500" y="3063875"/>
          <p14:tracePt t="179295" x="3775075" y="3063875"/>
          <p14:tracePt t="179303" x="3792538" y="3063875"/>
          <p14:tracePt t="179311" x="3802063" y="3063875"/>
          <p14:tracePt t="179319" x="3829050" y="3063875"/>
          <p14:tracePt t="179327" x="3846513" y="3063875"/>
          <p14:tracePt t="179338" x="3875088" y="3063875"/>
          <p14:tracePt t="179341" x="3883025" y="3063875"/>
          <p14:tracePt t="179350" x="3911600" y="3063875"/>
          <p14:tracePt t="179357" x="3919538" y="3063875"/>
          <p14:tracePt t="179367" x="3929063" y="3063875"/>
          <p14:tracePt t="179373" x="3965575" y="3063875"/>
          <p14:tracePt t="179383" x="3975100" y="3063875"/>
          <p14:tracePt t="179399" x="3992563" y="3063875"/>
          <p14:tracePt t="179405" x="4002088" y="3063875"/>
          <p14:tracePt t="179414" x="4011613" y="3063875"/>
          <p14:tracePt t="179432" x="4021138" y="3063875"/>
          <p14:tracePt t="179439" x="4048125" y="3054350"/>
          <p14:tracePt t="179463" x="4057650" y="3046413"/>
          <p14:tracePt t="179501" x="4057650" y="3036888"/>
          <p14:tracePt t="179549" x="4057650" y="3017838"/>
          <p14:tracePt t="179613" x="4057650" y="3009900"/>
          <p14:tracePt t="179653" x="4057650" y="3000375"/>
          <p14:tracePt t="179671" x="4057650" y="2990850"/>
          <p14:tracePt t="179687" x="4057650" y="2982913"/>
          <p14:tracePt t="179694" x="4065588" y="2973388"/>
          <p14:tracePt t="179998" x="4075113" y="2973388"/>
          <p14:tracePt t="180005" x="4084638" y="2973388"/>
          <p14:tracePt t="180014" x="4102100" y="2973388"/>
          <p14:tracePt t="180021" x="4157663" y="2973388"/>
          <p14:tracePt t="180030" x="4211638" y="2973388"/>
          <p14:tracePt t="180037" x="4321175" y="2973388"/>
          <p14:tracePt t="180045" x="4413250" y="2973388"/>
          <p14:tracePt t="180054" x="4521200" y="2973388"/>
          <p14:tracePt t="180063" x="4613275" y="2973388"/>
          <p14:tracePt t="180071" x="4740275" y="2973388"/>
          <p14:tracePt t="180083" x="4868863" y="2973388"/>
          <p14:tracePt t="180085" x="5014913" y="2973388"/>
          <p14:tracePt t="180099" x="5141913" y="2973388"/>
          <p14:tracePt t="180103" x="5251450" y="2973388"/>
          <p14:tracePt t="180111" x="5360988" y="2973388"/>
          <p14:tracePt t="180118" x="5451475" y="2973388"/>
          <p14:tracePt t="180129" x="5543550" y="2973388"/>
          <p14:tracePt t="180134" x="5607050" y="2973388"/>
          <p14:tracePt t="180142" x="5634038" y="2973388"/>
          <p14:tracePt t="180150" x="5670550" y="2973388"/>
          <p14:tracePt t="180157" x="5680075" y="2973388"/>
          <p14:tracePt t="180166" x="5707063" y="2973388"/>
          <p14:tracePt t="180173" x="5716588" y="2973388"/>
          <p14:tracePt t="180182" x="5724525" y="2973388"/>
          <p14:tracePt t="180191" x="5743575" y="2973388"/>
          <p14:tracePt t="180206" x="5761038" y="2982913"/>
          <p14:tracePt t="180227" x="5797550" y="2982913"/>
          <p14:tracePt t="180237" x="5826125" y="2990850"/>
          <p14:tracePt t="180245" x="5843588" y="2990850"/>
          <p14:tracePt t="180253" x="5853113" y="2990850"/>
          <p14:tracePt t="180261" x="5870575" y="2990850"/>
          <p14:tracePt t="180269" x="5880100" y="2990850"/>
          <p14:tracePt t="180279" x="5889625" y="2990850"/>
          <p14:tracePt t="180301" x="5907088" y="2990850"/>
          <p14:tracePt t="180309" x="5916613" y="2990850"/>
          <p14:tracePt t="180326" x="5926138" y="2990850"/>
          <p14:tracePt t="180333" x="5935663" y="2990850"/>
          <p14:tracePt t="180341" x="5953125" y="2990850"/>
          <p14:tracePt t="180349" x="5962650" y="2990850"/>
          <p14:tracePt t="180365" x="5989638" y="2990850"/>
          <p14:tracePt t="180374" x="5999163" y="2990850"/>
          <p14:tracePt t="180384" x="6016625" y="2990850"/>
          <p14:tracePt t="180391" x="6035675" y="2990850"/>
          <p14:tracePt t="180401" x="6053138" y="3000375"/>
          <p14:tracePt t="180411" x="6062663" y="3000375"/>
          <p14:tracePt t="180414" x="6089650" y="3009900"/>
          <p14:tracePt t="180422" x="6108700" y="3009900"/>
          <p14:tracePt t="180429" x="6126163" y="3009900"/>
          <p14:tracePt t="180445" x="6135688" y="3009900"/>
          <p14:tracePt t="180463" x="6172200" y="3009900"/>
          <p14:tracePt t="180479" x="6181725" y="3009900"/>
          <p14:tracePt t="180487" x="6189663" y="3009900"/>
          <p14:tracePt t="180496" x="6199188" y="3009900"/>
          <p14:tracePt t="180504" x="6218238" y="3009900"/>
          <p14:tracePt t="180510" x="6226175" y="3009900"/>
          <p14:tracePt t="180526" x="6245225" y="3009900"/>
          <p14:tracePt t="180533" x="6254750" y="3009900"/>
          <p14:tracePt t="180542" x="6262688" y="3009900"/>
          <p14:tracePt t="180550" x="6272213" y="3009900"/>
          <p14:tracePt t="180557" x="6291263" y="3009900"/>
          <p14:tracePt t="180565" x="6299200" y="3009900"/>
          <p14:tracePt t="180573" x="6308725" y="3009900"/>
          <p14:tracePt t="180582" x="6326188" y="3009900"/>
          <p14:tracePt t="180589" x="6345238" y="3009900"/>
          <p14:tracePt t="180605" x="6354763" y="3009900"/>
          <p14:tracePt t="180614" x="6372225" y="3009900"/>
          <p14:tracePt t="180622" x="6381750" y="3009900"/>
          <p14:tracePt t="180877" x="6372225" y="3009900"/>
          <p14:tracePt t="180935" x="6362700" y="3000375"/>
          <p14:tracePt t="180977" x="6354763" y="2990850"/>
          <p14:tracePt t="180989" x="6345238" y="2982913"/>
          <p14:tracePt t="181191" x="6335713" y="2982913"/>
          <p14:tracePt t="181210" x="6335713" y="2973388"/>
          <p14:tracePt t="181213" x="6326188" y="2963863"/>
          <p14:tracePt t="181229" x="6308725" y="2946400"/>
          <p14:tracePt t="181247" x="6299200" y="2946400"/>
          <p14:tracePt t="181257" x="6291263" y="2936875"/>
          <p14:tracePt t="181274" x="6272213" y="2936875"/>
          <p14:tracePt t="181277" x="6262688" y="2936875"/>
          <p14:tracePt t="181305" x="6262688" y="2927350"/>
          <p14:tracePt t="181335" x="6254750" y="2927350"/>
          <p14:tracePt t="181349" x="6245225" y="2917825"/>
          <p14:tracePt t="181375" x="6245225" y="2909888"/>
          <p14:tracePt t="181382" x="6235700" y="2909888"/>
          <p14:tracePt t="181389" x="6226175" y="2900363"/>
          <p14:tracePt t="181414" x="6218238" y="2890838"/>
          <p14:tracePt t="181437" x="6218238" y="2881313"/>
          <p14:tracePt t="181461" x="6218238" y="2873375"/>
          <p14:tracePt t="181477" x="6218238" y="2863850"/>
          <p14:tracePt t="181510" x="6208713" y="2844800"/>
          <p14:tracePt t="181517" x="6208713" y="2836863"/>
          <p14:tracePt t="181534" x="6208713" y="2827338"/>
          <p14:tracePt t="181542" x="6208713" y="2817813"/>
          <p14:tracePt t="181557" x="6208713" y="2800350"/>
          <p14:tracePt t="181565" x="6208713" y="2790825"/>
          <p14:tracePt t="181590" x="6208713" y="2781300"/>
          <p14:tracePt t="181600" x="6208713" y="2763838"/>
          <p14:tracePt t="181605" x="6208713" y="2754313"/>
          <p14:tracePt t="181617" x="6218238" y="2744788"/>
          <p14:tracePt t="181633" x="6226175" y="2727325"/>
          <p14:tracePt t="181647" x="6235700" y="2717800"/>
          <p14:tracePt t="181655" x="6245225" y="2717800"/>
          <p14:tracePt t="181661" x="6254750" y="2708275"/>
          <p14:tracePt t="181670" x="6262688" y="2698750"/>
          <p14:tracePt t="181677" x="6272213" y="2698750"/>
          <p14:tracePt t="181686" x="6299200" y="2690813"/>
          <p14:tracePt t="181693" x="6335713" y="2671763"/>
          <p14:tracePt t="181702" x="6354763" y="2671763"/>
          <p14:tracePt t="181709" x="6408738" y="2644775"/>
          <p14:tracePt t="181717" x="6418263" y="2644775"/>
          <p14:tracePt t="181725" x="6454775" y="2644775"/>
          <p14:tracePt t="181733" x="6481763" y="2644775"/>
          <p14:tracePt t="181742" x="6508750" y="2635250"/>
          <p14:tracePt t="181750" x="6518275" y="2635250"/>
          <p14:tracePt t="181757" x="6554788" y="2635250"/>
          <p14:tracePt t="181765" x="6564313" y="2635250"/>
          <p14:tracePt t="181773" x="6573838" y="2635250"/>
          <p14:tracePt t="181782" x="6581775" y="2635250"/>
          <p14:tracePt t="181799" x="6591300" y="2635250"/>
          <p14:tracePt t="181829" x="6600825" y="2635250"/>
          <p14:tracePt t="181837" x="6610350" y="2635250"/>
          <p14:tracePt t="181845" x="6610350" y="2644775"/>
          <p14:tracePt t="181862" x="6618288" y="2662238"/>
          <p14:tracePt t="181869" x="6627813" y="2662238"/>
          <p14:tracePt t="181877" x="6637338" y="2671763"/>
          <p14:tracePt t="181885" x="6637338" y="2681288"/>
          <p14:tracePt t="181901" x="6637338" y="2690813"/>
          <p14:tracePt t="181902" x="6637338" y="2698750"/>
          <p14:tracePt t="181917" x="6637338" y="2708275"/>
          <p14:tracePt t="181925" x="6645275" y="2717800"/>
          <p14:tracePt t="181958" x="6645275" y="2727325"/>
          <p14:tracePt t="181974" x="6645275" y="2735263"/>
          <p14:tracePt t="182001" x="6645275" y="2744788"/>
          <p14:tracePt t="182007" x="6645275" y="2763838"/>
          <p14:tracePt t="182021" x="6627813" y="2781300"/>
          <p14:tracePt t="182029" x="6618288" y="2790825"/>
          <p14:tracePt t="182037" x="6618288" y="2800350"/>
          <p14:tracePt t="182045" x="6600825" y="2800350"/>
          <p14:tracePt t="182053" x="6581775" y="2817813"/>
          <p14:tracePt t="182062" x="6573838" y="2827338"/>
          <p14:tracePt t="182070" x="6554788" y="2827338"/>
          <p14:tracePt t="182079" x="6545263" y="2827338"/>
          <p14:tracePt t="182085" x="6537325" y="2827338"/>
          <p14:tracePt t="182094" x="6508750" y="2836863"/>
          <p14:tracePt t="182101" x="6500813" y="2844800"/>
          <p14:tracePt t="182109" x="6500813" y="2854325"/>
          <p14:tracePt t="182306" x="6508750" y="2854325"/>
          <p14:tracePt t="182309" x="6527800" y="2854325"/>
          <p14:tracePt t="182317" x="6537325" y="2863850"/>
          <p14:tracePt t="182325" x="6537325" y="2873375"/>
          <p14:tracePt t="182342" x="6527800" y="2900363"/>
          <p14:tracePt t="182350" x="6500813" y="2909888"/>
          <p14:tracePt t="182358" x="6454775" y="2909888"/>
          <p14:tracePt t="182366" x="6427788" y="2909888"/>
          <p14:tracePt t="182374" x="6372225" y="2909888"/>
          <p14:tracePt t="182382" x="6326188" y="2909888"/>
          <p14:tracePt t="182392" x="6262688" y="2909888"/>
          <p14:tracePt t="182397" x="6189663" y="2909888"/>
          <p14:tracePt t="182407" x="6116638" y="2909888"/>
          <p14:tracePt t="182415" x="6099175" y="2909888"/>
          <p14:tracePt t="182421" x="6062663" y="2909888"/>
          <p14:tracePt t="182445" x="6053138" y="2909888"/>
          <p14:tracePt t="182461" x="6043613" y="2917825"/>
          <p14:tracePt t="182553" x="6035675" y="2927350"/>
          <p14:tracePt t="182631" x="6026150" y="2936875"/>
          <p14:tracePt t="183423" x="6035675" y="2946400"/>
          <p14:tracePt t="183487" x="6035675" y="2954338"/>
          <p14:tracePt t="183504" x="6016625" y="2954338"/>
          <p14:tracePt t="183510" x="5999163" y="2963863"/>
          <p14:tracePt t="183519" x="5962650" y="2973388"/>
          <p14:tracePt t="183527" x="5926138" y="2982913"/>
          <p14:tracePt t="183538" x="5899150" y="2990850"/>
          <p14:tracePt t="183542" x="5870575" y="3009900"/>
          <p14:tracePt t="183550" x="5834063" y="3017838"/>
          <p14:tracePt t="183559" x="5797550" y="3017838"/>
          <p14:tracePt t="183566" x="5753100" y="3036888"/>
          <p14:tracePt t="183575" x="5697538" y="3036888"/>
          <p14:tracePt t="183585" x="5653088" y="3046413"/>
          <p14:tracePt t="183589" x="5597525" y="3046413"/>
          <p14:tracePt t="183597" x="5561013" y="3054350"/>
          <p14:tracePt t="183606" x="5497513" y="3054350"/>
          <p14:tracePt t="183616" x="5441950" y="3054350"/>
          <p14:tracePt t="183623" x="5387975" y="3073400"/>
          <p14:tracePt t="183631" x="5324475" y="3073400"/>
          <p14:tracePt t="183639" x="5268913" y="3073400"/>
          <p14:tracePt t="183647" x="5241925" y="3073400"/>
          <p14:tracePt t="183655" x="5214938" y="3073400"/>
          <p14:tracePt t="183662" x="5205413" y="3073400"/>
          <p14:tracePt t="183671" x="5195888" y="3073400"/>
          <p14:tracePt t="183695" x="5178425" y="3073400"/>
          <p14:tracePt t="183705" x="5168900" y="3073400"/>
          <p14:tracePt t="183718" x="5168900" y="3063875"/>
          <p14:tracePt t="183727" x="5168900" y="3054350"/>
          <p14:tracePt t="183735" x="5168900" y="3046413"/>
          <p14:tracePt t="183754" x="5168900" y="3036888"/>
          <p14:tracePt t="183766" x="5168900" y="3027363"/>
          <p14:tracePt t="183784" x="5168900" y="3017838"/>
          <p14:tracePt t="183888" x="5168900" y="3000375"/>
          <p14:tracePt t="184095" x="5178425" y="3000375"/>
          <p14:tracePt t="184118" x="5187950" y="3017838"/>
          <p14:tracePt t="184175" x="5187950" y="3036888"/>
          <p14:tracePt t="184199" x="5187950" y="3046413"/>
          <p14:tracePt t="184216" x="5187950" y="3054350"/>
          <p14:tracePt t="184238" x="5205413" y="3073400"/>
          <p14:tracePt t="184302" x="5214938" y="3073400"/>
          <p14:tracePt t="184309" x="5241925" y="3090863"/>
          <p14:tracePt t="184317" x="5251450" y="3100388"/>
          <p14:tracePt t="184326" x="5260975" y="3100388"/>
          <p14:tracePt t="184333" x="5268913" y="3100388"/>
          <p14:tracePt t="184354" x="5278438" y="3100388"/>
          <p14:tracePt t="184358" x="5287963" y="3100388"/>
          <p14:tracePt t="184453" x="5297488" y="3109913"/>
          <p14:tracePt t="184903" x="5305425" y="3109913"/>
          <p14:tracePt t="184919" x="5334000" y="3109913"/>
          <p14:tracePt t="184927" x="5341938" y="3109913"/>
          <p14:tracePt t="184935" x="5351463" y="3119438"/>
          <p14:tracePt t="184952" x="5387975" y="3136900"/>
          <p14:tracePt t="184958" x="5405438" y="3136900"/>
          <p14:tracePt t="184965" x="5414963" y="3136900"/>
          <p14:tracePt t="184973" x="5434013" y="3146425"/>
          <p14:tracePt t="184989" x="5461000" y="3155950"/>
          <p14:tracePt t="185015" x="5470525" y="3155950"/>
          <p14:tracePt t="185038" x="5487988" y="3173413"/>
          <p14:tracePt t="185069" x="5497513" y="3173413"/>
          <p14:tracePt t="185095" x="5507038" y="3173413"/>
          <p14:tracePt t="185223" x="5514975" y="3173413"/>
          <p14:tracePt t="185245" x="5524500" y="3173413"/>
          <p14:tracePt t="185263" x="5534025" y="3163888"/>
          <p14:tracePt t="185303" x="5543550" y="3155950"/>
          <p14:tracePt t="185311" x="5551488" y="3146425"/>
          <p14:tracePt t="185391" x="5551488" y="3136900"/>
          <p14:tracePt t="185399" x="5561013" y="3127375"/>
          <p14:tracePt t="185419" x="5561013" y="3119438"/>
          <p14:tracePt t="185421" x="5561013" y="3109913"/>
          <p14:tracePt t="185430" x="5570538" y="3100388"/>
          <p14:tracePt t="185445" x="5570538" y="3090863"/>
          <p14:tracePt t="185461" x="5570538" y="3073400"/>
          <p14:tracePt t="185477" x="5570538" y="3063875"/>
          <p14:tracePt t="185494" x="5580063" y="3054350"/>
          <p14:tracePt t="185893" x="5588000" y="3046413"/>
          <p14:tracePt t="185902" x="5588000" y="3036888"/>
          <p14:tracePt t="185973" x="5588000" y="3027363"/>
          <p14:tracePt t="186047" x="5580063" y="3027363"/>
          <p14:tracePt t="186111" x="5570538" y="3027363"/>
          <p14:tracePt t="186135" x="5561013" y="3027363"/>
          <p14:tracePt t="186165" x="5551488" y="3027363"/>
          <p14:tracePt t="186205" x="5543550" y="3027363"/>
          <p14:tracePt t="186255" x="5534025" y="3027363"/>
          <p14:tracePt t="186295" x="5524500" y="3017838"/>
          <p14:tracePt t="186320" x="5514975" y="3009900"/>
          <p14:tracePt t="186359" x="5507038" y="3000375"/>
          <p14:tracePt t="186457" x="5497513" y="3000375"/>
          <p14:tracePt t="186461" x="5478463" y="2990850"/>
          <p14:tracePt t="186471" x="5461000" y="2990850"/>
          <p14:tracePt t="186477" x="5424488" y="2990850"/>
          <p14:tracePt t="186485" x="5368925" y="2990850"/>
          <p14:tracePt t="186493" x="5297488" y="2990850"/>
          <p14:tracePt t="186501" x="5168900" y="2990850"/>
          <p14:tracePt t="186511" x="5041900" y="2990850"/>
          <p14:tracePt t="186520" x="4876800" y="2990850"/>
          <p14:tracePt t="186527" x="4676775" y="2990850"/>
          <p14:tracePt t="186539" x="4457700" y="2990850"/>
          <p14:tracePt t="186542" x="4275138" y="2954338"/>
          <p14:tracePt t="186550" x="4102100" y="2909888"/>
          <p14:tracePt t="186559" x="3938588" y="2863850"/>
          <p14:tracePt t="186568" x="3802063" y="2817813"/>
          <p14:tracePt t="186575" x="3673475" y="2763838"/>
          <p14:tracePt t="186583" x="3573463" y="2717800"/>
          <p14:tracePt t="186590" x="3455988" y="2644775"/>
          <p14:tracePt t="186597" x="3373438" y="2589213"/>
          <p14:tracePt t="186605" x="3290888" y="2525713"/>
          <p14:tracePt t="186614" x="3190875" y="2462213"/>
          <p14:tracePt t="186621" x="3108325" y="2408238"/>
          <p14:tracePt t="186630" x="3008313" y="2343150"/>
          <p14:tracePt t="186637" x="2908300" y="2279650"/>
          <p14:tracePt t="186645" x="2789238" y="2225675"/>
          <p14:tracePt t="186653" x="2662238" y="2152650"/>
          <p14:tracePt t="186661" x="2525713" y="2079625"/>
          <p14:tracePt t="186670" x="2406650" y="1997075"/>
          <p14:tracePt t="186678" x="2260600" y="1943100"/>
          <p14:tracePt t="186687" x="2143125" y="1878013"/>
          <p14:tracePt t="186693" x="2041525" y="1851025"/>
          <p14:tracePt t="186701" x="1941513" y="1797050"/>
          <p14:tracePt t="186709" x="1868488" y="1760538"/>
          <p14:tracePt t="186717" x="1824038" y="1731963"/>
          <p14:tracePt t="186727" x="1795463" y="1714500"/>
          <p14:tracePt t="186736" x="1758950" y="1687513"/>
          <p14:tracePt t="186755" x="1751013" y="1677988"/>
          <p14:tracePt t="186757" x="1731963" y="1660525"/>
          <p14:tracePt t="186765" x="1714500" y="1641475"/>
          <p14:tracePt t="186773" x="1704975" y="1631950"/>
          <p14:tracePt t="186784" x="1704975" y="1624013"/>
          <p14:tracePt t="186789" x="1685925" y="1604963"/>
          <p14:tracePt t="186799" x="1677988" y="1587500"/>
          <p14:tracePt t="186805" x="1658938" y="1568450"/>
          <p14:tracePt t="186815" x="1649413" y="1558925"/>
          <p14:tracePt t="186830" x="1641475" y="1550988"/>
          <p14:tracePt t="186837" x="1622425" y="1541463"/>
          <p14:tracePt t="186853" x="1612900" y="1531938"/>
          <p14:tracePt t="186861" x="1604963" y="1522413"/>
          <p14:tracePt t="186893" x="1595438" y="1522413"/>
          <p14:tracePt t="186951" x="1585913" y="1522413"/>
          <p14:tracePt t="186957" x="1576388" y="1522413"/>
          <p14:tracePt t="186973" x="1568450" y="1550988"/>
          <p14:tracePt t="186982" x="1558925" y="1568450"/>
          <p14:tracePt t="186989" x="1549400" y="1587500"/>
          <p14:tracePt t="186998" x="1541463" y="1595438"/>
          <p14:tracePt t="187005" x="1531938" y="1614488"/>
          <p14:tracePt t="187014" x="1522413" y="1624013"/>
          <p14:tracePt t="187022" x="1522413" y="1641475"/>
          <p14:tracePt t="187033" x="1522413" y="1660525"/>
          <p14:tracePt t="187037" x="1512888" y="1660525"/>
          <p14:tracePt t="187045" x="1512888" y="1677988"/>
          <p14:tracePt t="187053" x="1495425" y="1697038"/>
          <p14:tracePt t="187061" x="1485900" y="1704975"/>
          <p14:tracePt t="187079" x="1485900" y="1724025"/>
          <p14:tracePt t="187085" x="1468438" y="1741488"/>
          <p14:tracePt t="187102" x="1449388" y="1751013"/>
          <p14:tracePt t="187141" x="1449388" y="1760538"/>
          <p14:tracePt t="187342" x="1439863" y="1760538"/>
          <p14:tracePt t="187357" x="1439863" y="1751013"/>
          <p14:tracePt t="187383" x="1439863" y="1741488"/>
          <p14:tracePt t="187392" x="1439863" y="1731963"/>
          <p14:tracePt t="187399" x="1439863" y="1724025"/>
          <p14:tracePt t="187412" x="1439863" y="1714500"/>
          <p14:tracePt t="187414" x="1439863" y="1704975"/>
          <p14:tracePt t="187433" x="1439863" y="1697038"/>
          <p14:tracePt t="187442" x="1449388" y="1697038"/>
          <p14:tracePt t="187583" x="1449388" y="1677988"/>
          <p14:tracePt t="187851" x="1449388" y="1687513"/>
          <p14:tracePt t="187853" x="1449388" y="1697038"/>
          <p14:tracePt t="187870" x="1449388" y="1704975"/>
          <p14:tracePt t="187884" x="1449388" y="1714500"/>
          <p14:tracePt t="187885" x="1449388" y="1731963"/>
          <p14:tracePt t="187901" x="1458913" y="1751013"/>
          <p14:tracePt t="187925" x="1468438" y="1760538"/>
          <p14:tracePt t="187941" x="1476375" y="1787525"/>
          <p14:tracePt t="187982" x="1485900" y="1787525"/>
          <p14:tracePt t="188040" x="1495425" y="1787525"/>
          <p14:tracePt t="188071" x="1504950" y="1787525"/>
          <p14:tracePt t="188136" x="1512888" y="1787525"/>
          <p14:tracePt t="188175" x="1522413" y="1797050"/>
          <p14:tracePt t="188215" x="1531938" y="1814513"/>
          <p14:tracePt t="188232" x="1531938" y="1824038"/>
          <p14:tracePt t="188255" x="1531938" y="1833563"/>
          <p14:tracePt t="188263" x="1531938" y="1841500"/>
          <p14:tracePt t="188271" x="1531938" y="1860550"/>
          <p14:tracePt t="188289" x="1531938" y="1870075"/>
          <p14:tracePt t="188294" x="1531938" y="1878013"/>
          <p14:tracePt t="188301" x="1531938" y="1906588"/>
          <p14:tracePt t="188310" x="1531938" y="1914525"/>
          <p14:tracePt t="188319" x="1531938" y="1924050"/>
          <p14:tracePt t="188327" x="1531938" y="1943100"/>
          <p14:tracePt t="188342" x="1531938" y="1951038"/>
          <p14:tracePt t="188359" x="1531938" y="1960563"/>
          <p14:tracePt t="188367" x="1531938" y="1979613"/>
          <p14:tracePt t="188375" x="1541463" y="1987550"/>
          <p14:tracePt t="188399" x="1549400" y="2006600"/>
          <p14:tracePt t="188415" x="1549400" y="2024063"/>
          <p14:tracePt t="188431" x="1549400" y="2033588"/>
          <p14:tracePt t="188440" x="1549400" y="2043113"/>
          <p14:tracePt t="188454" x="1549400" y="2060575"/>
          <p14:tracePt t="188461" x="1558925" y="2079625"/>
          <p14:tracePt t="188479" x="1568450" y="2089150"/>
          <p14:tracePt t="188528" x="1568450" y="2106613"/>
          <p14:tracePt t="188541" x="1568450" y="2116138"/>
          <p14:tracePt t="188557" x="1568450" y="2143125"/>
          <p14:tracePt t="188583" x="1568450" y="2152650"/>
          <p14:tracePt t="188791" x="1576388" y="2170113"/>
          <p14:tracePt t="188815" x="1585913" y="2189163"/>
          <p14:tracePt t="188824" x="1585913" y="2197100"/>
          <p14:tracePt t="188834" x="1585913" y="2206625"/>
          <p14:tracePt t="188839" x="1585913" y="2216150"/>
          <p14:tracePt t="188848" x="1585913" y="2233613"/>
          <p14:tracePt t="188853" x="1585913" y="2252663"/>
          <p14:tracePt t="188862" x="1585913" y="2298700"/>
          <p14:tracePt t="188869" x="1585913" y="2325688"/>
          <p14:tracePt t="188877" x="1585913" y="2343150"/>
          <p14:tracePt t="188900" x="1585913" y="2379663"/>
          <p14:tracePt t="188902" x="1585913" y="2398713"/>
          <p14:tracePt t="188910" x="1585913" y="2425700"/>
          <p14:tracePt t="188917" x="1585913" y="2435225"/>
          <p14:tracePt t="188927" x="1585913" y="2444750"/>
          <p14:tracePt t="188933" x="1595438" y="2462213"/>
          <p14:tracePt t="188957" x="1595438" y="2471738"/>
          <p14:tracePt t="188990" x="1612900" y="2489200"/>
          <p14:tracePt t="189055" x="1622425" y="2498725"/>
          <p14:tracePt t="189119" x="1622425" y="2508250"/>
          <p14:tracePt t="189259" x="1622425" y="2544763"/>
          <p14:tracePt t="189261" x="1622425" y="2562225"/>
          <p14:tracePt t="189269" x="1622425" y="2589213"/>
          <p14:tracePt t="189279" x="1622425" y="2608263"/>
          <p14:tracePt t="189289" x="1622425" y="2644775"/>
          <p14:tracePt t="189293" x="1622425" y="2662238"/>
          <p14:tracePt t="189301" x="1622425" y="2690813"/>
          <p14:tracePt t="189309" x="1622425" y="2698750"/>
          <p14:tracePt t="189317" x="1622425" y="2727325"/>
          <p14:tracePt t="189325" x="1622425" y="2735263"/>
          <p14:tracePt t="189333" x="1622425" y="2744788"/>
          <p14:tracePt t="189341" x="1622425" y="2754313"/>
          <p14:tracePt t="189349" x="1622425" y="2781300"/>
          <p14:tracePt t="189359" x="1622425" y="2790825"/>
          <p14:tracePt t="189375" x="1622425" y="2817813"/>
          <p14:tracePt t="189382" x="1622425" y="2836863"/>
          <p14:tracePt t="189390" x="1631950" y="2863850"/>
          <p14:tracePt t="189399" x="1631950" y="2873375"/>
          <p14:tracePt t="189407" x="1641475" y="2900363"/>
          <p14:tracePt t="189421" x="1641475" y="2917825"/>
          <p14:tracePt t="189430" x="1641475" y="2927350"/>
          <p14:tracePt t="189437" x="1641475" y="2954338"/>
          <p14:tracePt t="189449" x="1641475" y="2963863"/>
          <p14:tracePt t="189463" x="1649413" y="2973388"/>
          <p14:tracePt t="189473" x="1649413" y="2982913"/>
          <p14:tracePt t="189486" x="1658938" y="3000375"/>
          <p14:tracePt t="189526" x="1658938" y="3009900"/>
          <p14:tracePt t="189871" x="1649413" y="3000375"/>
          <p14:tracePt t="189911" x="1622425" y="2990850"/>
          <p14:tracePt t="189951" x="1612900" y="2990850"/>
          <p14:tracePt t="189959" x="1604963" y="2990850"/>
          <p14:tracePt t="189976" x="1585913" y="2990850"/>
          <p14:tracePt t="189982" x="1576388" y="2990850"/>
          <p14:tracePt t="189997" x="1568450" y="2990850"/>
          <p14:tracePt t="190045" x="1558925" y="2990850"/>
          <p14:tracePt t="190054" x="1541463" y="2990850"/>
          <p14:tracePt t="190070" x="1531938" y="2990850"/>
          <p14:tracePt t="190085" x="1522413" y="2982913"/>
          <p14:tracePt t="190120" x="1512888" y="2973388"/>
          <p14:tracePt t="190143" x="1504950" y="2973388"/>
          <p14:tracePt t="190151" x="1495425" y="2954338"/>
          <p14:tracePt t="190176" x="1468438" y="2946400"/>
          <p14:tracePt t="190183" x="1449388" y="2936875"/>
          <p14:tracePt t="190190" x="1431925" y="2927350"/>
          <p14:tracePt t="190198" x="1412875" y="2909888"/>
          <p14:tracePt t="190206" x="1395413" y="2900363"/>
          <p14:tracePt t="190215" x="1385888" y="2890838"/>
          <p14:tracePt t="190223" x="1358900" y="2873375"/>
          <p14:tracePt t="190233" x="1358900" y="2863850"/>
          <p14:tracePt t="190240" x="1349375" y="2854325"/>
          <p14:tracePt t="190249" x="1339850" y="2854325"/>
          <p14:tracePt t="190254" x="1330325" y="2827338"/>
          <p14:tracePt t="190261" x="1322388" y="2808288"/>
          <p14:tracePt t="190269" x="1312863" y="2771775"/>
          <p14:tracePt t="190277" x="1312863" y="2763838"/>
          <p14:tracePt t="190286" x="1312863" y="2735263"/>
          <p14:tracePt t="190293" x="1303338" y="2690813"/>
          <p14:tracePt t="190301" x="1303338" y="2671763"/>
          <p14:tracePt t="190311" x="1303338" y="2635250"/>
          <p14:tracePt t="190319" x="1303338" y="2617788"/>
          <p14:tracePt t="190331" x="1285875" y="2571750"/>
          <p14:tracePt t="190333" x="1285875" y="2544763"/>
          <p14:tracePt t="190342" x="1285875" y="2525713"/>
          <p14:tracePt t="190350" x="1266825" y="2498725"/>
          <p14:tracePt t="190357" x="1266825" y="2481263"/>
          <p14:tracePt t="190366" x="1266825" y="2444750"/>
          <p14:tracePt t="190376" x="1258888" y="2425700"/>
          <p14:tracePt t="190390" x="1258888" y="2408238"/>
          <p14:tracePt t="190400" x="1258888" y="2389188"/>
          <p14:tracePt t="190410" x="1258888" y="2362200"/>
          <p14:tracePt t="190413" x="1249363" y="2343150"/>
          <p14:tracePt t="190422" x="1249363" y="2335213"/>
          <p14:tracePt t="190433" x="1249363" y="2306638"/>
          <p14:tracePt t="190440" x="1249363" y="2289175"/>
          <p14:tracePt t="190445" x="1249363" y="2262188"/>
          <p14:tracePt t="190453" x="1249363" y="2225675"/>
          <p14:tracePt t="190462" x="1249363" y="2197100"/>
          <p14:tracePt t="190471" x="1249363" y="2170113"/>
          <p14:tracePt t="190479" x="1249363" y="2152650"/>
          <p14:tracePt t="190489" x="1266825" y="2106613"/>
          <p14:tracePt t="190495" x="1266825" y="2089150"/>
          <p14:tracePt t="190503" x="1285875" y="2033588"/>
          <p14:tracePt t="190511" x="1285875" y="2016125"/>
          <p14:tracePt t="190519" x="1293813" y="1987550"/>
          <p14:tracePt t="190527" x="1312863" y="1960563"/>
          <p14:tracePt t="190537" x="1322388" y="1933575"/>
          <p14:tracePt t="190541" x="1349375" y="1878013"/>
          <p14:tracePt t="190550" x="1358900" y="1851025"/>
          <p14:tracePt t="190557" x="1376363" y="1833563"/>
          <p14:tracePt t="190567" x="1403350" y="1787525"/>
          <p14:tracePt t="190573" x="1422400" y="1768475"/>
          <p14:tracePt t="190581" x="1439863" y="1731963"/>
          <p14:tracePt t="190589" x="1449388" y="1731963"/>
          <p14:tracePt t="190598" x="1476375" y="1704975"/>
          <p14:tracePt t="190605" x="1504950" y="1677988"/>
          <p14:tracePt t="190614" x="1531938" y="1668463"/>
          <p14:tracePt t="190622" x="1568450" y="1651000"/>
          <p14:tracePt t="190630" x="1585913" y="1641475"/>
          <p14:tracePt t="190637" x="1612900" y="1631950"/>
          <p14:tracePt t="190647" x="1631950" y="1624013"/>
          <p14:tracePt t="190654" x="1677988" y="1595438"/>
          <p14:tracePt t="190663" x="1685925" y="1595438"/>
          <p14:tracePt t="190669" x="1714500" y="1587500"/>
          <p14:tracePt t="190677" x="1722438" y="1587500"/>
          <p14:tracePt t="190685" x="1751013" y="1587500"/>
          <p14:tracePt t="190693" x="1758950" y="1587500"/>
          <p14:tracePt t="190703" x="1778000" y="1587500"/>
          <p14:tracePt t="190709" x="1795463" y="1587500"/>
          <p14:tracePt t="190717" x="1804988" y="1587500"/>
          <p14:tracePt t="190725" x="1814513" y="1587500"/>
          <p14:tracePt t="190734" x="1841500" y="1587500"/>
          <p14:tracePt t="190742" x="1860550" y="1587500"/>
          <p14:tracePt t="190751" x="1887538" y="1587500"/>
          <p14:tracePt t="190758" x="1895475" y="1587500"/>
          <p14:tracePt t="190767" x="1931988" y="1587500"/>
          <p14:tracePt t="190775" x="1951038" y="1587500"/>
          <p14:tracePt t="190786" x="1987550" y="1587500"/>
          <p14:tracePt t="190789" x="2033588" y="1587500"/>
          <p14:tracePt t="190799" x="2051050" y="1587500"/>
          <p14:tracePt t="190805" x="2087563" y="1587500"/>
          <p14:tracePt t="190815" x="2133600" y="1595438"/>
          <p14:tracePt t="190822" x="2170113" y="1595438"/>
          <p14:tracePt t="190830" x="2187575" y="1604963"/>
          <p14:tracePt t="190837" x="2233613" y="1604963"/>
          <p14:tracePt t="190845" x="2251075" y="1614488"/>
          <p14:tracePt t="190853" x="2279650" y="1624013"/>
          <p14:tracePt t="190862" x="2297113" y="1631950"/>
          <p14:tracePt t="190869" x="2306638" y="1641475"/>
          <p14:tracePt t="190877" x="2324100" y="1651000"/>
          <p14:tracePt t="190885" x="2333625" y="1651000"/>
          <p14:tracePt t="190894" x="2343150" y="1651000"/>
          <p14:tracePt t="190902" x="2352675" y="1660525"/>
          <p14:tracePt t="190909" x="2379663" y="1677988"/>
          <p14:tracePt t="190917" x="2389188" y="1704975"/>
          <p14:tracePt t="190934" x="2397125" y="1731963"/>
          <p14:tracePt t="190941" x="2397125" y="1751013"/>
          <p14:tracePt t="190949" x="2416175" y="1768475"/>
          <p14:tracePt t="190958" x="2425700" y="1787525"/>
          <p14:tracePt t="190966" x="2433638" y="1797050"/>
          <p14:tracePt t="190973" x="2433638" y="1814513"/>
          <p14:tracePt t="190982" x="2443163" y="1814513"/>
          <p14:tracePt t="190989" x="2452688" y="1833563"/>
          <p14:tracePt t="190998" x="2452688" y="1841500"/>
          <p14:tracePt t="191005" x="2452688" y="1851025"/>
          <p14:tracePt t="191014" x="2462213" y="1870075"/>
          <p14:tracePt t="191046" x="2462213" y="1878013"/>
          <p14:tracePt t="191070" x="2462213" y="1897063"/>
          <p14:tracePt t="191181" x="2452688" y="1897063"/>
          <p14:tracePt t="191197" x="2425700" y="1897063"/>
          <p14:tracePt t="191205" x="2416175" y="1897063"/>
          <p14:tracePt t="191226" x="2406650" y="1887538"/>
          <p14:tracePt t="191230" x="2389188" y="1887538"/>
          <p14:tracePt t="191242" x="2370138" y="1870075"/>
          <p14:tracePt t="191248" x="2352675" y="1860550"/>
          <p14:tracePt t="191257" x="2324100" y="1860550"/>
          <p14:tracePt t="191263" x="2297113" y="1851025"/>
          <p14:tracePt t="191270" x="2251075" y="1833563"/>
          <p14:tracePt t="191282" x="2224088" y="1833563"/>
          <p14:tracePt t="191286" x="2179638" y="1814513"/>
          <p14:tracePt t="191299" x="2160588" y="1804988"/>
          <p14:tracePt t="191303" x="2114550" y="1797050"/>
          <p14:tracePt t="191311" x="2087563" y="1797050"/>
          <p14:tracePt t="191319" x="2060575" y="1787525"/>
          <p14:tracePt t="191327" x="2041525" y="1787525"/>
          <p14:tracePt t="191336" x="2033588" y="1787525"/>
          <p14:tracePt t="191344" x="2014538" y="1787525"/>
          <p14:tracePt t="191360" x="1997075" y="1787525"/>
          <p14:tracePt t="191438" x="1987550" y="1778000"/>
          <p14:tracePt t="191464" x="1987550" y="1768475"/>
          <p14:tracePt t="191475" x="1987550" y="1751013"/>
          <p14:tracePt t="191477" x="2005013" y="1741488"/>
          <p14:tracePt t="191485" x="2041525" y="1724025"/>
          <p14:tracePt t="191493" x="2087563" y="1714500"/>
          <p14:tracePt t="191501" x="2143125" y="1714500"/>
          <p14:tracePt t="191510" x="2224088" y="1697038"/>
          <p14:tracePt t="191517" x="2333625" y="1697038"/>
          <p14:tracePt t="191525" x="2406650" y="1687513"/>
          <p14:tracePt t="191533" x="2498725" y="1687513"/>
          <p14:tracePt t="191541" x="2589213" y="1687513"/>
          <p14:tracePt t="191549" x="2698750" y="1687513"/>
          <p14:tracePt t="191557" x="2808288" y="1687513"/>
          <p14:tracePt t="191566" x="2898775" y="1687513"/>
          <p14:tracePt t="191573" x="3008313" y="1687513"/>
          <p14:tracePt t="191581" x="3090863" y="1687513"/>
          <p14:tracePt t="191589" x="3163888" y="1687513"/>
          <p14:tracePt t="191599" x="3236913" y="1687513"/>
          <p14:tracePt t="191605" x="3309938" y="1687513"/>
          <p14:tracePt t="191614" x="3354388" y="1687513"/>
          <p14:tracePt t="191621" x="3390900" y="1687513"/>
          <p14:tracePt t="191630" x="3436938" y="1687513"/>
          <p14:tracePt t="191639" x="3490913" y="1714500"/>
          <p14:tracePt t="191649" x="3536950" y="1731963"/>
          <p14:tracePt t="191655" x="3573463" y="1741488"/>
          <p14:tracePt t="191661" x="3619500" y="1778000"/>
          <p14:tracePt t="191669" x="3646488" y="1797050"/>
          <p14:tracePt t="191677" x="3692525" y="1833563"/>
          <p14:tracePt t="191687" x="3738563" y="1870075"/>
          <p14:tracePt t="191695" x="3783013" y="1906588"/>
          <p14:tracePt t="191703" x="3829050" y="1914525"/>
          <p14:tracePt t="191711" x="3865563" y="1960563"/>
          <p14:tracePt t="191723" x="3892550" y="1979613"/>
          <p14:tracePt t="191725" x="3929063" y="2016125"/>
          <p14:tracePt t="191734" x="3948113" y="2060575"/>
          <p14:tracePt t="191742" x="3956050" y="2060575"/>
          <p14:tracePt t="191750" x="3975100" y="2106613"/>
          <p14:tracePt t="191759" x="3975100" y="2133600"/>
          <p14:tracePt t="191767" x="3984625" y="2160588"/>
          <p14:tracePt t="191775" x="3984625" y="2189163"/>
          <p14:tracePt t="191787" x="3984625" y="2233613"/>
          <p14:tracePt t="191789" x="3984625" y="2252663"/>
          <p14:tracePt t="191799" x="3984625" y="2279650"/>
          <p14:tracePt t="191805" x="3992563" y="2306638"/>
          <p14:tracePt t="191814" x="3992563" y="2325688"/>
          <p14:tracePt t="191822" x="4002088" y="2352675"/>
          <p14:tracePt t="191831" x="4002088" y="2389188"/>
          <p14:tracePt t="191838" x="4002088" y="2408238"/>
          <p14:tracePt t="191847" x="4002088" y="2435225"/>
          <p14:tracePt t="191853" x="4002088" y="2452688"/>
          <p14:tracePt t="191863" x="4002088" y="2489200"/>
          <p14:tracePt t="191869" x="4002088" y="2535238"/>
          <p14:tracePt t="191877" x="4002088" y="2571750"/>
          <p14:tracePt t="191885" x="3975100" y="2635250"/>
          <p14:tracePt t="191893" x="3956050" y="2690813"/>
          <p14:tracePt t="191901" x="3938588" y="2754313"/>
          <p14:tracePt t="191909" x="3911600" y="2781300"/>
          <p14:tracePt t="191917" x="3883025" y="2863850"/>
          <p14:tracePt t="191927" x="3865563" y="2909888"/>
          <p14:tracePt t="191933" x="3838575" y="2954338"/>
          <p14:tracePt t="191942" x="3829050" y="2982913"/>
          <p14:tracePt t="191949" x="3810000" y="3017838"/>
          <p14:tracePt t="191959" x="3792538" y="3036888"/>
          <p14:tracePt t="191973" x="3783013" y="3046413"/>
          <p14:tracePt t="191974" x="3765550" y="3063875"/>
          <p14:tracePt t="191982" x="3756025" y="3063875"/>
          <p14:tracePt t="191990" x="3729038" y="3082925"/>
          <p14:tracePt t="191998" x="3702050" y="3082925"/>
          <p14:tracePt t="192005" x="3673475" y="3090863"/>
          <p14:tracePt t="192013" x="3656013" y="3090863"/>
          <p14:tracePt t="192022" x="3609975" y="3090863"/>
          <p14:tracePt t="192034" x="3573463" y="3090863"/>
          <p14:tracePt t="192037" x="3527425" y="3090863"/>
          <p14:tracePt t="192045" x="3490913" y="3090863"/>
          <p14:tracePt t="192053" x="3446463" y="3090863"/>
          <p14:tracePt t="192062" x="3390900" y="3090863"/>
          <p14:tracePt t="192070" x="3354388" y="3090863"/>
          <p14:tracePt t="192079" x="3300413" y="3090863"/>
          <p14:tracePt t="192085" x="3254375" y="3090863"/>
          <p14:tracePt t="192094" x="3227388" y="3090863"/>
          <p14:tracePt t="192102" x="3200400" y="3090863"/>
          <p14:tracePt t="192109" x="3171825" y="3090863"/>
          <p14:tracePt t="192118" x="3163888" y="3090863"/>
          <p14:tracePt t="192126" x="3154363" y="3090863"/>
          <p14:tracePt t="192133" x="3144838" y="3090863"/>
          <p14:tracePt t="192158" x="3117850" y="3090863"/>
          <p14:tracePt t="192214" x="3117850" y="3082925"/>
          <p14:tracePt t="192224" x="3117850" y="3063875"/>
          <p14:tracePt t="192237" x="3117850" y="3054350"/>
          <p14:tracePt t="192253" x="3117850" y="3036888"/>
          <p14:tracePt t="192270" x="3127375" y="3027363"/>
          <p14:tracePt t="192285" x="3154363" y="3009900"/>
          <p14:tracePt t="192589" x="3144838" y="3017838"/>
          <p14:tracePt t="192605" x="3117850" y="3017838"/>
          <p14:tracePt t="192614" x="3100388" y="3027363"/>
          <p14:tracePt t="192622" x="3063875" y="3054350"/>
          <p14:tracePt t="192630" x="3054350" y="3054350"/>
          <p14:tracePt t="192646" x="3017838" y="3054350"/>
          <p14:tracePt t="192654" x="2990850" y="3054350"/>
          <p14:tracePt t="192662" x="2971800" y="3054350"/>
          <p14:tracePt t="192669" x="2917825" y="3054350"/>
          <p14:tracePt t="192678" x="2881313" y="3054350"/>
          <p14:tracePt t="192685" x="2852738" y="3054350"/>
          <p14:tracePt t="192694" x="2798763" y="3054350"/>
          <p14:tracePt t="192703" x="2762250" y="3054350"/>
          <p14:tracePt t="192709" x="2716213" y="3046413"/>
          <p14:tracePt t="192718" x="2679700" y="3046413"/>
          <p14:tracePt t="192725" x="2662238" y="3036888"/>
          <p14:tracePt t="192734" x="2616200" y="3036888"/>
          <p14:tracePt t="192742" x="2579688" y="3036888"/>
          <p14:tracePt t="192749" x="2562225" y="3036888"/>
          <p14:tracePt t="192758" x="2516188" y="3027363"/>
          <p14:tracePt t="192766" x="2489200" y="3009900"/>
          <p14:tracePt t="192773" x="2470150" y="3009900"/>
          <p14:tracePt t="192792" x="2452688" y="3000375"/>
          <p14:tracePt t="192807" x="2433638" y="3000375"/>
          <p14:tracePt t="192816" x="2416175" y="2990850"/>
          <p14:tracePt t="192834" x="2406650" y="2982913"/>
          <p14:tracePt t="192852" x="2406650" y="2973388"/>
          <p14:tracePt t="192870" x="2406650" y="2963863"/>
          <p14:tracePt t="192917" x="2397125" y="2946400"/>
          <p14:tracePt t="192933" x="2389188" y="2946400"/>
          <p14:tracePt t="192967" x="2379663" y="2946400"/>
          <p14:tracePt t="193085" x="2370138" y="2936875"/>
          <p14:tracePt t="193149" x="2360613" y="2927350"/>
          <p14:tracePt t="193173" x="2352675" y="2927350"/>
          <p14:tracePt t="193288" x="2352675" y="2917825"/>
          <p14:tracePt t="193303" x="2370138" y="2909888"/>
          <p14:tracePt t="193311" x="2379663" y="2900363"/>
          <p14:tracePt t="193319" x="2397125" y="2900363"/>
          <p14:tracePt t="193326" x="2425700" y="2900363"/>
          <p14:tracePt t="193333" x="2470150" y="2881313"/>
          <p14:tracePt t="193341" x="2525713" y="2881313"/>
          <p14:tracePt t="193349" x="2552700" y="2881313"/>
          <p14:tracePt t="193357" x="2635250" y="2881313"/>
          <p14:tracePt t="193366" x="2716213" y="2881313"/>
          <p14:tracePt t="193373" x="2771775" y="2881313"/>
          <p14:tracePt t="193381" x="2844800" y="2881313"/>
          <p14:tracePt t="193390" x="2898775" y="2881313"/>
          <p14:tracePt t="193397" x="2944813" y="2881313"/>
          <p14:tracePt t="193407" x="2990850" y="2881313"/>
          <p14:tracePt t="193417" x="3054350" y="2881313"/>
          <p14:tracePt t="193424" x="3108325" y="2881313"/>
          <p14:tracePt t="193433" x="3163888" y="2881313"/>
          <p14:tracePt t="193439" x="3217863" y="2881313"/>
          <p14:tracePt t="193448" x="3263900" y="2881313"/>
          <p14:tracePt t="193456" x="3317875" y="2881313"/>
          <p14:tracePt t="193461" x="3346450" y="2881313"/>
          <p14:tracePt t="193472" x="3382963" y="2881313"/>
          <p14:tracePt t="193479" x="3419475" y="2881313"/>
          <p14:tracePt t="193487" x="3436938" y="2881313"/>
          <p14:tracePt t="193495" x="3463925" y="2881313"/>
          <p14:tracePt t="193502" x="3482975" y="2881313"/>
          <p14:tracePt t="193520" x="3500438" y="2881313"/>
          <p14:tracePt t="193526" x="3509963" y="2881313"/>
          <p14:tracePt t="193631" x="3519488" y="2881313"/>
          <p14:tracePt t="193682" x="3527425" y="2881313"/>
          <p14:tracePt t="193685" x="3536950" y="2890838"/>
          <p14:tracePt t="193693" x="3546475" y="2890838"/>
          <p14:tracePt t="193719" x="3563938" y="2890838"/>
          <p14:tracePt t="193726" x="3582988" y="2900363"/>
          <p14:tracePt t="193737" x="3592513" y="2900363"/>
          <p14:tracePt t="193743" x="3609975" y="2900363"/>
          <p14:tracePt t="193752" x="3636963" y="2900363"/>
          <p14:tracePt t="193759" x="3683000" y="2900363"/>
          <p14:tracePt t="193769" x="3709988" y="2900363"/>
          <p14:tracePt t="193774" x="3738563" y="2900363"/>
          <p14:tracePt t="193787" x="3783013" y="2900363"/>
          <p14:tracePt t="193789" x="3819525" y="2900363"/>
          <p14:tracePt t="193799" x="3865563" y="2900363"/>
          <p14:tracePt t="193805" x="3911600" y="2900363"/>
          <p14:tracePt t="193814" x="3975100" y="2900363"/>
          <p14:tracePt t="193822" x="4029075" y="2900363"/>
          <p14:tracePt t="193830" x="4084638" y="2900363"/>
          <p14:tracePt t="193838" x="4129088" y="2900363"/>
          <p14:tracePt t="193847" x="4157663" y="2900363"/>
          <p14:tracePt t="193854" x="4184650" y="2900363"/>
          <p14:tracePt t="193862" x="4211638" y="2900363"/>
          <p14:tracePt t="193869" x="4230688" y="2900363"/>
          <p14:tracePt t="193881" x="4257675" y="2900363"/>
          <p14:tracePt t="193894" x="4267200" y="2900363"/>
          <p14:tracePt t="193901" x="4275138" y="2900363"/>
          <p14:tracePt t="193909" x="4294188" y="2900363"/>
          <p14:tracePt t="193917" x="4303713" y="2900363"/>
          <p14:tracePt t="193942" x="4330700" y="2900363"/>
          <p14:tracePt t="193950" x="4340225" y="2900363"/>
          <p14:tracePt t="193965" x="4348163" y="2900363"/>
          <p14:tracePt t="193982" x="4357688" y="2900363"/>
          <p14:tracePt t="194380" x="4367213" y="2909888"/>
          <p14:tracePt t="194461" x="4367213" y="2917825"/>
          <p14:tracePt t="194770" x="4367213" y="2927350"/>
          <p14:tracePt t="195006" x="4376738" y="2936875"/>
          <p14:tracePt t="195071" x="4384675" y="2936875"/>
          <p14:tracePt t="195111" x="4394200" y="2936875"/>
          <p14:tracePt t="195119" x="4413250" y="2936875"/>
          <p14:tracePt t="195127" x="4430713" y="2936875"/>
          <p14:tracePt t="195136" x="4467225" y="2936875"/>
          <p14:tracePt t="195143" x="4484688" y="2936875"/>
          <p14:tracePt t="195154" x="4530725" y="2936875"/>
          <p14:tracePt t="195159" x="4586288" y="2963863"/>
          <p14:tracePt t="195170" x="4603750" y="2963863"/>
          <p14:tracePt t="195173" x="4630738" y="2963863"/>
          <p14:tracePt t="195182" x="4667250" y="2973388"/>
          <p14:tracePt t="195198" x="4686300" y="2973388"/>
          <p14:tracePt t="195208" x="4703763" y="2973388"/>
          <p14:tracePt t="195223" x="4713288" y="2973388"/>
          <p14:tracePt t="195230" x="4722813" y="2973388"/>
          <p14:tracePt t="195239" x="4730750" y="2973388"/>
          <p14:tracePt t="195263" x="4749800" y="2973388"/>
          <p14:tracePt t="195519" x="4759325" y="2973388"/>
          <p14:tracePt t="195526" x="4767263" y="2963863"/>
          <p14:tracePt t="195543" x="4795838" y="2963863"/>
          <p14:tracePt t="195550" x="4813300" y="2963863"/>
          <p14:tracePt t="195557" x="4840288" y="2963863"/>
          <p14:tracePt t="195566" x="4886325" y="2954338"/>
          <p14:tracePt t="195573" x="4941888" y="2954338"/>
          <p14:tracePt t="195581" x="4968875" y="2946400"/>
          <p14:tracePt t="195589" x="5022850" y="2946400"/>
          <p14:tracePt t="195597" x="5086350" y="2917825"/>
          <p14:tracePt t="195605" x="5178425" y="2909888"/>
          <p14:tracePt t="195613" x="5232400" y="2909888"/>
          <p14:tracePt t="195622" x="5297488" y="2890838"/>
          <p14:tracePt t="195630" x="5351463" y="2890838"/>
          <p14:tracePt t="195637" x="5414963" y="2881313"/>
          <p14:tracePt t="195647" x="5470525" y="2854325"/>
          <p14:tracePt t="195653" x="5514975" y="2844800"/>
          <p14:tracePt t="195662" x="5561013" y="2836863"/>
          <p14:tracePt t="195669" x="5597525" y="2836863"/>
          <p14:tracePt t="195680" x="5624513" y="2836863"/>
          <p14:tracePt t="195685" x="5643563" y="2827338"/>
          <p14:tracePt t="195693" x="5680075" y="2827338"/>
          <p14:tracePt t="195701" x="5697538" y="2817813"/>
          <p14:tracePt t="195709" x="5707063" y="2808288"/>
          <p14:tracePt t="195717" x="5716588" y="2808288"/>
          <p14:tracePt t="195726" x="5724525" y="2800350"/>
          <p14:tracePt t="195737" x="5734050" y="2800350"/>
          <p14:tracePt t="195743" x="5743575" y="2800350"/>
          <p14:tracePt t="195759" x="5761038" y="2800350"/>
          <p14:tracePt t="195767" x="5780088" y="2800350"/>
          <p14:tracePt t="195775" x="5789613" y="2800350"/>
          <p14:tracePt t="195786" x="5797550" y="2800350"/>
          <p14:tracePt t="195789" x="5807075" y="2800350"/>
          <p14:tracePt t="195798" x="5816600" y="2800350"/>
          <p14:tracePt t="195805" x="5834063" y="2800350"/>
          <p14:tracePt t="195814" x="5853113" y="2800350"/>
          <p14:tracePt t="195821" x="5870575" y="2800350"/>
          <p14:tracePt t="195830" x="5889625" y="2790825"/>
          <p14:tracePt t="195839" x="5899150" y="2790825"/>
          <p14:tracePt t="195852" x="5907088" y="2790825"/>
          <p14:tracePt t="195853" x="5943600" y="2790825"/>
          <p14:tracePt t="195861" x="5962650" y="2790825"/>
          <p14:tracePt t="195870" x="5989638" y="2790825"/>
          <p14:tracePt t="195877" x="6007100" y="2790825"/>
          <p14:tracePt t="195899" x="6062663" y="2790825"/>
          <p14:tracePt t="195901" x="6089650" y="2790825"/>
          <p14:tracePt t="195909" x="6116638" y="2790825"/>
          <p14:tracePt t="195917" x="6135688" y="2790825"/>
          <p14:tracePt t="195927" x="6172200" y="2790825"/>
          <p14:tracePt t="195933" x="6199188" y="2790825"/>
          <p14:tracePt t="195942" x="6226175" y="2790825"/>
          <p14:tracePt t="195950" x="6272213" y="2781300"/>
          <p14:tracePt t="195959" x="6291263" y="2781300"/>
          <p14:tracePt t="195967" x="6326188" y="2781300"/>
          <p14:tracePt t="195974" x="6354763" y="2781300"/>
          <p14:tracePt t="195984" x="6399213" y="2781300"/>
          <p14:tracePt t="195990" x="6435725" y="2781300"/>
          <p14:tracePt t="195999" x="6481763" y="2781300"/>
          <p14:tracePt t="196005" x="6537325" y="2781300"/>
          <p14:tracePt t="196014" x="6573838" y="2781300"/>
          <p14:tracePt t="196022" x="6627813" y="2781300"/>
          <p14:tracePt t="196031" x="6681788" y="2781300"/>
          <p14:tracePt t="196037" x="6737350" y="2781300"/>
          <p14:tracePt t="196049" x="6800850" y="2781300"/>
          <p14:tracePt t="196053" x="6856413" y="2781300"/>
          <p14:tracePt t="196063" x="6883400" y="2781300"/>
          <p14:tracePt t="196070" x="6937375" y="2781300"/>
          <p14:tracePt t="196079" x="6983413" y="2781300"/>
          <p14:tracePt t="196085" x="7010400" y="2781300"/>
          <p14:tracePt t="196094" x="7029450" y="2781300"/>
          <p14:tracePt t="196102" x="7037388" y="2781300"/>
          <p14:tracePt t="196109" x="7056438" y="2771775"/>
          <p14:tracePt t="196118" x="7065963" y="2763838"/>
          <p14:tracePt t="196311" x="7073900" y="2763838"/>
          <p14:tracePt t="196336" x="7092950" y="2763838"/>
          <p14:tracePt t="196357" x="7102475" y="2763838"/>
          <p14:tracePt t="196373" x="7110413" y="2763838"/>
          <p14:tracePt t="196390" x="7119938" y="2763838"/>
          <p14:tracePt t="196397" x="7129463" y="2763838"/>
          <p14:tracePt t="196407" x="7138988" y="2763838"/>
          <p14:tracePt t="196413" x="7156450" y="2771775"/>
          <p14:tracePt t="196421" x="7165975" y="2790825"/>
          <p14:tracePt t="196430" x="7165975" y="2800350"/>
          <p14:tracePt t="196438" x="7183438" y="2817813"/>
          <p14:tracePt t="196453" x="7192963" y="2836863"/>
          <p14:tracePt t="196469" x="7192963" y="2844800"/>
          <p14:tracePt t="196696" x="7192963" y="2854325"/>
          <p14:tracePt t="196718" x="7192963" y="2844800"/>
          <p14:tracePt t="196725" x="7192963" y="2817813"/>
          <p14:tracePt t="196733" x="7192963" y="2800350"/>
          <p14:tracePt t="196742" x="7192963" y="2771775"/>
          <p14:tracePt t="196751" x="7192963" y="2754313"/>
          <p14:tracePt t="196759" x="7192963" y="2727325"/>
          <p14:tracePt t="196767" x="7192963" y="2708275"/>
          <p14:tracePt t="196775" x="7192963" y="2698750"/>
          <p14:tracePt t="196786" x="7202488" y="2671763"/>
          <p14:tracePt t="196789" x="7202488" y="2654300"/>
          <p14:tracePt t="196798" x="7212013" y="2635250"/>
          <p14:tracePt t="196805" x="7219950" y="2617788"/>
          <p14:tracePt t="196814" x="7229475" y="2608263"/>
          <p14:tracePt t="196821" x="7239000" y="2589213"/>
          <p14:tracePt t="196829" x="7248525" y="2589213"/>
          <p14:tracePt t="196837" x="7256463" y="2581275"/>
          <p14:tracePt t="196846" x="7275513" y="2562225"/>
          <p14:tracePt t="196863" x="7292975" y="2544763"/>
          <p14:tracePt t="196869" x="7329488" y="2535238"/>
          <p14:tracePt t="196877" x="7356475" y="2525713"/>
          <p14:tracePt t="196899" x="7429500" y="2517775"/>
          <p14:tracePt t="196901" x="7485063" y="2489200"/>
          <p14:tracePt t="196909" x="7521575" y="2489200"/>
          <p14:tracePt t="196917" x="7558088" y="2481263"/>
          <p14:tracePt t="196927" x="7594600" y="2481263"/>
          <p14:tracePt t="196933" x="7648575" y="2471738"/>
          <p14:tracePt t="196942" x="7694613" y="2471738"/>
          <p14:tracePt t="196950" x="7748588" y="2471738"/>
          <p14:tracePt t="196957" x="7777163" y="2471738"/>
          <p14:tracePt t="196965" x="7804150" y="2471738"/>
          <p14:tracePt t="196973" x="7850188" y="2471738"/>
          <p14:tracePt t="196982" x="7877175" y="2471738"/>
          <p14:tracePt t="196989" x="7894638" y="2471738"/>
          <p14:tracePt t="196997" x="7921625" y="2471738"/>
          <p14:tracePt t="197005" x="7940675" y="2471738"/>
          <p14:tracePt t="197013" x="7958138" y="2489200"/>
          <p14:tracePt t="197022" x="7967663" y="2498725"/>
          <p14:tracePt t="197030" x="7994650" y="2525713"/>
          <p14:tracePt t="197046" x="8004175" y="2535238"/>
          <p14:tracePt t="197053" x="8023225" y="2562225"/>
          <p14:tracePt t="197063" x="8031163" y="2562225"/>
          <p14:tracePt t="197071" x="8040688" y="2581275"/>
          <p14:tracePt t="197085" x="8040688" y="2598738"/>
          <p14:tracePt t="197087" x="8050213" y="2617788"/>
          <p14:tracePt t="197103" x="8067675" y="2635250"/>
          <p14:tracePt t="197109" x="8067675" y="2644775"/>
          <p14:tracePt t="197117" x="8067675" y="2654300"/>
          <p14:tracePt t="197126" x="8067675" y="2671763"/>
          <p14:tracePt t="197134" x="8067675" y="2690813"/>
          <p14:tracePt t="197141" x="8077200" y="2708275"/>
          <p14:tracePt t="197149" x="8077200" y="2717800"/>
          <p14:tracePt t="197157" x="8077200" y="2735263"/>
          <p14:tracePt t="197173" x="8077200" y="2744788"/>
          <p14:tracePt t="197181" x="8077200" y="2754313"/>
          <p14:tracePt t="197190" x="8077200" y="2771775"/>
          <p14:tracePt t="197198" x="8077200" y="2781300"/>
          <p14:tracePt t="197214" x="8077200" y="2800350"/>
          <p14:tracePt t="197234" x="8067675" y="2800350"/>
          <p14:tracePt t="197239" x="8059738" y="2808288"/>
          <p14:tracePt t="197251" x="8059738" y="2817813"/>
          <p14:tracePt t="197255" x="8031163" y="2836863"/>
          <p14:tracePt t="197272" x="8031163" y="2844800"/>
          <p14:tracePt t="197280" x="8004175" y="2863850"/>
          <p14:tracePt t="197290" x="7986713" y="2873375"/>
          <p14:tracePt t="197293" x="7950200" y="2881313"/>
          <p14:tracePt t="197303" x="7904163" y="2917825"/>
          <p14:tracePt t="197310" x="7894638" y="2917825"/>
          <p14:tracePt t="197318" x="7885113" y="2927350"/>
          <p14:tracePt t="197326" x="7840663" y="2927350"/>
          <p14:tracePt t="197333" x="7831138" y="2927350"/>
          <p14:tracePt t="197342" x="7804150" y="2927350"/>
          <p14:tracePt t="197350" x="7785100" y="2927350"/>
          <p14:tracePt t="197359" x="7758113" y="2927350"/>
          <p14:tracePt t="197367" x="7740650" y="2927350"/>
          <p14:tracePt t="197378" x="7712075" y="2927350"/>
          <p14:tracePt t="197382" x="7694613" y="2927350"/>
          <p14:tracePt t="197389" x="7667625" y="2927350"/>
          <p14:tracePt t="197397" x="7639050" y="2917825"/>
          <p14:tracePt t="197407" x="7594600" y="2917825"/>
          <p14:tracePt t="197413" x="7548563" y="2900363"/>
          <p14:tracePt t="197421" x="7494588" y="2900363"/>
          <p14:tracePt t="197430" x="7421563" y="2890838"/>
          <p14:tracePt t="197438" x="7366000" y="2890838"/>
          <p14:tracePt t="197446" x="7292975" y="2890838"/>
          <p14:tracePt t="197454" x="7248525" y="2890838"/>
          <p14:tracePt t="197465" x="7212013" y="2890838"/>
          <p14:tracePt t="197475" x="7192963" y="2890838"/>
          <p14:tracePt t="197479" x="7156450" y="2890838"/>
          <p14:tracePt t="197491" x="7146925" y="2890838"/>
          <p14:tracePt t="197495" x="7110413" y="2890838"/>
          <p14:tracePt t="197501" x="7102475" y="2890838"/>
          <p14:tracePt t="197526" x="7092950" y="2890838"/>
          <p14:tracePt t="197533" x="7083425" y="2890838"/>
          <p14:tracePt t="197549" x="7073900" y="2890838"/>
          <p14:tracePt t="197566" x="7065963" y="2890838"/>
          <p14:tracePt t="197574" x="7046913" y="2873375"/>
          <p14:tracePt t="197607" x="7037388" y="2873375"/>
          <p14:tracePt t="197807" x="7037388" y="2863850"/>
          <p14:tracePt t="197849" x="7029450" y="2854325"/>
          <p14:tracePt t="197863" x="7029450" y="2844800"/>
          <p14:tracePt t="197871" x="7029450" y="2836863"/>
          <p14:tracePt t="197877" x="7029450" y="2827338"/>
          <p14:tracePt t="197885" x="7029450" y="2817813"/>
          <p14:tracePt t="197893" x="7029450" y="2800350"/>
          <p14:tracePt t="197902" x="7029450" y="2790825"/>
          <p14:tracePt t="197909" x="7029450" y="2781300"/>
          <p14:tracePt t="197933" x="7029450" y="2763838"/>
          <p14:tracePt t="197957" x="7029450" y="2754313"/>
          <p14:tracePt t="197965" x="7029450" y="2744788"/>
          <p14:tracePt t="197982" x="7029450" y="2735263"/>
          <p14:tracePt t="197998" x="7029450" y="2717800"/>
          <p14:tracePt t="198007" x="7029450" y="2698750"/>
          <p14:tracePt t="198017" x="7046913" y="2690813"/>
          <p14:tracePt t="198023" x="7092950" y="2662238"/>
          <p14:tracePt t="198040" x="7146925" y="2635250"/>
          <p14:tracePt t="198048" x="7192963" y="2625725"/>
          <p14:tracePt t="198053" x="7239000" y="2608263"/>
          <p14:tracePt t="198062" x="7283450" y="2598738"/>
          <p14:tracePt t="198070" x="7312025" y="2589213"/>
          <p14:tracePt t="198081" x="7348538" y="2589213"/>
          <p14:tracePt t="198085" x="7385050" y="2571750"/>
          <p14:tracePt t="198093" x="7412038" y="2554288"/>
          <p14:tracePt t="198102" x="7439025" y="2554288"/>
          <p14:tracePt t="198110" x="7458075" y="2554288"/>
          <p14:tracePt t="198117" x="7485063" y="2554288"/>
          <p14:tracePt t="198126" x="7531100" y="2554288"/>
          <p14:tracePt t="198133" x="7558088" y="2554288"/>
          <p14:tracePt t="198141" x="7612063" y="2554288"/>
          <p14:tracePt t="198149" x="7648575" y="2554288"/>
          <p14:tracePt t="198157" x="7694613" y="2554288"/>
          <p14:tracePt t="198165" x="7748588" y="2554288"/>
          <p14:tracePt t="198173" x="7767638" y="2554288"/>
          <p14:tracePt t="198182" x="7813675" y="2571750"/>
          <p14:tracePt t="198190" x="7867650" y="2581275"/>
          <p14:tracePt t="198197" x="7904163" y="2598738"/>
          <p14:tracePt t="198205" x="7931150" y="2598738"/>
          <p14:tracePt t="198213" x="7958138" y="2608263"/>
          <p14:tracePt t="198221" x="7977188" y="2617788"/>
          <p14:tracePt t="198229" x="7994650" y="2617788"/>
          <p14:tracePt t="198238" x="8004175" y="2625725"/>
          <p14:tracePt t="198253" x="8013700" y="2625725"/>
          <p14:tracePt t="198262" x="8031163" y="2644775"/>
          <p14:tracePt t="198327" x="8031163" y="2654300"/>
          <p14:tracePt t="198343" x="8031163" y="2662238"/>
          <p14:tracePt t="198361" x="8031163" y="2681288"/>
          <p14:tracePt t="198383" x="8031163" y="2690813"/>
          <p14:tracePt t="198391" x="8031163" y="2698750"/>
          <p14:tracePt t="198399" x="8031163" y="2717800"/>
          <p14:tracePt t="198423" x="8031163" y="2727325"/>
          <p14:tracePt t="198439" x="8031163" y="2735263"/>
          <p14:tracePt t="198461" x="8031163" y="2744788"/>
          <p14:tracePt t="198487" x="8031163" y="2754313"/>
          <p14:tracePt t="198501" x="8031163" y="2763838"/>
          <p14:tracePt t="198527" x="8023225" y="2781300"/>
          <p14:tracePt t="198535" x="8013700" y="2790825"/>
          <p14:tracePt t="198542" x="8004175" y="2808288"/>
          <p14:tracePt t="198553" x="7994650" y="2817813"/>
          <p14:tracePt t="198558" x="7986713" y="2817813"/>
          <p14:tracePt t="198566" x="7967663" y="2827338"/>
          <p14:tracePt t="198575" x="7950200" y="2854325"/>
          <p14:tracePt t="198583" x="7931150" y="2854325"/>
          <p14:tracePt t="198600" x="7913688" y="2863850"/>
          <p14:tracePt t="198616" x="7894638" y="2863850"/>
          <p14:tracePt t="198623" x="7885113" y="2863850"/>
          <p14:tracePt t="198629" x="7867650" y="2863850"/>
          <p14:tracePt t="198637" x="7850188" y="2863850"/>
          <p14:tracePt t="198647" x="7831138" y="2863850"/>
          <p14:tracePt t="198654" x="7804150" y="2863850"/>
          <p14:tracePt t="198662" x="7785100" y="2863850"/>
          <p14:tracePt t="198669" x="7758113" y="2863850"/>
          <p14:tracePt t="198683" x="7740650" y="2863850"/>
          <p14:tracePt t="198688" x="7712075" y="2863850"/>
          <p14:tracePt t="198693" x="7694613" y="2863850"/>
          <p14:tracePt t="198705" x="7667625" y="2863850"/>
          <p14:tracePt t="198709" x="7658100" y="2863850"/>
          <p14:tracePt t="198717" x="7639050" y="2863850"/>
          <p14:tracePt t="198725" x="7621588" y="2863850"/>
          <p14:tracePt t="198733" x="7612063" y="2863850"/>
          <p14:tracePt t="198741" x="7602538" y="2863850"/>
          <p14:tracePt t="198757" x="7585075" y="2863850"/>
          <p14:tracePt t="198774" x="7575550" y="2863850"/>
          <p14:tracePt t="198872" x="7567613" y="2863850"/>
          <p14:tracePt t="198904" x="7567613" y="2854325"/>
          <p14:tracePt t="198932" x="7575550" y="2844800"/>
          <p14:tracePt t="198943" x="7585075" y="2844800"/>
          <p14:tracePt t="198951" x="7585075" y="2836863"/>
          <p14:tracePt t="198958" x="7594600" y="2836863"/>
          <p14:tracePt t="198966" x="7602538" y="2836863"/>
          <p14:tracePt t="198973" x="7612063" y="2827338"/>
          <p14:tracePt t="198982" x="7621588" y="2817813"/>
          <p14:tracePt t="199013" x="7639050" y="2817813"/>
          <p14:tracePt t="199063" x="7648575" y="2817813"/>
          <p14:tracePt t="199071" x="7658100" y="2817813"/>
          <p14:tracePt t="199083" x="7675563" y="2817813"/>
          <p14:tracePt t="199099" x="7685088" y="2817813"/>
          <p14:tracePt t="199101" x="7694613" y="2817813"/>
          <p14:tracePt t="199111" x="7712075" y="2817813"/>
          <p14:tracePt t="199127" x="7721600" y="2817813"/>
          <p14:tracePt t="199159" x="7731125" y="2817813"/>
          <p14:tracePt t="199237" x="7740650" y="2827338"/>
          <p14:tracePt t="199391" x="7740650" y="2817813"/>
          <p14:tracePt t="199408" x="7748588" y="2781300"/>
          <p14:tracePt t="199413" x="7767638" y="2763838"/>
          <p14:tracePt t="199432" x="7777163" y="2744788"/>
          <p14:tracePt t="199437" x="7777163" y="2735263"/>
          <p14:tracePt t="199448" x="7777163" y="2727325"/>
          <p14:tracePt t="199459" x="7777163" y="2717800"/>
          <p14:tracePt t="199567" x="7777163" y="2708275"/>
          <p14:tracePt t="199575" x="7767638" y="2708275"/>
          <p14:tracePt t="199581" x="7721600" y="2708275"/>
          <p14:tracePt t="199589" x="7694613" y="2708275"/>
          <p14:tracePt t="199597" x="7675563" y="2708275"/>
          <p14:tracePt t="199607" x="7631113" y="2708275"/>
          <p14:tracePt t="199615" x="7621588" y="2708275"/>
          <p14:tracePt t="199623" x="7585075" y="2708275"/>
          <p14:tracePt t="199632" x="7548563" y="2708275"/>
          <p14:tracePt t="199638" x="7521575" y="2708275"/>
          <p14:tracePt t="199649" x="7475538" y="2717800"/>
          <p14:tracePt t="199657" x="7448550" y="2727325"/>
          <p14:tracePt t="199664" x="7402513" y="2735263"/>
          <p14:tracePt t="199670" x="7356475" y="2744788"/>
          <p14:tracePt t="199679" x="7319963" y="2763838"/>
          <p14:tracePt t="199686" x="7265988" y="2763838"/>
          <p14:tracePt t="199694" x="7202488" y="2800350"/>
          <p14:tracePt t="199704" x="7138988" y="2800350"/>
          <p14:tracePt t="199709" x="7083425" y="2808288"/>
          <p14:tracePt t="199717" x="7037388" y="2808288"/>
          <p14:tracePt t="199725" x="6983413" y="2817813"/>
          <p14:tracePt t="199734" x="6973888" y="2817813"/>
          <p14:tracePt t="199741" x="6937375" y="2817813"/>
          <p14:tracePt t="199750" x="6910388" y="2827338"/>
          <p14:tracePt t="199757" x="6892925" y="2836863"/>
          <p14:tracePt t="199765" x="6856413" y="2836863"/>
          <p14:tracePt t="199773" x="6837363" y="2836863"/>
          <p14:tracePt t="199782" x="6819900" y="2836863"/>
          <p14:tracePt t="199790" x="6800850" y="2854325"/>
          <p14:tracePt t="199798" x="6754813" y="2854325"/>
          <p14:tracePt t="199806" x="6737350" y="2854325"/>
          <p14:tracePt t="199814" x="6710363" y="2854325"/>
          <p14:tracePt t="199822" x="6691313" y="2854325"/>
          <p14:tracePt t="199829" x="6654800" y="2854325"/>
          <p14:tracePt t="199840" x="6637338" y="2854325"/>
          <p14:tracePt t="199852" x="6581775" y="2854325"/>
          <p14:tracePt t="199855" x="6537325" y="2854325"/>
          <p14:tracePt t="199867" x="6481763" y="2854325"/>
          <p14:tracePt t="199872" x="6408738" y="2854325"/>
          <p14:tracePt t="199879" x="6335713" y="2854325"/>
          <p14:tracePt t="199886" x="6245225" y="2854325"/>
          <p14:tracePt t="199902" x="6099175" y="2854325"/>
          <p14:tracePt t="199909" x="6007100" y="2854325"/>
          <p14:tracePt t="199917" x="5916613" y="2854325"/>
          <p14:tracePt t="199927" x="5834063" y="2854325"/>
          <p14:tracePt t="199933" x="5761038" y="2854325"/>
          <p14:tracePt t="199941" x="5688013" y="2854325"/>
          <p14:tracePt t="199950" x="5616575" y="2854325"/>
          <p14:tracePt t="199957" x="5561013" y="2854325"/>
          <p14:tracePt t="199966" x="5487988" y="2854325"/>
          <p14:tracePt t="199975" x="5424488" y="2854325"/>
          <p14:tracePt t="199983" x="5368925" y="2854325"/>
          <p14:tracePt t="199991" x="5314950" y="2854325"/>
          <p14:tracePt t="199999" x="5224463" y="2854325"/>
          <p14:tracePt t="200005" x="5151438" y="2854325"/>
          <p14:tracePt t="200014" x="5059363" y="2854325"/>
          <p14:tracePt t="200023" x="4949825" y="2854325"/>
          <p14:tracePt t="200040" x="4813300" y="2844800"/>
          <p14:tracePt t="200046" x="4722813" y="2836863"/>
          <p14:tracePt t="200053" x="4630738" y="2817813"/>
          <p14:tracePt t="200063" x="4549775" y="2817813"/>
          <p14:tracePt t="200070" x="4476750" y="2808288"/>
          <p14:tracePt t="200081" x="4394200" y="2781300"/>
          <p14:tracePt t="200087" x="4284663" y="2781300"/>
          <p14:tracePt t="200104" x="4129088" y="2754313"/>
          <p14:tracePt t="200112" x="4038600" y="2754313"/>
          <p14:tracePt t="200118" x="3948113" y="2744788"/>
          <p14:tracePt t="200127" x="3865563" y="2717800"/>
          <p14:tracePt t="200133" x="3829050" y="2717800"/>
          <p14:tracePt t="200141" x="3775075" y="2698750"/>
          <p14:tracePt t="200150" x="3709988" y="2690813"/>
          <p14:tracePt t="200157" x="3683000" y="2690813"/>
          <p14:tracePt t="200166" x="3665538" y="2681288"/>
          <p14:tracePt t="200173" x="3619500" y="2671763"/>
          <p14:tracePt t="200182" x="3600450" y="2654300"/>
          <p14:tracePt t="200189" x="3582988" y="2635250"/>
          <p14:tracePt t="200198" x="3563938" y="2617788"/>
          <p14:tracePt t="200206" x="3546475" y="2589213"/>
          <p14:tracePt t="200214" x="3509963" y="2535238"/>
          <p14:tracePt t="200221" x="3500438" y="2517775"/>
          <p14:tracePt t="200232" x="3500438" y="2489200"/>
          <p14:tracePt t="200239" x="3500438" y="2444750"/>
          <p14:tracePt t="200248" x="3490913" y="2416175"/>
          <p14:tracePt t="200255" x="3463925" y="2371725"/>
          <p14:tracePt t="200264" x="3463925" y="2343150"/>
          <p14:tracePt t="200271" x="3455988" y="2298700"/>
          <p14:tracePt t="200279" x="3455988" y="2262188"/>
          <p14:tracePt t="200286" x="3455988" y="2243138"/>
          <p14:tracePt t="200293" x="3455988" y="2197100"/>
          <p14:tracePt t="200301" x="3455988" y="2189163"/>
          <p14:tracePt t="200309" x="3473450" y="2143125"/>
          <p14:tracePt t="200318" x="3519488" y="2079625"/>
          <p14:tracePt t="200326" x="3556000" y="2024063"/>
          <p14:tracePt t="200333" x="3592513" y="2006600"/>
          <p14:tracePt t="200342" x="3646488" y="1970088"/>
          <p14:tracePt t="200349" x="3692525" y="1933575"/>
          <p14:tracePt t="200357" x="3765550" y="1887538"/>
          <p14:tracePt t="200366" x="3838575" y="1841500"/>
          <p14:tracePt t="200375" x="3919538" y="1804988"/>
          <p14:tracePt t="200382" x="4021138" y="1778000"/>
          <p14:tracePt t="200389" x="4111625" y="1751013"/>
          <p14:tracePt t="200398" x="4211638" y="1731963"/>
          <p14:tracePt t="200407" x="4303713" y="1697038"/>
          <p14:tracePt t="200413" x="4384675" y="1677988"/>
          <p14:tracePt t="200421" x="4457700" y="1677988"/>
          <p14:tracePt t="200430" x="4567238" y="1668463"/>
          <p14:tracePt t="200438" x="4649788" y="1641475"/>
          <p14:tracePt t="200446" x="4722813" y="1641475"/>
          <p14:tracePt t="200455" x="4813300" y="1641475"/>
          <p14:tracePt t="200464" x="4859338" y="1641475"/>
          <p14:tracePt t="200472" x="4922838" y="1641475"/>
          <p14:tracePt t="200477" x="4978400" y="1641475"/>
          <p14:tracePt t="200486" x="5041900" y="1641475"/>
          <p14:tracePt t="200493" x="5095875" y="1641475"/>
          <p14:tracePt t="200501" x="5168900" y="1641475"/>
          <p14:tracePt t="200509" x="5232400" y="1660525"/>
          <p14:tracePt t="200517" x="5305425" y="1668463"/>
          <p14:tracePt t="200525" x="5387975" y="1697038"/>
          <p14:tracePt t="200533" x="5497513" y="1724025"/>
          <p14:tracePt t="200541" x="5597525" y="1768475"/>
          <p14:tracePt t="200550" x="5707063" y="1804988"/>
          <p14:tracePt t="200559" x="5807075" y="1860550"/>
          <p14:tracePt t="200569" x="5907088" y="1906588"/>
          <p14:tracePt t="200575" x="5989638" y="1943100"/>
          <p14:tracePt t="200586" x="6035675" y="1979613"/>
          <p14:tracePt t="200591" x="6089650" y="2033588"/>
          <p14:tracePt t="200602" x="6126163" y="2052638"/>
          <p14:tracePt t="200607" x="6162675" y="2079625"/>
          <p14:tracePt t="200614" x="6172200" y="2079625"/>
          <p14:tracePt t="200622" x="6181725" y="2097088"/>
          <p14:tracePt t="200631" x="6199188" y="2133600"/>
          <p14:tracePt t="200646" x="6218238" y="2143125"/>
          <p14:tracePt t="200677" x="6226175" y="2152650"/>
          <p14:tracePt t="200694" x="6226175" y="2160588"/>
          <p14:tracePt t="200702" x="6226175" y="2170113"/>
          <p14:tracePt t="200717" x="6226175" y="2189163"/>
          <p14:tracePt t="200725" x="6226175" y="2206625"/>
          <p14:tracePt t="200742" x="6226175" y="2225675"/>
          <p14:tracePt t="200751" x="6226175" y="2233613"/>
          <p14:tracePt t="200757" x="6226175" y="2243138"/>
          <p14:tracePt t="200765" x="6226175" y="2262188"/>
          <p14:tracePt t="200773" x="6218238" y="2298700"/>
          <p14:tracePt t="200782" x="6218238" y="2306638"/>
          <p14:tracePt t="200789" x="6208713" y="2343150"/>
          <p14:tracePt t="200797" x="6199188" y="2362200"/>
          <p14:tracePt t="200805" x="6181725" y="2389188"/>
          <p14:tracePt t="200815" x="6162675" y="2416175"/>
          <p14:tracePt t="200821" x="6153150" y="2452688"/>
          <p14:tracePt t="200829" x="6145213" y="2489200"/>
          <p14:tracePt t="200839" x="6135688" y="2508250"/>
          <p14:tracePt t="200851" x="6108700" y="2554288"/>
          <p14:tracePt t="200855" x="6099175" y="2571750"/>
          <p14:tracePt t="200866" x="6099175" y="2589213"/>
          <p14:tracePt t="200887" x="6099175" y="2598738"/>
          <p14:tracePt t="201111" x="6080125" y="2598738"/>
          <p14:tracePt t="201143" x="6072188" y="2598738"/>
          <p14:tracePt t="201166" x="6062663" y="2598738"/>
          <p14:tracePt t="201179" x="6053138" y="2598738"/>
          <p14:tracePt t="201181" x="6035675" y="2598738"/>
          <p14:tracePt t="201197" x="6016625" y="2598738"/>
          <p14:tracePt t="201205" x="5980113" y="2608263"/>
          <p14:tracePt t="201222" x="5943600" y="2617788"/>
          <p14:tracePt t="201229" x="5926138" y="2617788"/>
          <p14:tracePt t="201237" x="5889625" y="2617788"/>
          <p14:tracePt t="201246" x="5853113" y="2617788"/>
          <p14:tracePt t="201254" x="5826125" y="2617788"/>
          <p14:tracePt t="201262" x="5797550" y="2617788"/>
          <p14:tracePt t="201269" x="5780088" y="2617788"/>
          <p14:tracePt t="201277" x="5743575" y="2617788"/>
          <p14:tracePt t="201293" x="5734050" y="2617788"/>
          <p14:tracePt t="201302" x="5716588" y="2617788"/>
          <p14:tracePt t="201423" x="5697538" y="2608263"/>
          <p14:tracePt t="201479" x="5688013" y="2608263"/>
          <p14:tracePt t="201487" x="5670550" y="2608263"/>
          <p14:tracePt t="201504" x="5661025" y="2608263"/>
          <p14:tracePt t="201520" x="5653088" y="2608263"/>
          <p14:tracePt t="201537" x="5643563" y="2608263"/>
          <p14:tracePt t="201541" x="5634038" y="2608263"/>
          <p14:tracePt t="201549" x="5624513" y="2608263"/>
          <p14:tracePt t="201557" x="5616575" y="2608263"/>
          <p14:tracePt t="201574" x="5607050" y="2608263"/>
          <p14:tracePt t="201598" x="5580063" y="2598738"/>
          <p14:tracePt t="201605" x="5570538" y="2589213"/>
          <p14:tracePt t="201646" x="5551488" y="2581275"/>
          <p14:tracePt t="201654" x="5543550" y="2581275"/>
          <p14:tracePt t="201662" x="5534025" y="2581275"/>
          <p14:tracePt t="201669" x="5524500" y="2581275"/>
          <p14:tracePt t="201677" x="5507038" y="2581275"/>
          <p14:tracePt t="201685" x="5497513" y="2581275"/>
          <p14:tracePt t="201726" x="5487988" y="2581275"/>
          <p14:tracePt t="201751" x="5470525" y="2581275"/>
          <p14:tracePt t="201775" x="5461000" y="2581275"/>
          <p14:tracePt t="201791" x="5451475" y="2581275"/>
          <p14:tracePt t="201910" x="5441950" y="2581275"/>
          <p14:tracePt t="201960" x="5434013" y="2581275"/>
          <p14:tracePt t="202019" x="5424488" y="2581275"/>
          <p14:tracePt t="202025" x="5414963" y="2589213"/>
          <p14:tracePt t="202039" x="5405438" y="2598738"/>
          <p14:tracePt t="202062" x="5397500" y="2608263"/>
          <p14:tracePt t="202101" x="5387975" y="2608263"/>
          <p14:tracePt t="202526" x="5378450" y="2608263"/>
          <p14:tracePt t="202885" x="5368925" y="2608263"/>
          <p14:tracePt t="202943" x="5351463" y="2608263"/>
          <p14:tracePt t="202967" x="5341938" y="2617788"/>
          <p14:tracePt t="202983" x="5334000" y="2625725"/>
          <p14:tracePt t="202991" x="5334000" y="2635250"/>
          <p14:tracePt t="203007" x="5324475" y="2644775"/>
          <p14:tracePt t="203055" x="5314950" y="2654300"/>
          <p14:tracePt t="203285" x="5305425" y="2654300"/>
          <p14:tracePt t="203327" x="5287963" y="2644775"/>
          <p14:tracePt t="203367" x="5268913" y="2635250"/>
          <p14:tracePt t="203387" x="5260975" y="2635250"/>
          <p14:tracePt t="203415" x="5251450" y="2635250"/>
          <p14:tracePt t="203439" x="5241925" y="2625725"/>
          <p14:tracePt t="203495" x="5232400" y="2617788"/>
          <p14:tracePt t="203679" x="5224463" y="2617788"/>
          <p14:tracePt t="203723" x="5224463" y="2635250"/>
          <p14:tracePt t="205040" x="5224463" y="2644775"/>
          <p14:tracePt t="205671" x="5232400" y="2654300"/>
          <p14:tracePt t="205696" x="5232400" y="2644775"/>
          <p14:tracePt t="205769" x="5232400" y="2635250"/>
          <p14:tracePt t="205784" x="5214938" y="2635250"/>
          <p14:tracePt t="205789" x="5187950" y="2635250"/>
          <p14:tracePt t="205798" x="5168900" y="2635250"/>
          <p14:tracePt t="205807" x="5114925" y="2635250"/>
          <p14:tracePt t="205814" x="5049838" y="2662238"/>
          <p14:tracePt t="205823" x="4968875" y="2690813"/>
          <p14:tracePt t="205834" x="4876800" y="2717800"/>
          <p14:tracePt t="205839" x="4759325" y="2727325"/>
          <p14:tracePt t="205848" x="4613275" y="2744788"/>
          <p14:tracePt t="205854" x="4521200" y="2744788"/>
          <p14:tracePt t="205865" x="4413250" y="2771775"/>
          <p14:tracePt t="205871" x="4294188" y="2781300"/>
          <p14:tracePt t="205878" x="4202113" y="2781300"/>
          <p14:tracePt t="205899" x="4057650" y="2781300"/>
          <p14:tracePt t="205902" x="4002088" y="2781300"/>
          <p14:tracePt t="205909" x="3975100" y="2781300"/>
          <p14:tracePt t="205917" x="3929063" y="2781300"/>
          <p14:tracePt t="205925" x="3902075" y="2781300"/>
          <p14:tracePt t="205933" x="3883025" y="2781300"/>
          <p14:tracePt t="205942" x="3856038" y="2781300"/>
          <p14:tracePt t="205950" x="3838575" y="2781300"/>
          <p14:tracePt t="205958" x="3792538" y="2781300"/>
          <p14:tracePt t="205966" x="3729038" y="2781300"/>
          <p14:tracePt t="205973" x="3673475" y="2781300"/>
          <p14:tracePt t="205982" x="3582988" y="2781300"/>
          <p14:tracePt t="205991" x="3490913" y="2781300"/>
          <p14:tracePt t="205997" x="3409950" y="2781300"/>
          <p14:tracePt t="206005" x="3300413" y="2781300"/>
          <p14:tracePt t="206013" x="3208338" y="2781300"/>
          <p14:tracePt t="206022" x="3100388" y="2781300"/>
          <p14:tracePt t="206029" x="3008313" y="2781300"/>
          <p14:tracePt t="206038" x="2898775" y="2781300"/>
          <p14:tracePt t="206046" x="2808288" y="2781300"/>
          <p14:tracePt t="206053" x="2752725" y="2781300"/>
          <p14:tracePt t="206063" x="2698750" y="2781300"/>
          <p14:tracePt t="206069" x="2635250" y="2800350"/>
          <p14:tracePt t="206080" x="2625725" y="2800350"/>
          <p14:tracePt t="206086" x="2606675" y="2800350"/>
          <p14:tracePt t="206135" x="2598738" y="2800350"/>
          <p14:tracePt t="206159" x="2589213" y="2800350"/>
          <p14:tracePt t="206198" x="2570163" y="2800350"/>
          <p14:tracePt t="206214" x="2562225" y="2800350"/>
          <p14:tracePt t="206223" x="2552700" y="2800350"/>
          <p14:tracePt t="206255" x="2543175" y="2800350"/>
          <p14:tracePt t="206263" x="2533650" y="2800350"/>
          <p14:tracePt t="206271" x="2525713" y="2800350"/>
          <p14:tracePt t="206295" x="2516188" y="2808288"/>
          <p14:tracePt t="206526" x="2516188" y="2817813"/>
          <p14:tracePt t="206555" x="2516188" y="2827338"/>
          <p14:tracePt t="206567" x="2516188" y="2836863"/>
          <p14:tracePt t="206605" x="2516188" y="2854325"/>
          <p14:tracePt t="206662" x="2516188" y="2863850"/>
          <p14:tracePt t="206768" x="2525713" y="2863850"/>
          <p14:tracePt t="206944" x="2525713" y="2881313"/>
          <p14:tracePt t="206959" x="2498725" y="2900363"/>
          <p14:tracePt t="206968" x="2479675" y="2927350"/>
          <p14:tracePt t="206977" x="2462213" y="2936875"/>
          <p14:tracePt t="206982" x="2416175" y="2963863"/>
          <p14:tracePt t="206990" x="2352675" y="2990850"/>
          <p14:tracePt t="206999" x="2306638" y="3009900"/>
          <p14:tracePt t="207007" x="2270125" y="3027363"/>
          <p14:tracePt t="207014" x="2206625" y="3046413"/>
          <p14:tracePt t="207023" x="2151063" y="3046413"/>
          <p14:tracePt t="207039" x="2005013" y="3100388"/>
          <p14:tracePt t="207048" x="1931988" y="3100388"/>
          <p14:tracePt t="207053" x="1887538" y="3100388"/>
          <p14:tracePt t="207063" x="1824038" y="3100388"/>
          <p14:tracePt t="207069" x="1778000" y="3100388"/>
          <p14:tracePt t="207080" x="1722438" y="3100388"/>
          <p14:tracePt t="207085" x="1685925" y="3100388"/>
          <p14:tracePt t="207093" x="1668463" y="3100388"/>
          <p14:tracePt t="207102" x="1658938" y="3100388"/>
          <p14:tracePt t="207111" x="1649413" y="3100388"/>
          <p14:tracePt t="207127" x="1631950" y="3082925"/>
          <p14:tracePt t="207167" x="1631950" y="3063875"/>
          <p14:tracePt t="207175" x="1631950" y="3054350"/>
          <p14:tracePt t="207191" x="1631950" y="3046413"/>
          <p14:tracePt t="207207" x="1641475" y="3036888"/>
          <p14:tracePt t="207311" x="1631950" y="3036888"/>
          <p14:tracePt t="207319" x="1612900" y="3036888"/>
          <p14:tracePt t="207327" x="1576388" y="3036888"/>
          <p14:tracePt t="207340" x="1522413" y="3046413"/>
          <p14:tracePt t="207343" x="1476375" y="3054350"/>
          <p14:tracePt t="207356" x="1449388" y="3063875"/>
          <p14:tracePt t="207357" x="1422400" y="3063875"/>
          <p14:tracePt t="207365" x="1412875" y="3073400"/>
          <p14:tracePt t="207375" x="1395413" y="3073400"/>
          <p14:tracePt t="207388" x="1385888" y="3073400"/>
          <p14:tracePt t="207589" x="1385888" y="3082925"/>
          <p14:tracePt t="207605" x="1385888" y="3100388"/>
          <p14:tracePt t="207696" x="1395413" y="3109913"/>
          <p14:tracePt t="207807" x="1376363" y="3109913"/>
          <p14:tracePt t="207815" x="1349375" y="3119438"/>
          <p14:tracePt t="207823" x="1330325" y="3119438"/>
          <p14:tracePt t="207830" x="1303338" y="3136900"/>
          <p14:tracePt t="207837" x="1266825" y="3136900"/>
          <p14:tracePt t="207847" x="1239838" y="3136900"/>
          <p14:tracePt t="207853" x="1222375" y="3136900"/>
          <p14:tracePt t="207863" x="1203325" y="3136900"/>
          <p14:tracePt t="207878" x="1193800" y="3136900"/>
          <p14:tracePt t="207984" x="1203325" y="3136900"/>
          <p14:tracePt t="207992" x="1222375" y="3136900"/>
          <p14:tracePt t="207999" x="1230313" y="3136900"/>
          <p14:tracePt t="208007" x="1239838" y="3136900"/>
          <p14:tracePt t="208015" x="1249363" y="3146425"/>
          <p14:tracePt t="208022" x="1249363" y="3155950"/>
          <p14:tracePt t="208053" x="1249363" y="3173413"/>
          <p14:tracePt t="208062" x="1249363" y="3182938"/>
          <p14:tracePt t="208135" x="1249363" y="3192463"/>
          <p14:tracePt t="208237" x="1266825" y="3163888"/>
          <p14:tracePt t="208245" x="1285875" y="3146425"/>
          <p14:tracePt t="208253" x="1322388" y="3119438"/>
          <p14:tracePt t="208262" x="1339850" y="3100388"/>
          <p14:tracePt t="208270" x="1376363" y="3054350"/>
          <p14:tracePt t="208277" x="1422400" y="3027363"/>
          <p14:tracePt t="208285" x="1439863" y="3009900"/>
          <p14:tracePt t="208294" x="1485900" y="2990850"/>
          <p14:tracePt t="208302" x="1504950" y="2973388"/>
          <p14:tracePt t="208311" x="1512888" y="2963863"/>
          <p14:tracePt t="208383" x="1522413" y="2963863"/>
          <p14:tracePt t="208393" x="1522413" y="3000375"/>
          <p14:tracePt t="208397" x="1512888" y="3017838"/>
          <p14:tracePt t="208406" x="1504950" y="3036888"/>
          <p14:tracePt t="208417" x="1476375" y="3082925"/>
          <p14:tracePt t="208426" x="1476375" y="3090863"/>
          <p14:tracePt t="208429" x="1468438" y="3100388"/>
          <p14:tracePt t="208439" x="1458913" y="3119438"/>
          <p14:tracePt t="208448" x="1458913" y="3127375"/>
          <p14:tracePt t="208457" x="1458913" y="3155950"/>
          <p14:tracePt t="208470" x="1458913" y="3163888"/>
          <p14:tracePt t="208481" x="1458913" y="3173413"/>
          <p14:tracePt t="208526" x="1458913" y="3182938"/>
          <p14:tracePt t="208558" x="1458913" y="3192463"/>
          <p14:tracePt t="208639" x="1468438" y="3192463"/>
          <p14:tracePt t="208659" x="1476375" y="3192463"/>
          <p14:tracePt t="208661" x="1485900" y="3192463"/>
          <p14:tracePt t="208669" x="1504950" y="3192463"/>
          <p14:tracePt t="208678" x="1522413" y="3192463"/>
          <p14:tracePt t="208685" x="1531938" y="3192463"/>
          <p14:tracePt t="208693" x="1549400" y="3192463"/>
          <p14:tracePt t="208702" x="1595438" y="3163888"/>
          <p14:tracePt t="208709" x="1612900" y="3155950"/>
          <p14:tracePt t="208718" x="1668463" y="3146425"/>
          <p14:tracePt t="208725" x="1731963" y="3146425"/>
          <p14:tracePt t="208735" x="1787525" y="3146425"/>
          <p14:tracePt t="208741" x="1841500" y="3146425"/>
          <p14:tracePt t="208750" x="1895475" y="3146425"/>
          <p14:tracePt t="208757" x="1924050" y="3146425"/>
          <p14:tracePt t="208766" x="1960563" y="3146425"/>
          <p14:tracePt t="208773" x="1978025" y="3146425"/>
          <p14:tracePt t="208800" x="1987550" y="3146425"/>
          <p14:tracePt t="208805" x="1997075" y="3146425"/>
          <p14:tracePt t="208837" x="2005013" y="3155950"/>
          <p14:tracePt t="208847" x="2014538" y="3155950"/>
          <p14:tracePt t="208864" x="2024063" y="3155950"/>
          <p14:tracePt t="208871" x="2033588" y="3155950"/>
          <p14:tracePt t="208934" x="2033588" y="3173413"/>
          <p14:tracePt t="208950" x="2033588" y="3182938"/>
          <p14:tracePt t="208957" x="2033588" y="3192463"/>
          <p14:tracePt t="208974" x="2024063" y="3209925"/>
          <p14:tracePt t="208997" x="2014538" y="3219450"/>
          <p14:tracePt t="209005" x="2005013" y="3228975"/>
          <p14:tracePt t="209038" x="1997075" y="3228975"/>
          <p14:tracePt t="209119" x="2024063" y="3228975"/>
          <p14:tracePt t="209127" x="2051050" y="3228975"/>
          <p14:tracePt t="209136" x="2078038" y="3209925"/>
          <p14:tracePt t="209142" x="2114550" y="3209925"/>
          <p14:tracePt t="209150" x="2143125" y="3200400"/>
          <p14:tracePt t="209157" x="2179638" y="3192463"/>
          <p14:tracePt t="209167" x="2214563" y="3182938"/>
          <p14:tracePt t="209177" x="2224088" y="3173413"/>
          <p14:tracePt t="209279" x="2214563" y="3173413"/>
          <p14:tracePt t="209287" x="2197100" y="3182938"/>
          <p14:tracePt t="209296" x="2187575" y="3182938"/>
          <p14:tracePt t="209302" x="2179638" y="3192463"/>
          <p14:tracePt t="209317" x="2170113" y="3200400"/>
          <p14:tracePt t="209342" x="2160588" y="3209925"/>
          <p14:tracePt t="209399" x="2160588" y="3219450"/>
          <p14:tracePt t="209535" x="2143125" y="3219450"/>
          <p14:tracePt t="209543" x="2133600" y="3219450"/>
          <p14:tracePt t="209557" x="2106613" y="3219450"/>
          <p14:tracePt t="209565" x="2097088" y="3219450"/>
          <p14:tracePt t="209581" x="2087563" y="3219450"/>
          <p14:tracePt t="209589" x="2070100" y="3219450"/>
          <p14:tracePt t="209605" x="2060575" y="3228975"/>
          <p14:tracePt t="209629" x="2051050" y="3228975"/>
          <p14:tracePt t="209646" x="2033588" y="3228975"/>
          <p14:tracePt t="209654" x="2014538" y="3228975"/>
          <p14:tracePt t="209662" x="2005013" y="3228975"/>
          <p14:tracePt t="209669" x="1968500" y="3228975"/>
          <p14:tracePt t="209680" x="1941513" y="3228975"/>
          <p14:tracePt t="209687" x="1914525" y="3228975"/>
          <p14:tracePt t="209698" x="1860550" y="3228975"/>
          <p14:tracePt t="209705" x="1814513" y="3228975"/>
          <p14:tracePt t="209709" x="1778000" y="3228975"/>
          <p14:tracePt t="209719" x="1741488" y="3209925"/>
          <p14:tracePt t="209725" x="1722438" y="3200400"/>
          <p14:tracePt t="209735" x="1704975" y="3192463"/>
          <p14:tracePt t="209742" x="1677988" y="3182938"/>
          <p14:tracePt t="209767" x="1668463" y="3173413"/>
          <p14:tracePt t="209913" x="1668463" y="3163888"/>
          <p14:tracePt t="209920" x="1677988" y="3155950"/>
          <p14:tracePt t="209926" x="1714500" y="3155950"/>
          <p14:tracePt t="209934" x="1768475" y="3146425"/>
          <p14:tracePt t="209942" x="1841500" y="3146425"/>
          <p14:tracePt t="209950" x="1968500" y="3146425"/>
          <p14:tracePt t="209957" x="2114550" y="3146425"/>
          <p14:tracePt t="209965" x="2297113" y="3146425"/>
          <p14:tracePt t="209974" x="2516188" y="3146425"/>
          <p14:tracePt t="209981" x="2744788" y="3146425"/>
          <p14:tracePt t="209989" x="2962275" y="3146425"/>
          <p14:tracePt t="209998" x="3190875" y="3146425"/>
          <p14:tracePt t="210007" x="3419475" y="3146425"/>
          <p14:tracePt t="210018" x="3646488" y="3146425"/>
          <p14:tracePt t="210023" x="3865563" y="3146425"/>
          <p14:tracePt t="210035" x="4065588" y="3146425"/>
          <p14:tracePt t="210039" x="4294188" y="3146425"/>
          <p14:tracePt t="210051" x="4484688" y="3146425"/>
          <p14:tracePt t="210053" x="4667250" y="3146425"/>
          <p14:tracePt t="210062" x="4849813" y="3146425"/>
          <p14:tracePt t="210069" x="4995863" y="3146425"/>
          <p14:tracePt t="210081" x="5141913" y="3146425"/>
          <p14:tracePt t="210085" x="5268913" y="3146425"/>
          <p14:tracePt t="210094" x="5397500" y="3146425"/>
          <p14:tracePt t="210102" x="5524500" y="3146425"/>
          <p14:tracePt t="210110" x="5653088" y="3146425"/>
          <p14:tracePt t="210117" x="5724525" y="3146425"/>
          <p14:tracePt t="210128" x="5797550" y="3146425"/>
          <p14:tracePt t="210135" x="5843588" y="3146425"/>
          <p14:tracePt t="210143" x="5880100" y="3146425"/>
          <p14:tracePt t="210151" x="5889625" y="3146425"/>
          <p14:tracePt t="210159" x="5899150" y="3146425"/>
          <p14:tracePt t="210255" x="5916613" y="3146425"/>
          <p14:tracePt t="210279" x="5916613" y="3155950"/>
          <p14:tracePt t="210327" x="5916613" y="3163888"/>
          <p14:tracePt t="210350" x="5926138" y="3163888"/>
          <p14:tracePt t="210376" x="5935663" y="3163888"/>
          <p14:tracePt t="210381" x="5953125" y="3163888"/>
          <p14:tracePt t="210389" x="5972175" y="3163888"/>
          <p14:tracePt t="210397" x="6007100" y="3163888"/>
          <p14:tracePt t="210406" x="6080125" y="3163888"/>
          <p14:tracePt t="210415" x="6135688" y="3163888"/>
          <p14:tracePt t="210422" x="6208713" y="3163888"/>
          <p14:tracePt t="210430" x="6308725" y="3163888"/>
          <p14:tracePt t="210437" x="6381750" y="3163888"/>
          <p14:tracePt t="210446" x="6454775" y="3163888"/>
          <p14:tracePt t="210454" x="6527800" y="3163888"/>
          <p14:tracePt t="210462" x="6581775" y="3163888"/>
          <p14:tracePt t="210471" x="6627813" y="3163888"/>
          <p14:tracePt t="210481" x="6645275" y="3163888"/>
          <p14:tracePt t="210557" x="6654800" y="3163888"/>
          <p14:tracePt t="210566" x="6627813" y="3173413"/>
          <p14:tracePt t="210574" x="6573838" y="3182938"/>
          <p14:tracePt t="210581" x="6508750" y="3228975"/>
          <p14:tracePt t="210591" x="6427788" y="3236913"/>
          <p14:tracePt t="210598" x="6354763" y="3246438"/>
          <p14:tracePt t="210607" x="6226175" y="3282950"/>
          <p14:tracePt t="210614" x="6089650" y="3292475"/>
          <p14:tracePt t="210623" x="5943600" y="3309938"/>
          <p14:tracePt t="210630" x="5780088" y="3319463"/>
          <p14:tracePt t="210637" x="5514975" y="3375025"/>
          <p14:tracePt t="210646" x="5241925" y="3411538"/>
          <p14:tracePt t="210654" x="4978400" y="3411538"/>
          <p14:tracePt t="210662" x="4613275" y="3475038"/>
          <p14:tracePt t="210670" x="4284663" y="3475038"/>
          <p14:tracePt t="210678" x="3984625" y="3475038"/>
          <p14:tracePt t="210685" x="3719513" y="3475038"/>
          <p14:tracePt t="210694" x="3556000" y="3492500"/>
          <p14:tracePt t="210703" x="3390900" y="3492500"/>
          <p14:tracePt t="210709" x="3300413" y="3492500"/>
          <p14:tracePt t="210717" x="3244850" y="3492500"/>
          <p14:tracePt t="210725" x="3227388" y="3492500"/>
          <p14:tracePt t="210742" x="3217863" y="3492500"/>
          <p14:tracePt t="210775" x="3200400" y="3492500"/>
          <p14:tracePt t="210783" x="3190875" y="3492500"/>
          <p14:tracePt t="210791" x="3190875" y="3482975"/>
          <p14:tracePt t="210814" x="3181350" y="3475038"/>
          <p14:tracePt t="210917" x="3208338" y="3465513"/>
          <p14:tracePt t="210927" x="3317875" y="3465513"/>
          <p14:tracePt t="210935" x="3463925" y="3465513"/>
          <p14:tracePt t="210943" x="3636963" y="3465513"/>
          <p14:tracePt t="210950" x="3838575" y="3465513"/>
          <p14:tracePt t="210957" x="4094163" y="3465513"/>
          <p14:tracePt t="210966" x="4348163" y="3465513"/>
          <p14:tracePt t="210974" x="4649788" y="3465513"/>
          <p14:tracePt t="210981" x="4949825" y="3465513"/>
          <p14:tracePt t="210989" x="5214938" y="3465513"/>
          <p14:tracePt t="210998" x="5414963" y="3465513"/>
          <p14:tracePt t="211005" x="5570538" y="3465513"/>
          <p14:tracePt t="211013" x="5716588" y="3465513"/>
          <p14:tracePt t="211021" x="5826125" y="3465513"/>
          <p14:tracePt t="211031" x="5907088" y="3465513"/>
          <p14:tracePt t="211038" x="5962650" y="3455988"/>
          <p14:tracePt t="211048" x="5989638" y="3438525"/>
          <p14:tracePt t="211053" x="6026150" y="3438525"/>
          <p14:tracePt t="211069" x="6043613" y="3438525"/>
          <p14:tracePt t="211085" x="6053138" y="3438525"/>
          <p14:tracePt t="211103" x="6062663" y="3438525"/>
          <p14:tracePt t="211129" x="6072188" y="3438525"/>
          <p14:tracePt t="211199" x="6080125" y="3438525"/>
          <p14:tracePt t="211519" x="6080125" y="3455988"/>
          <p14:tracePt t="211583" x="6080125" y="3465513"/>
          <p14:tracePt t="211607" x="6080125" y="3475038"/>
          <p14:tracePt t="211623" x="6080125" y="3482975"/>
          <p14:tracePt t="211638" x="6080125" y="3502025"/>
          <p14:tracePt t="211817" x="6080125" y="3511550"/>
          <p14:tracePt t="211845" x="6080125" y="3519488"/>
          <p14:tracePt t="211861" x="6080125" y="3538538"/>
          <p14:tracePt t="211878" x="6089650" y="3548063"/>
          <p14:tracePt t="211885" x="6089650" y="3556000"/>
          <p14:tracePt t="212071" x="6089650" y="3565525"/>
          <p14:tracePt t="212095" x="6089650" y="3575050"/>
          <p14:tracePt t="212157" x="6099175" y="3584575"/>
          <p14:tracePt t="212181" x="6126163" y="3584575"/>
          <p14:tracePt t="212189" x="6135688" y="3584575"/>
          <p14:tracePt t="212197" x="6145213" y="3584575"/>
          <p14:tracePt t="212205" x="6153150" y="3584575"/>
          <p14:tracePt t="212213" x="6181725" y="3575050"/>
          <p14:tracePt t="212246" x="6189663" y="3575050"/>
          <p14:tracePt t="212262" x="6199188" y="3565525"/>
          <p14:tracePt t="212270" x="6218238" y="3556000"/>
          <p14:tracePt t="212286" x="6226175" y="3556000"/>
          <p14:tracePt t="212895" x="6208713" y="3556000"/>
          <p14:tracePt t="212935" x="6199188" y="3565525"/>
          <p14:tracePt t="212943" x="6189663" y="3565525"/>
          <p14:tracePt t="212951" x="6189663" y="3575050"/>
          <p14:tracePt t="212958" x="6181725" y="3584575"/>
          <p14:tracePt t="212966" x="6172200" y="3592513"/>
          <p14:tracePt t="212974" x="6162675" y="3602038"/>
          <p14:tracePt t="212981" x="6153150" y="3611563"/>
          <p14:tracePt t="212989" x="6135688" y="3629025"/>
          <p14:tracePt t="213005" x="6126163" y="3629025"/>
          <p14:tracePt t="213021" x="6116638" y="3638550"/>
          <p14:tracePt t="213037" x="6108700" y="3648075"/>
          <p14:tracePt t="213095" x="6099175" y="3657600"/>
          <p14:tracePt t="213113" x="6089650" y="3665538"/>
          <p14:tracePt t="213126" x="6089650" y="3675063"/>
          <p14:tracePt t="213143" x="6089650" y="3684588"/>
          <p14:tracePt t="213167" x="6080125" y="3711575"/>
          <p14:tracePt t="213343" x="6080125" y="3721100"/>
          <p14:tracePt t="213478" x="6080125" y="3730625"/>
          <p14:tracePt t="213487" x="6089650" y="3730625"/>
          <p14:tracePt t="213494" x="6099175" y="3730625"/>
          <p14:tracePt t="213522" x="6108700" y="3730625"/>
          <p14:tracePt t="213543" x="6126163" y="3730625"/>
          <p14:tracePt t="213583" x="6135688" y="3730625"/>
          <p14:tracePt t="213729" x="6145213" y="3730625"/>
          <p14:tracePt t="213760" x="6145213" y="3738563"/>
          <p14:tracePt t="213786" x="6145213" y="3748088"/>
          <p14:tracePt t="213789" x="6145213" y="3757613"/>
          <p14:tracePt t="213814" x="6145213" y="3767138"/>
          <p14:tracePt t="214183" x="6153150" y="3767138"/>
          <p14:tracePt t="214253" x="6162675" y="3767138"/>
          <p14:tracePt t="214278" x="6172200" y="3767138"/>
          <p14:tracePt t="214374" x="6189663" y="3767138"/>
          <p14:tracePt t="214554" x="6199188" y="3767138"/>
          <p14:tracePt t="214565" x="6208713" y="3757613"/>
          <p14:tracePt t="214605" x="6218238" y="3748088"/>
          <p14:tracePt t="214824" x="6226175" y="3738563"/>
          <p14:tracePt t="214839" x="6235700" y="3730625"/>
          <p14:tracePt t="214862" x="6245225" y="3730625"/>
          <p14:tracePt t="215175" x="6254750" y="3721100"/>
          <p14:tracePt t="215191" x="6254750" y="3711575"/>
          <p14:tracePt t="215207" x="6254750" y="3702050"/>
          <p14:tracePt t="215215" x="6254750" y="3684588"/>
          <p14:tracePt t="215223" x="6254750" y="3665538"/>
          <p14:tracePt t="215234" x="6254750" y="3657600"/>
          <p14:tracePt t="215238" x="6262688" y="3629025"/>
          <p14:tracePt t="215247" x="6262688" y="3611563"/>
          <p14:tracePt t="215255" x="6262688" y="3592513"/>
          <p14:tracePt t="215263" x="6262688" y="3575050"/>
          <p14:tracePt t="215270" x="6272213" y="3556000"/>
          <p14:tracePt t="215282" x="6272213" y="3548063"/>
          <p14:tracePt t="215303" x="6281738" y="3538538"/>
          <p14:tracePt t="215333" x="6281738" y="3529013"/>
          <p14:tracePt t="215373" x="6281738" y="3511550"/>
          <p14:tracePt t="215647" x="6299200" y="3511550"/>
          <p14:tracePt t="215660" x="6318250" y="3511550"/>
          <p14:tracePt t="215661" x="6335713" y="3511550"/>
          <p14:tracePt t="215669" x="6362700" y="3502025"/>
          <p14:tracePt t="215681" x="6391275" y="3482975"/>
          <p14:tracePt t="215689" x="6464300" y="3446463"/>
          <p14:tracePt t="215697" x="6500813" y="3419475"/>
          <p14:tracePt t="215704" x="6573838" y="3382963"/>
          <p14:tracePt t="215709" x="6654800" y="3346450"/>
          <p14:tracePt t="215717" x="6718300" y="3309938"/>
          <p14:tracePt t="215729" x="6800850" y="3255963"/>
          <p14:tracePt t="215735" x="6846888" y="3228975"/>
          <p14:tracePt t="215743" x="6929438" y="3192463"/>
          <p14:tracePt t="215754" x="6973888" y="3163888"/>
          <p14:tracePt t="215759" x="7010400" y="3146425"/>
          <p14:tracePt t="215770" x="7037388" y="3127375"/>
          <p14:tracePt t="215775" x="7065963" y="3127375"/>
          <p14:tracePt t="215785" x="7073900" y="3119438"/>
          <p14:tracePt t="215789" x="7092950" y="3109913"/>
          <p14:tracePt t="215917" x="7102475" y="3100388"/>
          <p14:tracePt t="215933" x="7110413" y="3090863"/>
          <p14:tracePt t="215966" x="7119938" y="3082925"/>
          <p14:tracePt t="215989" x="7129463" y="3073400"/>
          <p14:tracePt t="215997" x="7138988" y="3073400"/>
          <p14:tracePt t="216005" x="7146925" y="3073400"/>
          <p14:tracePt t="216022" x="7156450" y="3054350"/>
          <p14:tracePt t="216030" x="7175500" y="3046413"/>
          <p14:tracePt t="216037" x="7183438" y="3036888"/>
          <p14:tracePt t="216046" x="7202488" y="3027363"/>
          <p14:tracePt t="216053" x="7248525" y="3000375"/>
          <p14:tracePt t="216063" x="7256463" y="3000375"/>
          <p14:tracePt t="216069" x="7283450" y="2982913"/>
          <p14:tracePt t="216079" x="7292975" y="2963863"/>
          <p14:tracePt t="216085" x="7302500" y="2954338"/>
          <p14:tracePt t="216096" x="7319963" y="2946400"/>
          <p14:tracePt t="216101" x="7319963" y="2936875"/>
          <p14:tracePt t="216109" x="7339013" y="2917825"/>
          <p14:tracePt t="216126" x="7348538" y="2909888"/>
          <p14:tracePt t="216135" x="7356475" y="2900363"/>
          <p14:tracePt t="216141" x="7366000" y="2890838"/>
          <p14:tracePt t="216157" x="7375525" y="2890838"/>
          <p14:tracePt t="216165" x="7385050" y="2881313"/>
          <p14:tracePt t="216199" x="7385050" y="2873375"/>
          <p14:tracePt t="216230" x="7392988" y="2873375"/>
          <p14:tracePt t="216237" x="7402513" y="2863850"/>
          <p14:tracePt t="216262" x="7412038" y="2854325"/>
          <p14:tracePt t="216270" x="7421563" y="2844800"/>
          <p14:tracePt t="216277" x="7429500" y="2836863"/>
          <p14:tracePt t="216286" x="7439025" y="2836863"/>
          <p14:tracePt t="216294" x="7439025" y="2827338"/>
          <p14:tracePt t="216301" x="7448550" y="2817813"/>
          <p14:tracePt t="216310" x="7466013" y="2800350"/>
          <p14:tracePt t="216326" x="7485063" y="2781300"/>
          <p14:tracePt t="216333" x="7494588" y="2771775"/>
          <p14:tracePt t="216341" x="7512050" y="2754313"/>
          <p14:tracePt t="216349" x="7531100" y="2735263"/>
          <p14:tracePt t="216357" x="7539038" y="2708275"/>
          <p14:tracePt t="216365" x="7558088" y="2690813"/>
          <p14:tracePt t="216373" x="7558088" y="2671763"/>
          <p14:tracePt t="216381" x="7575550" y="2654300"/>
          <p14:tracePt t="216389" x="7575550" y="2644775"/>
          <p14:tracePt t="216397" x="7585075" y="2635250"/>
          <p14:tracePt t="216407" x="7585075" y="2625725"/>
          <p14:tracePt t="216527" x="7585075" y="2617788"/>
          <p14:tracePt t="216559" x="7575550" y="2617788"/>
          <p14:tracePt t="216575" x="7558088" y="2617788"/>
          <p14:tracePt t="216589" x="7548563" y="2617788"/>
          <p14:tracePt t="216597" x="7531100" y="2625725"/>
          <p14:tracePt t="216605" x="7502525" y="2635250"/>
          <p14:tracePt t="216614" x="7494588" y="2635250"/>
          <p14:tracePt t="216621" x="7475538" y="2654300"/>
          <p14:tracePt t="216629" x="7448550" y="2662238"/>
          <p14:tracePt t="216637" x="7412038" y="2671763"/>
          <p14:tracePt t="216645" x="7385050" y="2671763"/>
          <p14:tracePt t="216654" x="7356475" y="2681288"/>
          <p14:tracePt t="216662" x="7312025" y="2708275"/>
          <p14:tracePt t="216669" x="7283450" y="2717800"/>
          <p14:tracePt t="216678" x="7256463" y="2717800"/>
          <p14:tracePt t="216686" x="7192963" y="2727325"/>
          <p14:tracePt t="216694" x="7165975" y="2735263"/>
          <p14:tracePt t="216701" x="7138988" y="2735263"/>
          <p14:tracePt t="216709" x="7110413" y="2735263"/>
          <p14:tracePt t="216717" x="7092950" y="2735263"/>
          <p14:tracePt t="216725" x="7065963" y="2754313"/>
          <p14:tracePt t="216735" x="7046913" y="2754313"/>
          <p14:tracePt t="216741" x="7037388" y="2754313"/>
          <p14:tracePt t="216750" x="7010400" y="2754313"/>
          <p14:tracePt t="216759" x="7000875" y="2754313"/>
          <p14:tracePt t="216767" x="6992938" y="2754313"/>
          <p14:tracePt t="216776" x="6973888" y="2754313"/>
          <p14:tracePt t="216784" x="6956425" y="2754313"/>
          <p14:tracePt t="216797" x="6937375" y="2754313"/>
          <p14:tracePt t="216805" x="6919913" y="2754313"/>
          <p14:tracePt t="216814" x="6910388" y="2754313"/>
          <p14:tracePt t="216822" x="6892925" y="2754313"/>
          <p14:tracePt t="216830" x="6873875" y="2754313"/>
          <p14:tracePt t="216845" x="6864350" y="2754313"/>
          <p14:tracePt t="216853" x="6856413" y="2754313"/>
          <p14:tracePt t="216862" x="6846888" y="2754313"/>
          <p14:tracePt t="216871" x="6837363" y="2754313"/>
          <p14:tracePt t="216902" x="6800850" y="2754313"/>
          <p14:tracePt t="216933" x="6791325" y="2754313"/>
          <p14:tracePt t="216967" x="6783388" y="2754313"/>
          <p14:tracePt t="217031" x="6783388" y="2735263"/>
          <p14:tracePt t="217055" x="6783388" y="2727325"/>
          <p14:tracePt t="217062" x="6783388" y="2717800"/>
          <p14:tracePt t="217082" x="6783388" y="2708275"/>
          <p14:tracePt t="217086" x="6783388" y="2690813"/>
          <p14:tracePt t="217102" x="6783388" y="2671763"/>
          <p14:tracePt t="217130" x="6783388" y="2654300"/>
          <p14:tracePt t="217133" x="6783388" y="2644775"/>
          <p14:tracePt t="217142" x="6783388" y="2635250"/>
          <p14:tracePt t="217149" x="6764338" y="2617788"/>
          <p14:tracePt t="217157" x="6754813" y="2608263"/>
          <p14:tracePt t="217165" x="6737350" y="2589213"/>
          <p14:tracePt t="217175" x="6727825" y="2581275"/>
          <p14:tracePt t="217181" x="6710363" y="2571750"/>
          <p14:tracePt t="217191" x="6691313" y="2544763"/>
          <p14:tracePt t="217197" x="6673850" y="2525713"/>
          <p14:tracePt t="217206" x="6645275" y="2508250"/>
          <p14:tracePt t="217214" x="6618288" y="2489200"/>
          <p14:tracePt t="217222" x="6600825" y="2481263"/>
          <p14:tracePt t="217232" x="6581775" y="2462213"/>
          <p14:tracePt t="217241" x="6564313" y="2452688"/>
          <p14:tracePt t="217255" x="6537325" y="2444750"/>
          <p14:tracePt t="217265" x="6527800" y="2444750"/>
          <p14:tracePt t="217270" x="6518275" y="2444750"/>
          <p14:tracePt t="217280" x="6508750" y="2435225"/>
          <p14:tracePt t="217317" x="6491288" y="2435225"/>
          <p14:tracePt t="217357" x="6472238" y="2416175"/>
          <p14:tracePt t="217391" x="6464300" y="2408238"/>
          <p14:tracePt t="217591" x="6464300" y="2398713"/>
          <p14:tracePt t="217605" x="6454775" y="2398713"/>
          <p14:tracePt t="217613" x="6445250" y="2398713"/>
          <p14:tracePt t="217622" x="6435725" y="2398713"/>
          <p14:tracePt t="217630" x="6408738" y="2398713"/>
          <p14:tracePt t="217637" x="6399213" y="2398713"/>
          <p14:tracePt t="217646" x="6391275" y="2398713"/>
          <p14:tracePt t="217654" x="6354763" y="2398713"/>
          <p14:tracePt t="217662" x="6335713" y="2398713"/>
          <p14:tracePt t="217670" x="6299200" y="2398713"/>
          <p14:tracePt t="217678" x="6272213" y="2398713"/>
          <p14:tracePt t="217685" x="6262688" y="2398713"/>
          <p14:tracePt t="217694" x="6226175" y="2398713"/>
          <p14:tracePt t="217702" x="6208713" y="2371725"/>
          <p14:tracePt t="217709" x="6199188" y="2362200"/>
          <p14:tracePt t="217717" x="6189663" y="2352675"/>
          <p14:tracePt t="217726" x="6172200" y="2343150"/>
          <p14:tracePt t="217734" x="6162675" y="2325688"/>
          <p14:tracePt t="217741" x="6153150" y="2316163"/>
          <p14:tracePt t="217750" x="6153150" y="2306638"/>
          <p14:tracePt t="217757" x="6145213" y="2279650"/>
          <p14:tracePt t="217766" x="6145213" y="2270125"/>
          <p14:tracePt t="217774" x="6145213" y="2252663"/>
          <p14:tracePt t="217782" x="6145213" y="2243138"/>
          <p14:tracePt t="217789" x="6145213" y="2225675"/>
          <p14:tracePt t="217799" x="6145213" y="2197100"/>
          <p14:tracePt t="217805" x="6145213" y="2189163"/>
          <p14:tracePt t="217813" x="6145213" y="2160588"/>
          <p14:tracePt t="217822" x="6145213" y="2152650"/>
          <p14:tracePt t="217830" x="6145213" y="2143125"/>
          <p14:tracePt t="217846" x="6145213" y="2133600"/>
          <p14:tracePt t="217871" x="6145213" y="2125663"/>
          <p14:tracePt t="217978" x="6135688" y="2125663"/>
          <p14:tracePt t="217999" x="6126163" y="2125663"/>
          <p14:tracePt t="218007" x="6116638" y="2133600"/>
          <p14:tracePt t="218015" x="6099175" y="2143125"/>
          <p14:tracePt t="218023" x="6089650" y="2152650"/>
          <p14:tracePt t="218031" x="6080125" y="2152650"/>
          <p14:tracePt t="218037" x="6062663" y="2160588"/>
          <p14:tracePt t="218046" x="6043613" y="2160588"/>
          <p14:tracePt t="218061" x="6035675" y="2170113"/>
          <p14:tracePt t="218069" x="6007100" y="2170113"/>
          <p14:tracePt t="218078" x="5989638" y="2170113"/>
          <p14:tracePt t="218085" x="5962650" y="2170113"/>
          <p14:tracePt t="218095" x="5943600" y="2170113"/>
          <p14:tracePt t="218101" x="5899150" y="2170113"/>
          <p14:tracePt t="218112" x="5862638" y="2170113"/>
          <p14:tracePt t="218117" x="5843588" y="2170113"/>
          <p14:tracePt t="218126" x="5797550" y="2170113"/>
          <p14:tracePt t="218135" x="5761038" y="2170113"/>
          <p14:tracePt t="218144" x="5743575" y="2170113"/>
          <p14:tracePt t="218150" x="5716588" y="2170113"/>
          <p14:tracePt t="218158" x="5680075" y="2160588"/>
          <p14:tracePt t="218166" x="5661025" y="2152650"/>
          <p14:tracePt t="218177" x="5653088" y="2152650"/>
          <p14:tracePt t="218191" x="5643563" y="2143125"/>
          <p14:tracePt t="218197" x="5624513" y="2143125"/>
          <p14:tracePt t="218205" x="5616575" y="2133600"/>
          <p14:tracePt t="218222" x="5607050" y="2125663"/>
          <p14:tracePt t="218232" x="5580063" y="2116138"/>
          <p14:tracePt t="218247" x="5570538" y="2097088"/>
          <p14:tracePt t="218254" x="5561013" y="2089150"/>
          <p14:tracePt t="218263" x="5543550" y="2079625"/>
          <p14:tracePt t="218269" x="5534025" y="2079625"/>
          <p14:tracePt t="218278" x="5524500" y="2070100"/>
          <p14:tracePt t="218286" x="5507038" y="2052638"/>
          <p14:tracePt t="218295" x="5487988" y="2043113"/>
          <p14:tracePt t="218301" x="5470525" y="2024063"/>
          <p14:tracePt t="218310" x="5451475" y="2006600"/>
          <p14:tracePt t="218326" x="5424488" y="1979613"/>
          <p14:tracePt t="218333" x="5397500" y="1960563"/>
          <p14:tracePt t="218341" x="5378450" y="1951038"/>
          <p14:tracePt t="218358" x="5360988" y="1943100"/>
          <p14:tracePt t="218365" x="5351463" y="1933575"/>
          <p14:tracePt t="218373" x="5351463" y="1924050"/>
          <p14:tracePt t="218390" x="5341938" y="1914525"/>
          <p14:tracePt t="218414" x="5341938" y="1878013"/>
          <p14:tracePt t="218430" x="5334000" y="1870075"/>
          <p14:tracePt t="218456" x="5334000" y="1851025"/>
          <p14:tracePt t="218462" x="5334000" y="1841500"/>
          <p14:tracePt t="218485" x="5334000" y="1833563"/>
          <p14:tracePt t="218622" x="5324475" y="1824038"/>
          <p14:tracePt t="218662" x="5314950" y="1824038"/>
          <p14:tracePt t="218671" x="5314950" y="1841500"/>
          <p14:tracePt t="218679" x="5314950" y="1870075"/>
          <p14:tracePt t="218686" x="5314950" y="1887538"/>
          <p14:tracePt t="218697" x="5314950" y="1914525"/>
          <p14:tracePt t="218706" x="5314950" y="1924050"/>
          <p14:tracePt t="218709" x="5314950" y="1951038"/>
          <p14:tracePt t="218719" x="5314950" y="1970088"/>
          <p14:tracePt t="218725" x="5324475" y="1979613"/>
          <p14:tracePt t="218734" x="5324475" y="1987550"/>
          <p14:tracePt t="218741" x="5324475" y="2016125"/>
          <p14:tracePt t="218757" x="5334000" y="2033588"/>
          <p14:tracePt t="218765" x="5341938" y="2033588"/>
          <p14:tracePt t="218773" x="5360988" y="2052638"/>
          <p14:tracePt t="218782" x="5368925" y="2060575"/>
          <p14:tracePt t="218798" x="5368925" y="2070100"/>
          <p14:tracePt t="218805" x="5368925" y="2089150"/>
          <p14:tracePt t="218814" x="5378450" y="2097088"/>
          <p14:tracePt t="218821" x="5387975" y="2106613"/>
          <p14:tracePt t="218837" x="5397500" y="2106613"/>
          <p14:tracePt t="218853" x="5405438" y="2106613"/>
          <p14:tracePt t="218863" x="5414963" y="2116138"/>
          <p14:tracePt t="218899" x="5424488" y="2116138"/>
          <p14:tracePt t="218911" x="5434013" y="2116138"/>
          <p14:tracePt t="218930" x="5441950" y="2116138"/>
          <p14:tracePt t="218951" x="5461000" y="2116138"/>
          <p14:tracePt t="219001" x="5470525" y="2116138"/>
          <p14:tracePt t="219087" x="5478463" y="2116138"/>
          <p14:tracePt t="219096" x="5497513" y="2133600"/>
          <p14:tracePt t="219102" x="5497513" y="2143125"/>
          <p14:tracePt t="219114" x="5514975" y="2160588"/>
          <p14:tracePt t="219117" x="5534025" y="2179638"/>
          <p14:tracePt t="219125" x="5570538" y="2216150"/>
          <p14:tracePt t="219133" x="5597525" y="2233613"/>
          <p14:tracePt t="219141" x="5634038" y="2252663"/>
          <p14:tracePt t="219149" x="5670550" y="2262188"/>
          <p14:tracePt t="219158" x="5707063" y="2279650"/>
          <p14:tracePt t="219167" x="5724525" y="2289175"/>
          <p14:tracePt t="219179" x="5753100" y="2306638"/>
          <p14:tracePt t="219182" x="5761038" y="2306638"/>
          <p14:tracePt t="219192" x="5780088" y="2316163"/>
          <p14:tracePt t="219199" x="5807075" y="2316163"/>
          <p14:tracePt t="219207" x="5816600" y="2316163"/>
          <p14:tracePt t="219215" x="5843588" y="2316163"/>
          <p14:tracePt t="219240" x="5853113" y="2316163"/>
          <p14:tracePt t="219246" x="5862638" y="2316163"/>
          <p14:tracePt t="219279" x="5880100" y="2316163"/>
          <p14:tracePt t="219383" x="5889625" y="2316163"/>
          <p14:tracePt t="219392" x="5899150" y="2316163"/>
          <p14:tracePt t="219399" x="5916613" y="2325688"/>
          <p14:tracePt t="219409" x="5935663" y="2335213"/>
          <p14:tracePt t="219423" x="5943600" y="2343150"/>
          <p14:tracePt t="219445" x="5962650" y="2343150"/>
          <p14:tracePt t="219462" x="5972175" y="2343150"/>
          <p14:tracePt t="219477" x="5980113" y="2343150"/>
          <p14:tracePt t="219510" x="5989638" y="2343150"/>
          <p14:tracePt t="219550" x="6007100" y="2343150"/>
          <p14:tracePt t="219730" x="6007100" y="2335213"/>
          <p14:tracePt t="219733" x="6007100" y="2316163"/>
          <p14:tracePt t="219741" x="5989638" y="2298700"/>
          <p14:tracePt t="219751" x="5989638" y="2289175"/>
          <p14:tracePt t="219757" x="5962650" y="2270125"/>
          <p14:tracePt t="219765" x="5935663" y="2252663"/>
          <p14:tracePt t="219773" x="5916613" y="2243138"/>
          <p14:tracePt t="219782" x="5880100" y="2216150"/>
          <p14:tracePt t="219789" x="5843588" y="2189163"/>
          <p14:tracePt t="219799" x="5826125" y="2179638"/>
          <p14:tracePt t="219805" x="5797550" y="2143125"/>
          <p14:tracePt t="219813" x="5761038" y="2125663"/>
          <p14:tracePt t="219822" x="5716588" y="2106613"/>
          <p14:tracePt t="219830" x="5688013" y="2070100"/>
          <p14:tracePt t="219837" x="5661025" y="2060575"/>
          <p14:tracePt t="219846" x="5616575" y="2033588"/>
          <p14:tracePt t="219853" x="5597525" y="2006600"/>
          <p14:tracePt t="219862" x="5561013" y="1979613"/>
          <p14:tracePt t="219869" x="5543550" y="1970088"/>
          <p14:tracePt t="219877" x="5524500" y="1960563"/>
          <p14:tracePt t="219897" x="5497513" y="1933575"/>
          <p14:tracePt t="219902" x="5478463" y="1924050"/>
          <p14:tracePt t="219909" x="5470525" y="1914525"/>
          <p14:tracePt t="219917" x="5451475" y="1897063"/>
          <p14:tracePt t="219925" x="5451475" y="1887538"/>
          <p14:tracePt t="219933" x="5451475" y="1878013"/>
          <p14:tracePt t="219943" x="5424488" y="1841500"/>
          <p14:tracePt t="219949" x="5424488" y="1833563"/>
          <p14:tracePt t="219957" x="5424488" y="1824038"/>
          <p14:tracePt t="219966" x="5414963" y="1804988"/>
          <p14:tracePt t="219974" x="5397500" y="1760538"/>
          <p14:tracePt t="219990" x="5397500" y="1741488"/>
          <p14:tracePt t="219997" x="5378450" y="1724025"/>
          <p14:tracePt t="220005" x="5378450" y="1704975"/>
          <p14:tracePt t="220013" x="5368925" y="1697038"/>
          <p14:tracePt t="220022" x="5368925" y="1677988"/>
          <p14:tracePt t="220030" x="5368925" y="1660525"/>
          <p14:tracePt t="220053" x="5368925" y="1641475"/>
          <p14:tracePt t="220062" x="5360988" y="1624013"/>
          <p14:tracePt t="220127" x="5351463" y="1614488"/>
          <p14:tracePt t="220181" x="5341938" y="1614488"/>
          <p14:tracePt t="220198" x="5334000" y="1614488"/>
          <p14:tracePt t="220214" x="5334000" y="1624013"/>
          <p14:tracePt t="220239" x="5334000" y="1631950"/>
          <p14:tracePt t="220247" x="5334000" y="1651000"/>
          <p14:tracePt t="220254" x="5334000" y="1660525"/>
          <p14:tracePt t="220263" x="5341938" y="1677988"/>
          <p14:tracePt t="220271" x="5360988" y="1687513"/>
          <p14:tracePt t="220279" x="5405438" y="1704975"/>
          <p14:tracePt t="220285" x="5424488" y="1714500"/>
          <p14:tracePt t="220294" x="5451475" y="1724025"/>
          <p14:tracePt t="220302" x="5497513" y="1724025"/>
          <p14:tracePt t="220310" x="5524500" y="1731963"/>
          <p14:tracePt t="220317" x="5551488" y="1760538"/>
          <p14:tracePt t="220325" x="5597525" y="1778000"/>
          <p14:tracePt t="220333" x="5616575" y="1787525"/>
          <p14:tracePt t="220342" x="5643563" y="1797050"/>
          <p14:tracePt t="220349" x="5688013" y="1824038"/>
          <p14:tracePt t="220358" x="5697538" y="1824038"/>
          <p14:tracePt t="220365" x="5716588" y="1841500"/>
          <p14:tracePt t="220373" x="5724525" y="1841500"/>
          <p14:tracePt t="220381" x="5753100" y="1870075"/>
          <p14:tracePt t="220390" x="5761038" y="1870075"/>
          <p14:tracePt t="220398" x="5770563" y="1870075"/>
          <p14:tracePt t="220407" x="5780088" y="1878013"/>
          <p14:tracePt t="220413" x="5807075" y="1906588"/>
          <p14:tracePt t="220430" x="5834063" y="1914525"/>
          <p14:tracePt t="220446" x="5880100" y="1951038"/>
          <p14:tracePt t="220453" x="5899150" y="1960563"/>
          <p14:tracePt t="220462" x="5935663" y="1979613"/>
          <p14:tracePt t="220470" x="5980113" y="2016125"/>
          <p14:tracePt t="220477" x="5999163" y="2024063"/>
          <p14:tracePt t="220487" x="6026150" y="2033588"/>
          <p14:tracePt t="220496" x="6043613" y="2052638"/>
          <p14:tracePt t="220502" x="6062663" y="2060575"/>
          <p14:tracePt t="220512" x="6080125" y="2070100"/>
          <p14:tracePt t="220519" x="6089650" y="2079625"/>
          <p14:tracePt t="220527" x="6108700" y="2079625"/>
          <p14:tracePt t="220567" x="6116638" y="2079625"/>
          <p14:tracePt t="220631" x="6126163" y="2089150"/>
          <p14:tracePt t="220787" x="6126163" y="2097088"/>
          <p14:tracePt t="220839" x="6145213" y="2097088"/>
          <p14:tracePt t="220853" x="6153150" y="2097088"/>
          <p14:tracePt t="220871" x="6162675" y="2097088"/>
          <p14:tracePt t="220881" x="6172200" y="2097088"/>
          <p14:tracePt t="220895" x="6189663" y="2097088"/>
          <p14:tracePt t="220902" x="6199188" y="2097088"/>
          <p14:tracePt t="220927" x="6199188" y="2089150"/>
          <p14:tracePt t="221119" x="6208713" y="2097088"/>
          <p14:tracePt t="221134" x="6218238" y="2133600"/>
          <p14:tracePt t="221142" x="6254750" y="2160588"/>
          <p14:tracePt t="221149" x="6272213" y="2197100"/>
          <p14:tracePt t="221160" x="6299200" y="2225675"/>
          <p14:tracePt t="221165" x="6354763" y="2270125"/>
          <p14:tracePt t="221174" x="6372225" y="2298700"/>
          <p14:tracePt t="221182" x="6391275" y="2325688"/>
          <p14:tracePt t="221191" x="6427788" y="2352675"/>
          <p14:tracePt t="221199" x="6427788" y="2362200"/>
          <p14:tracePt t="221213" x="6445250" y="2379663"/>
          <p14:tracePt t="221216" x="6464300" y="2398713"/>
          <p14:tracePt t="221227" x="6472238" y="2408238"/>
          <p14:tracePt t="221230" x="6481763" y="2425700"/>
          <p14:tracePt t="221239" x="6500813" y="2444750"/>
          <p14:tracePt t="221245" x="6508750" y="2452688"/>
          <p14:tracePt t="221255" x="6518275" y="2462213"/>
          <p14:tracePt t="221263" x="6537325" y="2471738"/>
          <p14:tracePt t="221277" x="6545263" y="2481263"/>
          <p14:tracePt t="221294" x="6564313" y="2498725"/>
          <p14:tracePt t="221317" x="6573838" y="2498725"/>
          <p14:tracePt t="221334" x="6573838" y="2508250"/>
          <p14:tracePt t="221695" x="6591300" y="2525713"/>
          <p14:tracePt t="221708" x="6600825" y="2544763"/>
          <p14:tracePt t="221714" x="6610350" y="2554288"/>
          <p14:tracePt t="221720" x="6618288" y="2571750"/>
          <p14:tracePt t="221727" x="6654800" y="2598738"/>
          <p14:tracePt t="221736" x="6673850" y="2625725"/>
          <p14:tracePt t="221741" x="6681788" y="2625725"/>
          <p14:tracePt t="221749" x="6700838" y="2644775"/>
          <p14:tracePt t="221757" x="6718300" y="2671763"/>
          <p14:tracePt t="221765" x="6737350" y="2681288"/>
          <p14:tracePt t="221773" x="6764338" y="2690813"/>
          <p14:tracePt t="221782" x="6783388" y="2698750"/>
          <p14:tracePt t="221789" x="6827838" y="2727325"/>
          <p14:tracePt t="221799" x="6837363" y="2727325"/>
          <p14:tracePt t="221805" x="6856413" y="2727325"/>
          <p14:tracePt t="221813" x="6864350" y="2735263"/>
          <p14:tracePt t="221829" x="6873875" y="2735263"/>
          <p14:tracePt t="221837" x="6883400" y="2735263"/>
          <p14:tracePt t="221846" x="6892925" y="2735263"/>
          <p14:tracePt t="221853" x="6900863" y="2735263"/>
          <p14:tracePt t="221863" x="6910388" y="2744788"/>
          <p14:tracePt t="221928" x="6919913" y="2744788"/>
          <p14:tracePt t="221945" x="6929438" y="2744788"/>
          <p14:tracePt t="221951" x="6937375" y="2744788"/>
          <p14:tracePt t="221967" x="6956425" y="2727325"/>
          <p14:tracePt t="221982" x="6973888" y="2717800"/>
          <p14:tracePt t="221989" x="6983413" y="2708275"/>
          <p14:tracePt t="221997" x="6992938" y="2708275"/>
          <p14:tracePt t="222005" x="7000875" y="2708275"/>
          <p14:tracePt t="222030" x="7010400" y="2698750"/>
          <p14:tracePt t="222079" x="7010400" y="2690813"/>
          <p14:tracePt t="222094" x="7019925" y="2690813"/>
          <p14:tracePt t="222102" x="7029450" y="2690813"/>
          <p14:tracePt t="222112" x="7037388" y="2681288"/>
          <p14:tracePt t="222118" x="7065963" y="2681288"/>
          <p14:tracePt t="222126" x="7073900" y="2671763"/>
          <p14:tracePt t="222134" x="7083425" y="2671763"/>
          <p14:tracePt t="222144" x="7110413" y="2662238"/>
          <p14:tracePt t="222150" x="7119938" y="2662238"/>
          <p14:tracePt t="222158" x="7165975" y="2644775"/>
          <p14:tracePt t="222175" x="7183438" y="2644775"/>
          <p14:tracePt t="222181" x="7202488" y="2644775"/>
          <p14:tracePt t="222197" x="7219950" y="2644775"/>
          <p14:tracePt t="222223" x="7239000" y="2644775"/>
          <p14:tracePt t="222270" x="7248525" y="2644775"/>
          <p14:tracePt t="222301" x="7248525" y="2654300"/>
          <p14:tracePt t="222318" x="7248525" y="2662238"/>
          <p14:tracePt t="222333" x="7248525" y="2671763"/>
          <p14:tracePt t="222755" x="7248525" y="2681288"/>
          <p14:tracePt t="222757" x="7248525" y="2690813"/>
          <p14:tracePt t="222765" x="7239000" y="2698750"/>
          <p14:tracePt t="223118" x="7219950" y="2698750"/>
          <p14:tracePt t="223607" x="7212013" y="2698750"/>
          <p14:tracePt t="224005" x="7202488" y="2708275"/>
          <p14:tracePt t="224014" x="7202488" y="2717800"/>
          <p14:tracePt t="224030" x="7192963" y="2717800"/>
          <p14:tracePt t="224231" x="7183438" y="2727325"/>
          <p14:tracePt t="224255" x="7175500" y="2735263"/>
          <p14:tracePt t="224390" x="7165975" y="2735263"/>
          <p14:tracePt t="224659" x="7156450" y="2735263"/>
          <p14:tracePt t="224815" x="7138988" y="2735263"/>
          <p14:tracePt t="224868" x="7119938" y="2754313"/>
          <p14:tracePt t="224869" x="7110413" y="2763838"/>
          <p14:tracePt t="224877" x="7110413" y="2771775"/>
          <p14:tracePt t="224896" x="7073900" y="2808288"/>
          <p14:tracePt t="224901" x="7065963" y="2808288"/>
          <p14:tracePt t="224917" x="7056438" y="2817813"/>
          <p14:tracePt t="224925" x="7046913" y="2817813"/>
          <p14:tracePt t="224934" x="7029450" y="2836863"/>
          <p14:tracePt t="224942" x="7029450" y="2844800"/>
          <p14:tracePt t="224959" x="7010400" y="2854325"/>
          <p14:tracePt t="224978" x="7000875" y="2863850"/>
          <p14:tracePt t="225039" x="6983413" y="2881313"/>
          <p14:tracePt t="225063" x="6973888" y="2890838"/>
          <p14:tracePt t="225071" x="6964363" y="2890838"/>
          <p14:tracePt t="225082" x="6956425" y="2900363"/>
          <p14:tracePt t="225095" x="6956425" y="2909888"/>
          <p14:tracePt t="225101" x="6946900" y="2917825"/>
          <p14:tracePt t="225118" x="6929438" y="2936875"/>
          <p14:tracePt t="225143" x="6919913" y="2946400"/>
          <p14:tracePt t="225181" x="6910388" y="2954338"/>
          <p14:tracePt t="225280" x="6900863" y="2963863"/>
          <p14:tracePt t="225288" x="6892925" y="2963863"/>
          <p14:tracePt t="225304" x="6883400" y="2963863"/>
          <p14:tracePt t="225311" x="6873875" y="2963863"/>
          <p14:tracePt t="225318" x="6856413" y="2973388"/>
          <p14:tracePt t="225326" x="6846888" y="2973388"/>
          <p14:tracePt t="225333" x="6837363" y="2973388"/>
          <p14:tracePt t="225341" x="6827838" y="2973388"/>
          <p14:tracePt t="225349" x="6810375" y="2982913"/>
          <p14:tracePt t="225357" x="6791325" y="2982913"/>
          <p14:tracePt t="225365" x="6773863" y="3000375"/>
          <p14:tracePt t="225382" x="6754813" y="3017838"/>
          <p14:tracePt t="225398" x="6737350" y="3027363"/>
          <p14:tracePt t="225422" x="6718300" y="3036888"/>
          <p14:tracePt t="225430" x="6710363" y="3036888"/>
          <p14:tracePt t="225439" x="6700838" y="3036888"/>
          <p14:tracePt t="225470" x="6691313" y="3046413"/>
          <p14:tracePt t="225575" x="6681788" y="3046413"/>
          <p14:tracePt t="225591" x="6673850" y="3046413"/>
          <p14:tracePt t="225614" x="6664325" y="3046413"/>
          <p14:tracePt t="225631" x="6654800" y="3046413"/>
          <p14:tracePt t="225663" x="6637338" y="3046413"/>
          <p14:tracePt t="225703" x="6618288" y="3054350"/>
          <p14:tracePt t="225816" x="6600825" y="3063875"/>
          <p14:tracePt t="225823" x="6591300" y="3073400"/>
          <p14:tracePt t="225847" x="6573838" y="3082925"/>
          <p14:tracePt t="225870" x="6564313" y="3100388"/>
          <p14:tracePt t="226079" x="6554788" y="3100388"/>
          <p14:tracePt t="226272" x="6545263" y="3100388"/>
          <p14:tracePt t="226278" x="6537325" y="3100388"/>
          <p14:tracePt t="226839" x="6527800" y="3100388"/>
          <p14:tracePt t="227119" x="6527800" y="3109913"/>
          <p14:tracePt t="227128" x="6527800" y="3127375"/>
          <p14:tracePt t="227143" x="6527800" y="3136900"/>
          <p14:tracePt t="227166" x="6527800" y="3146425"/>
          <p14:tracePt t="227341" x="6527800" y="3163888"/>
          <p14:tracePt t="227365" x="6527800" y="3173413"/>
          <p14:tracePt t="227382" x="6527800" y="3182938"/>
          <p14:tracePt t="227398" x="6527800" y="3192463"/>
          <p14:tracePt t="228100" x="6527800" y="3209925"/>
          <p14:tracePt t="228285" x="6518275" y="3219450"/>
          <p14:tracePt t="228326" x="6518275" y="3228975"/>
          <p14:tracePt t="228367" x="6508750" y="3255963"/>
          <p14:tracePt t="229039" x="6500813" y="3255963"/>
          <p14:tracePt t="229622" x="6500813" y="3265488"/>
          <p14:tracePt t="229654" x="6500813" y="3273425"/>
          <p14:tracePt t="229686" x="6500813" y="3292475"/>
          <p14:tracePt t="230544" x="6500813" y="3302000"/>
          <p14:tracePt t="230556" x="6500813" y="3309938"/>
          <p14:tracePt t="230687" x="6500813" y="3328988"/>
          <p14:tracePt t="231607" x="6500813" y="3338513"/>
          <p14:tracePt t="231678" x="6500813" y="3346450"/>
          <p14:tracePt t="231807" x="6500813" y="3355975"/>
          <p14:tracePt t="231833" x="6500813" y="3365500"/>
          <p14:tracePt t="231839" x="6500813" y="3375025"/>
          <p14:tracePt t="231854" x="6500813" y="3382963"/>
          <p14:tracePt t="232671" x="6491288" y="3392488"/>
          <p14:tracePt t="232705" x="6481763" y="3402013"/>
          <p14:tracePt t="232709" x="6481763" y="3411538"/>
          <p14:tracePt t="232750" x="6481763" y="3419475"/>
          <p14:tracePt t="232789" x="6481763" y="3429000"/>
          <p14:tracePt t="232897" x="6472238" y="3455988"/>
          <p14:tracePt t="232957" x="6464300" y="3465513"/>
          <p14:tracePt t="233022" x="6464300" y="3475038"/>
          <p14:tracePt t="233045" x="6464300" y="3492500"/>
          <p14:tracePt t="233839" x="6472238" y="3492500"/>
          <p14:tracePt t="233935" x="6481763" y="3502025"/>
          <p14:tracePt t="234478" x="6491288" y="3502025"/>
          <p14:tracePt t="235317" x="6491288" y="3511550"/>
          <p14:tracePt t="235839" x="6500813" y="3519488"/>
          <p14:tracePt t="235856" x="6500813" y="3529013"/>
          <p14:tracePt t="235882" x="6491288" y="3538538"/>
          <p14:tracePt t="235960" x="6491288" y="3548063"/>
          <p14:tracePt t="236007" x="6472238" y="3548063"/>
          <p14:tracePt t="236024" x="6464300" y="3548063"/>
          <p14:tracePt t="236035" x="6445250" y="3556000"/>
          <p14:tracePt t="236055" x="6418263" y="3565525"/>
          <p14:tracePt t="236062" x="6399213" y="3575050"/>
          <p14:tracePt t="236070" x="6391275" y="3575050"/>
          <p14:tracePt t="236081" x="6372225" y="3584575"/>
          <p14:tracePt t="236085" x="6354763" y="3584575"/>
          <p14:tracePt t="236095" x="6299200" y="3611563"/>
          <p14:tracePt t="236101" x="6199188" y="3657600"/>
          <p14:tracePt t="236112" x="6080125" y="3711575"/>
          <p14:tracePt t="236117" x="5972175" y="3738563"/>
          <p14:tracePt t="236127" x="5834063" y="3803650"/>
          <p14:tracePt t="236133" x="5724525" y="3840163"/>
          <p14:tracePt t="236143" x="5588000" y="3903663"/>
          <p14:tracePt t="236149" x="5470525" y="3940175"/>
          <p14:tracePt t="236158" x="5341938" y="4021138"/>
          <p14:tracePt t="236166" x="5205413" y="4049713"/>
          <p14:tracePt t="236176" x="5041900" y="4113213"/>
          <p14:tracePt t="236181" x="4813300" y="4122738"/>
          <p14:tracePt t="236190" x="4484688" y="4186238"/>
          <p14:tracePt t="236198" x="4138613" y="4232275"/>
          <p14:tracePt t="236205" x="3846513" y="4286250"/>
          <p14:tracePt t="236213" x="3563938" y="4322763"/>
          <p14:tracePt t="236223" x="3373438" y="4386263"/>
          <p14:tracePt t="236230" x="3181350" y="4449763"/>
          <p14:tracePt t="236239" x="3017838" y="4478338"/>
          <p14:tracePt t="236249" x="2881313" y="4559300"/>
          <p14:tracePt t="236255" x="2781300" y="4595813"/>
          <p14:tracePt t="236264" x="2708275" y="4624388"/>
          <p14:tracePt t="236271" x="2643188" y="4660900"/>
          <p14:tracePt t="236278" x="2606675" y="4668838"/>
          <p14:tracePt t="236287" x="2589213" y="4678363"/>
          <p14:tracePt t="236294" x="2562225" y="4678363"/>
          <p14:tracePt t="236301" x="2543175" y="4687888"/>
          <p14:tracePt t="236309" x="2516188" y="4705350"/>
          <p14:tracePt t="236318" x="2498725" y="4714875"/>
          <p14:tracePt t="236331" x="2452688" y="4724400"/>
          <p14:tracePt t="236334" x="2425700" y="4724400"/>
          <p14:tracePt t="236343" x="2397125" y="4732338"/>
          <p14:tracePt t="236349" x="2352675" y="4751388"/>
          <p14:tracePt t="236357" x="2324100" y="4760913"/>
          <p14:tracePt t="236365" x="2306638" y="4760913"/>
          <p14:tracePt t="236373" x="2297113" y="4768850"/>
          <p14:tracePt t="236381" x="2270125" y="4778375"/>
          <p14:tracePt t="236391" x="2233613" y="4797425"/>
          <p14:tracePt t="236406" x="2224088" y="4797425"/>
          <p14:tracePt t="236413" x="2214563" y="4805363"/>
          <p14:tracePt t="236502" x="2206625" y="4805363"/>
          <p14:tracePt t="236527" x="2197100" y="4805363"/>
          <p14:tracePt t="236544" x="2179638" y="4797425"/>
          <p14:tracePt t="236567" x="2179638" y="4760913"/>
          <p14:tracePt t="236583" x="2179638" y="4751388"/>
          <p14:tracePt t="236591" x="2179638" y="4724400"/>
          <p14:tracePt t="236599" x="2179638" y="4714875"/>
          <p14:tracePt t="236606" x="2179638" y="4697413"/>
          <p14:tracePt t="236614" x="2179638" y="4668838"/>
          <p14:tracePt t="236622" x="2179638" y="4641850"/>
          <p14:tracePt t="236631" x="2179638" y="4632325"/>
          <p14:tracePt t="236639" x="2179638" y="4614863"/>
          <p14:tracePt t="236648" x="2179638" y="4587875"/>
          <p14:tracePt t="236655" x="2179638" y="4578350"/>
          <p14:tracePt t="236662" x="2179638" y="4568825"/>
          <p14:tracePt t="236670" x="2179638" y="4551363"/>
          <p14:tracePt t="236677" x="2179638" y="4532313"/>
          <p14:tracePt t="236694" x="2179638" y="4522788"/>
          <p14:tracePt t="236735" x="2179638" y="4514850"/>
          <p14:tracePt t="236750" x="2179638" y="4505325"/>
          <p14:tracePt t="237188" x="2133600" y="4505325"/>
          <p14:tracePt t="237190" x="2097088" y="4505325"/>
          <p14:tracePt t="237197" x="2060575" y="4505325"/>
          <p14:tracePt t="237205" x="2024063" y="4505325"/>
          <p14:tracePt t="237213" x="1968500" y="4505325"/>
          <p14:tracePt t="237223" x="1924050" y="4505325"/>
          <p14:tracePt t="237230" x="1868488" y="4505325"/>
          <p14:tracePt t="237237" x="1814513" y="4505325"/>
          <p14:tracePt t="237245" x="1758950" y="4505325"/>
          <p14:tracePt t="237253" x="1704975" y="4505325"/>
          <p14:tracePt t="237262" x="1658938" y="4505325"/>
          <p14:tracePt t="237270" x="1604963" y="4505325"/>
          <p14:tracePt t="237278" x="1576388" y="4505325"/>
          <p14:tracePt t="237285" x="1541463" y="4505325"/>
          <p14:tracePt t="237293" x="1512888" y="4505325"/>
          <p14:tracePt t="237302" x="1495425" y="4505325"/>
          <p14:tracePt t="237309" x="1458913" y="4505325"/>
          <p14:tracePt t="237326" x="1449388" y="4505325"/>
          <p14:tracePt t="237334" x="1439863" y="4505325"/>
          <p14:tracePt t="237344" x="1422400" y="4505325"/>
          <p14:tracePt t="237349" x="1412875" y="4505325"/>
          <p14:tracePt t="237360" x="1403350" y="4505325"/>
          <p14:tracePt t="237374" x="1395413" y="4505325"/>
          <p14:tracePt t="237390" x="1385888" y="4505325"/>
          <p14:tracePt t="237615" x="1403350" y="4505325"/>
          <p14:tracePt t="237623" x="1422400" y="4505325"/>
          <p14:tracePt t="237631" x="1458913" y="4505325"/>
          <p14:tracePt t="237639" x="1504950" y="4505325"/>
          <p14:tracePt t="237647" x="1558925" y="4505325"/>
          <p14:tracePt t="237654" x="1631950" y="4505325"/>
          <p14:tracePt t="237662" x="1704975" y="4505325"/>
          <p14:tracePt t="237670" x="1814513" y="4505325"/>
          <p14:tracePt t="237679" x="1905000" y="4505325"/>
          <p14:tracePt t="237688" x="1978025" y="4505325"/>
          <p14:tracePt t="237696" x="2070100" y="4505325"/>
          <p14:tracePt t="237705" x="2160588" y="4505325"/>
          <p14:tracePt t="237710" x="2224088" y="4505325"/>
          <p14:tracePt t="237719" x="2279650" y="4505325"/>
          <p14:tracePt t="237728" x="2333625" y="4505325"/>
          <p14:tracePt t="237737" x="2360613" y="4505325"/>
          <p14:tracePt t="237743" x="2379663" y="4505325"/>
          <p14:tracePt t="237750" x="2389188" y="4505325"/>
          <p14:tracePt t="237911" x="2379663" y="4505325"/>
          <p14:tracePt t="237919" x="2360613" y="4505325"/>
          <p14:tracePt t="237929" x="2333625" y="4505325"/>
          <p14:tracePt t="237933" x="2297113" y="4505325"/>
          <p14:tracePt t="237943" x="2260600" y="4505325"/>
          <p14:tracePt t="237950" x="2224088" y="4505325"/>
          <p14:tracePt t="237958" x="2170113" y="4505325"/>
          <p14:tracePt t="237966" x="2114550" y="4505325"/>
          <p14:tracePt t="237974" x="2060575" y="4505325"/>
          <p14:tracePt t="237982" x="1978025" y="4505325"/>
          <p14:tracePt t="237991" x="1924050" y="4505325"/>
          <p14:tracePt t="238002" x="1831975" y="4505325"/>
          <p14:tracePt t="238007" x="1758950" y="4505325"/>
          <p14:tracePt t="238015" x="1668463" y="4505325"/>
          <p14:tracePt t="238023" x="1576388" y="4505325"/>
          <p14:tracePt t="238033" x="1504950" y="4505325"/>
          <p14:tracePt t="238037" x="1431925" y="4505325"/>
          <p14:tracePt t="238045" x="1349375" y="4505325"/>
          <p14:tracePt t="238053" x="1312863" y="4505325"/>
          <p14:tracePt t="238062" x="1258888" y="4505325"/>
          <p14:tracePt t="238069" x="1222375" y="4505325"/>
          <p14:tracePt t="238080" x="1212850" y="4505325"/>
          <p14:tracePt t="238085" x="1185863" y="4505325"/>
          <p14:tracePt t="238094" x="1166813" y="4505325"/>
          <p14:tracePt t="238102" x="1157288" y="4505325"/>
          <p14:tracePt t="238110" x="1139825" y="4505325"/>
          <p14:tracePt t="238118" x="1130300" y="4505325"/>
          <p14:tracePt t="238128" x="1120775" y="4505325"/>
          <p14:tracePt t="238151" x="1112838" y="4505325"/>
          <p14:tracePt t="238168" x="1103313" y="4505325"/>
          <p14:tracePt t="238583" x="1093788" y="4495800"/>
          <p14:tracePt t="238605" x="1103313" y="4478338"/>
          <p14:tracePt t="238613" x="1112838" y="4468813"/>
          <p14:tracePt t="238622" x="1120775" y="4468813"/>
          <p14:tracePt t="238629" x="1139825" y="4459288"/>
          <p14:tracePt t="238637" x="1166813" y="4459288"/>
          <p14:tracePt t="238646" x="1185863" y="4449763"/>
          <p14:tracePt t="238653" x="1222375" y="4449763"/>
          <p14:tracePt t="238662" x="1266825" y="4432300"/>
          <p14:tracePt t="238669" x="1285875" y="4413250"/>
          <p14:tracePt t="238678" x="1339850" y="4413250"/>
          <p14:tracePt t="238686" x="1403350" y="4405313"/>
          <p14:tracePt t="238694" x="1439863" y="4405313"/>
          <p14:tracePt t="238702" x="1495425" y="4395788"/>
          <p14:tracePt t="238711" x="1549400" y="4395788"/>
          <p14:tracePt t="238719" x="1612900" y="4386263"/>
          <p14:tracePt t="238728" x="1668463" y="4386263"/>
          <p14:tracePt t="238738" x="1714500" y="4359275"/>
          <p14:tracePt t="238742" x="1758950" y="4359275"/>
          <p14:tracePt t="238754" x="1787525" y="4349750"/>
          <p14:tracePt t="238758" x="1814513" y="4349750"/>
          <p14:tracePt t="238767" x="1831975" y="4349750"/>
          <p14:tracePt t="238784" x="1851025" y="4340225"/>
          <p14:tracePt t="238790" x="1860550" y="4340225"/>
          <p14:tracePt t="238814" x="1868488" y="4340225"/>
          <p14:tracePt t="238837" x="1878013" y="4340225"/>
          <p14:tracePt t="238896" x="1895475" y="4340225"/>
          <p14:tracePt t="238911" x="1905000" y="4340225"/>
          <p14:tracePt t="238919" x="1914525" y="4340225"/>
          <p14:tracePt t="238934" x="1924050" y="4340225"/>
          <p14:tracePt t="238943" x="1941513" y="4340225"/>
          <p14:tracePt t="238975" x="1951038" y="4340225"/>
          <p14:tracePt t="238991" x="1960563" y="4340225"/>
          <p14:tracePt t="239007" x="1978025" y="4340225"/>
          <p14:tracePt t="239031" x="1987550" y="4340225"/>
          <p14:tracePt t="239051" x="1997075" y="4340225"/>
          <p14:tracePt t="239069" x="2005013" y="4340225"/>
          <p14:tracePt t="239086" x="2014538" y="4340225"/>
          <p14:tracePt t="239101" x="2033588" y="4340225"/>
          <p14:tracePt t="239117" x="2041525" y="4349750"/>
          <p14:tracePt t="239142" x="2051050" y="4359275"/>
          <p14:tracePt t="239447" x="2051050" y="4368800"/>
          <p14:tracePt t="239471" x="2051050" y="4376738"/>
          <p14:tracePt t="239509" x="2051050" y="4386263"/>
          <p14:tracePt t="240416" x="2051050" y="4395788"/>
          <p14:tracePt t="240447" x="2070100" y="4413250"/>
          <p14:tracePt t="240471" x="2087563" y="4422775"/>
          <p14:tracePt t="240487" x="2097088" y="4432300"/>
          <p14:tracePt t="240493" x="2114550" y="4441825"/>
          <p14:tracePt t="240558" x="2124075" y="4441825"/>
          <p14:tracePt t="240574" x="2124075" y="4449763"/>
          <p14:tracePt t="240776" x="2133600" y="4449763"/>
          <p14:tracePt t="240786" x="2143125" y="4449763"/>
          <p14:tracePt t="240804" x="2160588" y="4468813"/>
          <p14:tracePt t="240805" x="2170113" y="4478338"/>
          <p14:tracePt t="240824" x="2197100" y="4486275"/>
          <p14:tracePt t="240832" x="2206625" y="4486275"/>
          <p14:tracePt t="240839" x="2214563" y="4495800"/>
          <p14:tracePt t="240848" x="2224088" y="4495800"/>
          <p14:tracePt t="240853" x="2243138" y="4505325"/>
          <p14:tracePt t="240862" x="2251075" y="4514850"/>
          <p14:tracePt t="240869" x="2279650" y="4522788"/>
          <p14:tracePt t="240895" x="2287588" y="4522788"/>
          <p14:tracePt t="240902" x="2297113" y="4522788"/>
          <p14:tracePt t="240918" x="2316163" y="4522788"/>
          <p14:tracePt t="240926" x="2324100" y="4532313"/>
          <p14:tracePt t="240958" x="2333625" y="4541838"/>
          <p14:tracePt t="240982" x="2360613" y="4551363"/>
          <p14:tracePt t="241015" x="2370138" y="4568825"/>
          <p14:tracePt t="241191" x="2379663" y="4578350"/>
          <p14:tracePt t="241383" x="2397125" y="4578350"/>
          <p14:tracePt t="241393" x="2406650" y="4578350"/>
          <p14:tracePt t="241543" x="2416175" y="4587875"/>
          <p14:tracePt t="241664" x="2425700" y="4595813"/>
          <p14:tracePt t="241741" x="2433638" y="4595813"/>
          <p14:tracePt t="241791" x="2443163" y="4595813"/>
          <p14:tracePt t="241949" x="2452688" y="4595813"/>
          <p14:tracePt t="242005" x="2462213" y="4595813"/>
          <p14:tracePt t="242036" x="2479675" y="4595813"/>
          <p14:tracePt t="242056" x="2489200" y="4595813"/>
          <p14:tracePt t="242061" x="2498725" y="4595813"/>
          <p14:tracePt t="242078" x="2516188" y="4595813"/>
          <p14:tracePt t="242085" x="2525713" y="4587875"/>
          <p14:tracePt t="242101" x="2533650" y="4587875"/>
          <p14:tracePt t="242112" x="2543175" y="4587875"/>
          <p14:tracePt t="242133" x="2552700" y="4587875"/>
          <p14:tracePt t="242149" x="2562225" y="4587875"/>
          <p14:tracePt t="242176" x="2570163" y="4587875"/>
          <p14:tracePt t="242222" x="2579688" y="4587875"/>
          <p14:tracePt t="242241" x="2598738" y="4587875"/>
          <p14:tracePt t="242279" x="2606675" y="4587875"/>
          <p14:tracePt t="242295" x="2616200" y="4587875"/>
          <p14:tracePt t="242309" x="2625725" y="4587875"/>
          <p14:tracePt t="242325" x="2635250" y="4587875"/>
          <p14:tracePt t="242333" x="2643188" y="4587875"/>
          <p14:tracePt t="242342" x="2652713" y="4595813"/>
          <p14:tracePt t="242374" x="2662238" y="4605338"/>
          <p14:tracePt t="242423" x="2671763" y="4605338"/>
          <p14:tracePt t="242501" x="2679700" y="4605338"/>
          <p14:tracePt t="242510" x="2689225" y="4614863"/>
          <p14:tracePt t="242559" x="2698750" y="4624388"/>
          <p14:tracePt t="242583" x="2716213" y="4624388"/>
          <p14:tracePt t="242591" x="2725738" y="4624388"/>
          <p14:tracePt t="242598" x="2735263" y="4632325"/>
          <p14:tracePt t="242613" x="2735263" y="4641850"/>
          <p14:tracePt t="242629" x="2744788" y="4651375"/>
          <p14:tracePt t="242638" x="2752725" y="4651375"/>
          <p14:tracePt t="242661" x="2762250" y="4651375"/>
          <p14:tracePt t="242679" x="2781300" y="4660900"/>
          <p14:tracePt t="242711" x="2798763" y="4678363"/>
          <p14:tracePt t="242741" x="2808288" y="4678363"/>
          <p14:tracePt t="242760" x="2825750" y="4687888"/>
          <p14:tracePt t="242885" x="2844800" y="4687888"/>
          <p14:tracePt t="243015" x="2862263" y="4697413"/>
          <p14:tracePt t="243072" x="2881313" y="4697413"/>
          <p14:tracePt t="243135" x="2889250" y="4697413"/>
          <p14:tracePt t="243151" x="2898775" y="4705350"/>
          <p14:tracePt t="243167" x="2898775" y="4714875"/>
          <p14:tracePt t="243287" x="2898775" y="4724400"/>
          <p14:tracePt t="246775" x="2908300" y="4724400"/>
          <p14:tracePt t="246791" x="2917825" y="4724400"/>
          <p14:tracePt t="246813" x="2917825" y="4714875"/>
          <p14:tracePt t="246830" x="2925763" y="4705350"/>
          <p14:tracePt t="246846" x="2925763" y="4697413"/>
          <p14:tracePt t="246877" x="2925763" y="4687888"/>
          <p14:tracePt t="246909" x="2925763" y="4678363"/>
          <p14:tracePt t="246925" x="2925763" y="4660900"/>
          <p14:tracePt t="246935" x="2925763" y="4651375"/>
          <p14:tracePt t="246945" x="2925763" y="4641850"/>
          <p14:tracePt t="246951" x="2908300" y="4624388"/>
          <p14:tracePt t="246960" x="2881313" y="4614863"/>
          <p14:tracePt t="246967" x="2852738" y="4595813"/>
          <p14:tracePt t="246976" x="2835275" y="4587875"/>
          <p14:tracePt t="246983" x="2789238" y="4578350"/>
          <p14:tracePt t="246991" x="2762250" y="4559300"/>
          <p14:tracePt t="246999" x="2735263" y="4551363"/>
          <p14:tracePt t="247006" x="2698750" y="4541838"/>
          <p14:tracePt t="247015" x="2679700" y="4541838"/>
          <p14:tracePt t="247023" x="2625725" y="4532313"/>
          <p14:tracePt t="247031" x="2616200" y="4532313"/>
          <p14:tracePt t="247039" x="2579688" y="4522788"/>
          <p14:tracePt t="247052" x="2562225" y="4514850"/>
          <p14:tracePt t="247053" x="2552700" y="4505325"/>
          <p14:tracePt t="247061" x="2533650" y="4495800"/>
          <p14:tracePt t="247070" x="2533650" y="4486275"/>
          <p14:tracePt t="247078" x="2516188" y="4478338"/>
          <p14:tracePt t="247085" x="2479675" y="4459288"/>
          <p14:tracePt t="247096" x="2479675" y="4449763"/>
          <p14:tracePt t="247101" x="2462213" y="4441825"/>
          <p14:tracePt t="247112" x="2443163" y="4432300"/>
          <p14:tracePt t="247117" x="2433638" y="4432300"/>
          <p14:tracePt t="247126" x="2416175" y="4422775"/>
          <p14:tracePt t="247133" x="2406650" y="4413250"/>
          <p14:tracePt t="247142" x="2397125" y="4405313"/>
          <p14:tracePt t="247149" x="2379663" y="4405313"/>
          <p14:tracePt t="247166" x="2370138" y="4395788"/>
          <p14:tracePt t="247446" x="2360613" y="4395788"/>
          <p14:tracePt t="247453" x="2343150" y="4395788"/>
          <p14:tracePt t="247461" x="2333625" y="4395788"/>
          <p14:tracePt t="247470" x="2324100" y="4395788"/>
          <p14:tracePt t="247477" x="2316163" y="4395788"/>
          <p14:tracePt t="247486" x="2316163" y="4405313"/>
          <p14:tracePt t="247494" x="2306638" y="4413250"/>
          <p14:tracePt t="247510" x="2297113" y="4413250"/>
          <p14:tracePt t="247558" x="2287588" y="4422775"/>
          <p14:tracePt t="247590" x="2279650" y="4422775"/>
          <p14:tracePt t="247607" x="2270125" y="4432300"/>
          <p14:tracePt t="247629" x="2260600" y="4432300"/>
          <p14:tracePt t="247832" x="2260600" y="4441825"/>
          <p14:tracePt t="247839" x="2260600" y="4449763"/>
          <p14:tracePt t="247855" x="2260600" y="4459288"/>
          <p14:tracePt t="247879" x="2279650" y="4459288"/>
          <p14:tracePt t="247887" x="2287588" y="4459288"/>
          <p14:tracePt t="247897" x="2297113" y="4468813"/>
          <p14:tracePt t="247919" x="2306638" y="4468813"/>
          <p14:tracePt t="247927" x="2316163" y="4468813"/>
          <p14:tracePt t="247941" x="2324100" y="4468813"/>
          <p14:tracePt t="247960" x="2333625" y="4468813"/>
          <p14:tracePt t="247982" x="2343150" y="4468813"/>
          <p14:tracePt t="248016" x="2360613" y="4468813"/>
          <p14:tracePt t="248047" x="2370138" y="4468813"/>
          <p14:tracePt t="248078" x="2379663" y="4468813"/>
          <p14:tracePt t="248109" x="2379663" y="4478338"/>
          <p14:tracePt t="248118" x="2379663" y="4486275"/>
          <p14:tracePt t="248142" x="2389188" y="4495800"/>
          <p14:tracePt t="248199" x="2389188" y="4505325"/>
          <p14:tracePt t="248215" x="2397125" y="4532313"/>
          <p14:tracePt t="248223" x="2406650" y="4541838"/>
          <p14:tracePt t="248241" x="2416175" y="4541838"/>
          <p14:tracePt t="248254" x="2425700" y="4551363"/>
          <p14:tracePt t="248270" x="2433638" y="4559300"/>
          <p14:tracePt t="248294" x="2443163" y="4568825"/>
          <p14:tracePt t="248351" x="2452688" y="4568825"/>
          <p14:tracePt t="248377" x="2462213" y="4568825"/>
          <p14:tracePt t="248461" x="2470150" y="4568825"/>
          <p14:tracePt t="248478" x="2470150" y="4578350"/>
          <p14:tracePt t="248485" x="2470150" y="4587875"/>
          <p14:tracePt t="248494" x="2479675" y="4595813"/>
          <p14:tracePt t="248511" x="2498725" y="4605338"/>
          <p14:tracePt t="248526" x="2506663" y="4605338"/>
          <p14:tracePt t="248559" x="2516188" y="4605338"/>
          <p14:tracePt t="248567" x="2525713" y="4605338"/>
          <p14:tracePt t="248600" x="2533650" y="4595813"/>
          <p14:tracePt t="248605" x="2533650" y="4587875"/>
          <p14:tracePt t="248613" x="2543175" y="4578350"/>
          <p14:tracePt t="248757" x="2552700" y="4578350"/>
          <p14:tracePt t="248803" x="2562225" y="4578350"/>
          <p14:tracePt t="248805" x="2570163" y="4578350"/>
          <p14:tracePt t="248813" x="2579688" y="4578350"/>
          <p14:tracePt t="248837" x="2606675" y="4578350"/>
          <p14:tracePt t="248919" x="2616200" y="4568825"/>
          <p14:tracePt t="249335" x="2635250" y="4578350"/>
          <p14:tracePt t="249384" x="2635250" y="4587875"/>
          <p14:tracePt t="249575" x="2643188" y="4614863"/>
          <p14:tracePt t="249696" x="2652713" y="4614863"/>
          <p14:tracePt t="249737" x="2662238" y="4614863"/>
          <p14:tracePt t="249760" x="2679700" y="4614863"/>
          <p14:tracePt t="250295" x="2689225" y="4614863"/>
          <p14:tracePt t="250888" x="2698750" y="4605338"/>
          <p14:tracePt t="250932" x="2708275" y="4578350"/>
          <p14:tracePt t="250957" x="2716213" y="4568825"/>
          <p14:tracePt t="250982" x="2716213" y="4559300"/>
          <p14:tracePt t="250998" x="2725738" y="4559300"/>
          <p14:tracePt t="251022" x="2744788" y="4541838"/>
          <p14:tracePt t="251064" x="2762250" y="4541838"/>
          <p14:tracePt t="251080" x="2771775" y="4541838"/>
          <p14:tracePt t="251085" x="2781300" y="4532313"/>
          <p14:tracePt t="251103" x="2789238" y="4532313"/>
          <p14:tracePt t="251111" x="2808288" y="4532313"/>
          <p14:tracePt t="251131" x="2817813" y="4532313"/>
          <p14:tracePt t="251133" x="2844800" y="4532313"/>
          <p14:tracePt t="251142" x="2852738" y="4532313"/>
          <p14:tracePt t="251149" x="2871788" y="4532313"/>
          <p14:tracePt t="251158" x="2889250" y="4532313"/>
          <p14:tracePt t="251165" x="2898775" y="4532313"/>
          <p14:tracePt t="251176" x="2908300" y="4532313"/>
          <p14:tracePt t="251189" x="2925763" y="4532313"/>
          <p14:tracePt t="251197" x="2935288" y="4532313"/>
          <p14:tracePt t="251206" x="2944813" y="4532313"/>
          <p14:tracePt t="251213" x="2954338" y="4532313"/>
          <p14:tracePt t="251221" x="2971800" y="4532313"/>
          <p14:tracePt t="251230" x="2981325" y="4532313"/>
          <p14:tracePt t="251246" x="2990850" y="4532313"/>
          <p14:tracePt t="251254" x="3008313" y="4532313"/>
          <p14:tracePt t="251262" x="3017838" y="4532313"/>
          <p14:tracePt t="251269" x="3027363" y="4532313"/>
          <p14:tracePt t="251278" x="3035300" y="4532313"/>
          <p14:tracePt t="251286" x="3063875" y="4532313"/>
          <p14:tracePt t="251302" x="3071813" y="4532313"/>
          <p14:tracePt t="251309" x="3100388" y="4532313"/>
          <p14:tracePt t="251317" x="3108325" y="4532313"/>
          <p14:tracePt t="251325" x="3127375" y="4532313"/>
          <p14:tracePt t="251333" x="3144838" y="4532313"/>
          <p14:tracePt t="251341" x="3154363" y="4532313"/>
          <p14:tracePt t="251358" x="3171825" y="4532313"/>
          <p14:tracePt t="251366" x="3181350" y="4532313"/>
          <p14:tracePt t="251376" x="3200400" y="4532313"/>
          <p14:tracePt t="251381" x="3217863" y="4532313"/>
          <p14:tracePt t="251390" x="3227388" y="4532313"/>
          <p14:tracePt t="251407" x="3236913" y="4532313"/>
          <p14:tracePt t="251422" x="3254375" y="4532313"/>
          <p14:tracePt t="251430" x="3263900" y="4532313"/>
          <p14:tracePt t="251438" x="3273425" y="4532313"/>
          <p14:tracePt t="251446" x="3281363" y="4532313"/>
          <p14:tracePt t="251463" x="3300413" y="4532313"/>
          <p14:tracePt t="251479" x="3309938" y="4532313"/>
          <p14:tracePt t="251487" x="3317875" y="4532313"/>
          <p14:tracePt t="251495" x="3336925" y="4532313"/>
          <p14:tracePt t="251504" x="3354388" y="4532313"/>
          <p14:tracePt t="251509" x="3363913" y="4532313"/>
          <p14:tracePt t="251517" x="3373438" y="4532313"/>
          <p14:tracePt t="251526" x="3382963" y="4532313"/>
          <p14:tracePt t="251533" x="3400425" y="4532313"/>
          <p14:tracePt t="251542" x="3427413" y="4532313"/>
          <p14:tracePt t="251549" x="3436938" y="4532313"/>
          <p14:tracePt t="251558" x="3463925" y="4532313"/>
          <p14:tracePt t="251565" x="3482975" y="4532313"/>
          <p14:tracePt t="251581" x="3509963" y="4532313"/>
          <p14:tracePt t="251581" x="3527425" y="4532313"/>
          <p14:tracePt t="251591" x="3536950" y="4522788"/>
          <p14:tracePt t="251601" x="3563938" y="4522788"/>
          <p14:tracePt t="251607" x="3582988" y="4514850"/>
          <p14:tracePt t="251615" x="3592513" y="4514850"/>
          <p14:tracePt t="251623" x="3609975" y="4514850"/>
          <p14:tracePt t="251639" x="3619500" y="4505325"/>
          <p14:tracePt t="251647" x="3629025" y="4495800"/>
          <p14:tracePt t="251655" x="3636963" y="4495800"/>
          <p14:tracePt t="251663" x="3646488" y="4495800"/>
          <p14:tracePt t="251671" x="3656013" y="4486275"/>
          <p14:tracePt t="251695" x="3665538" y="4486275"/>
          <p14:tracePt t="251710" x="3665538" y="4478338"/>
          <p14:tracePt t="251717" x="3665538" y="4468813"/>
          <p14:tracePt t="251726" x="3665538" y="4459288"/>
          <p14:tracePt t="251736" x="3683000" y="4441825"/>
          <p14:tracePt t="251744" x="3683000" y="4422775"/>
          <p14:tracePt t="251753" x="3683000" y="4405313"/>
          <p14:tracePt t="251757" x="3692525" y="4395788"/>
          <p14:tracePt t="251766" x="3692525" y="4376738"/>
          <p14:tracePt t="251777" x="3702050" y="4349750"/>
          <p14:tracePt t="251786" x="3709988" y="4313238"/>
          <p14:tracePt t="251789" x="3729038" y="4268788"/>
          <p14:tracePt t="251797" x="3738563" y="4232275"/>
          <p14:tracePt t="251805" x="3746500" y="4167188"/>
          <p14:tracePt t="251813" x="3756025" y="4122738"/>
          <p14:tracePt t="251821" x="3765550" y="4086225"/>
          <p14:tracePt t="251830" x="3792538" y="4021138"/>
          <p14:tracePt t="251838" x="3792538" y="3994150"/>
          <p14:tracePt t="251846" x="3792538" y="3976688"/>
          <p14:tracePt t="251853" x="3792538" y="3957638"/>
          <p14:tracePt t="251861" x="3792538" y="3948113"/>
          <p14:tracePt t="251896" x="3802063" y="3940175"/>
          <p14:tracePt t="251927" x="3802063" y="3948113"/>
          <p14:tracePt t="251934" x="3802063" y="3957638"/>
          <p14:tracePt t="251942" x="3802063" y="3984625"/>
          <p14:tracePt t="251950" x="3810000" y="3994150"/>
          <p14:tracePt t="251967" x="3819525" y="4013200"/>
          <p14:tracePt t="251978" x="3819525" y="4021138"/>
          <p14:tracePt t="251982" x="3829050" y="4030663"/>
          <p14:tracePt t="251991" x="3829050" y="4040188"/>
          <p14:tracePt t="251999" x="3838575" y="4049713"/>
          <p14:tracePt t="252006" x="3846513" y="4049713"/>
          <p14:tracePt t="252015" x="3865563" y="4049713"/>
          <p14:tracePt t="252023" x="3883025" y="4049713"/>
          <p14:tracePt t="252031" x="3892550" y="4049713"/>
          <p14:tracePt t="252039" x="3929063" y="4067175"/>
          <p14:tracePt t="252047" x="3956050" y="4076700"/>
          <p14:tracePt t="252054" x="3984625" y="4086225"/>
          <p14:tracePt t="252066" x="4057650" y="4094163"/>
          <p14:tracePt t="252069" x="4157663" y="4140200"/>
          <p14:tracePt t="252079" x="4230688" y="4149725"/>
          <p14:tracePt t="252086" x="4376738" y="4167188"/>
          <p14:tracePt t="252093" x="4513263" y="4195763"/>
          <p14:tracePt t="252102" x="4622800" y="4213225"/>
          <p14:tracePt t="252109" x="4749800" y="4222750"/>
          <p14:tracePt t="252118" x="4859338" y="4222750"/>
          <p14:tracePt t="252129" x="4941888" y="4240213"/>
          <p14:tracePt t="252133" x="5014913" y="4259263"/>
          <p14:tracePt t="252143" x="5068888" y="4259263"/>
          <p14:tracePt t="252149" x="5114925" y="4259263"/>
          <p14:tracePt t="252158" x="5141913" y="4259263"/>
          <p14:tracePt t="252165" x="5151438" y="4259263"/>
          <p14:tracePt t="252181" x="5159375" y="4259263"/>
          <p14:tracePt t="252189" x="5168900" y="4259263"/>
          <p14:tracePt t="252199" x="5178425" y="4249738"/>
          <p14:tracePt t="252215" x="5178425" y="4240213"/>
          <p14:tracePt t="252225" x="5187950" y="4222750"/>
          <p14:tracePt t="252255" x="5187950" y="4213225"/>
          <p14:tracePt t="252263" x="5187950" y="4195763"/>
          <p14:tracePt t="252270" x="5195888" y="4195763"/>
          <p14:tracePt t="252286" x="5195888" y="4186238"/>
          <p14:tracePt t="252295" x="5205413" y="4176713"/>
          <p14:tracePt t="252303" x="5214938" y="4159250"/>
          <p14:tracePt t="252309" x="5232400" y="4140200"/>
          <p14:tracePt t="252317" x="5241925" y="4130675"/>
          <p14:tracePt t="252325" x="5251450" y="4122738"/>
          <p14:tracePt t="252333" x="5278438" y="4094163"/>
          <p14:tracePt t="252342" x="5287963" y="4086225"/>
          <p14:tracePt t="252358" x="5305425" y="4076700"/>
          <p14:tracePt t="252366" x="5314950" y="4076700"/>
          <p14:tracePt t="252389" x="5324475" y="4067175"/>
          <p14:tracePt t="252471" x="5334000" y="4067175"/>
          <p14:tracePt t="252477" x="5341938" y="4057650"/>
          <p14:tracePt t="252493" x="5351463" y="4057650"/>
          <p14:tracePt t="252510" x="5360988" y="4049713"/>
          <p14:tracePt t="252549" x="5378450" y="4040188"/>
          <p14:tracePt t="252727" x="5378450" y="4049713"/>
          <p14:tracePt t="252735" x="5378450" y="4057650"/>
          <p14:tracePt t="252756" x="5378450" y="4086225"/>
          <p14:tracePt t="252757" x="5378450" y="4094163"/>
          <p14:tracePt t="252765" x="5378450" y="4113213"/>
          <p14:tracePt t="252775" x="5378450" y="4130675"/>
          <p14:tracePt t="252782" x="5378450" y="4149725"/>
          <p14:tracePt t="252791" x="5378450" y="4159250"/>
          <p14:tracePt t="252799" x="5378450" y="4176713"/>
          <p14:tracePt t="252806" x="5378450" y="4186238"/>
          <p14:tracePt t="252817" x="5378450" y="4195763"/>
          <p14:tracePt t="252821" x="5378450" y="4203700"/>
          <p14:tracePt t="252829" x="5378450" y="4213225"/>
          <p14:tracePt t="252853" x="5378450" y="4222750"/>
          <p14:tracePt t="252902" x="5378450" y="4232275"/>
          <p14:tracePt t="252926" x="5378450" y="4240213"/>
          <p14:tracePt t="252949" x="5378450" y="4249738"/>
          <p14:tracePt t="252977" x="5378450" y="4259263"/>
          <p14:tracePt t="252981" x="5378450" y="4268788"/>
          <p14:tracePt t="252998" x="5368925" y="4268788"/>
          <p14:tracePt t="253013" x="5360988" y="4268788"/>
          <p14:tracePt t="253030" x="5351463" y="4268788"/>
          <p14:tracePt t="253039" x="5334000" y="4268788"/>
          <p14:tracePt t="253055" x="5314950" y="4268788"/>
          <p14:tracePt t="253095" x="5297488" y="4268788"/>
          <p14:tracePt t="253129" x="5287963" y="4268788"/>
          <p14:tracePt t="253133" x="5278438" y="4268788"/>
          <p14:tracePt t="253174" x="5268913" y="4259263"/>
          <p14:tracePt t="253566" x="5251450" y="4259263"/>
          <p14:tracePt t="253599" x="5232400" y="4259263"/>
          <p14:tracePt t="253607" x="5205413" y="4259263"/>
          <p14:tracePt t="253616" x="5187950" y="4268788"/>
          <p14:tracePt t="253624" x="5132388" y="4268788"/>
          <p14:tracePt t="253633" x="5078413" y="4286250"/>
          <p14:tracePt t="253640" x="4995863" y="4295775"/>
          <p14:tracePt t="253648" x="4922838" y="4295775"/>
          <p14:tracePt t="253653" x="4832350" y="4295775"/>
          <p14:tracePt t="253663" x="4776788" y="4295775"/>
          <p14:tracePt t="253671" x="4722813" y="4295775"/>
          <p14:tracePt t="253679" x="4676775" y="4295775"/>
          <p14:tracePt t="253686" x="4649788" y="4295775"/>
          <p14:tracePt t="253694" x="4622800" y="4295775"/>
          <p14:tracePt t="253702" x="4613275" y="4295775"/>
          <p14:tracePt t="253710" x="4603750" y="4295775"/>
          <p14:tracePt t="253718" x="4586288" y="4295775"/>
          <p14:tracePt t="254006" x="4576763" y="4295775"/>
          <p14:tracePt t="254047" x="4567238" y="4295775"/>
          <p14:tracePt t="254053" x="4549775" y="4295775"/>
          <p14:tracePt t="254070" x="4540250" y="4295775"/>
          <p14:tracePt t="254094" x="4530725" y="4295775"/>
          <p14:tracePt t="254462" x="4521200" y="4295775"/>
          <p14:tracePt t="254485" x="4513263" y="4303713"/>
          <p14:tracePt t="254512" x="4513263" y="4313238"/>
          <p14:tracePt t="254522" x="4513263" y="4322763"/>
          <p14:tracePt t="254565" x="4503738" y="4332288"/>
          <p14:tracePt t="256183" x="4503738" y="4322763"/>
          <p14:tracePt t="256415" x="4503738" y="4332288"/>
          <p14:tracePt t="256423" x="4503738" y="4340225"/>
          <p14:tracePt t="256447" x="4503738" y="4349750"/>
          <p14:tracePt t="256469" x="4503738" y="4359275"/>
          <p14:tracePt t="256477" x="4503738" y="4368800"/>
          <p14:tracePt t="256485" x="4503738" y="4386263"/>
          <p14:tracePt t="256502" x="4503738" y="4395788"/>
          <p14:tracePt t="256510" x="4503738" y="4405313"/>
          <p14:tracePt t="256542" x="4503738" y="4422775"/>
          <p14:tracePt t="256591" x="4503738" y="4432300"/>
          <p14:tracePt t="256615" x="4503738" y="4441825"/>
          <p14:tracePt t="256639" x="4503738" y="4449763"/>
          <p14:tracePt t="256646" x="4513263" y="4478338"/>
          <p14:tracePt t="256669" x="4513263" y="4486275"/>
          <p14:tracePt t="256688" x="4513263" y="4495800"/>
          <p14:tracePt t="256693" x="4513263" y="4514850"/>
          <p14:tracePt t="256710" x="4513263" y="4522788"/>
          <p14:tracePt t="256718" x="4530725" y="4541838"/>
          <p14:tracePt t="256735" x="4530725" y="4551363"/>
          <p14:tracePt t="256744" x="4530725" y="4559300"/>
          <p14:tracePt t="256885" x="4530725" y="4568825"/>
          <p14:tracePt t="256909" x="4530725" y="4587875"/>
          <p14:tracePt t="256966" x="4530725" y="4595813"/>
          <p14:tracePt t="257053" x="4530725" y="4605338"/>
          <p14:tracePt t="257083" x="4530725" y="4614863"/>
          <p14:tracePt t="257638" x="4530725" y="4624388"/>
          <p14:tracePt t="257695" x="4530725" y="4632325"/>
          <p14:tracePt t="257743" x="4540250" y="4632325"/>
          <p14:tracePt t="257753" x="4586288" y="4632325"/>
          <p14:tracePt t="257757" x="4613275" y="4632325"/>
          <p14:tracePt t="257767" x="4686300" y="4632325"/>
          <p14:tracePt t="257777" x="4759325" y="4632325"/>
          <p14:tracePt t="257786" x="4832350" y="4632325"/>
          <p14:tracePt t="257789" x="4905375" y="4632325"/>
          <p14:tracePt t="257797" x="4995863" y="4632325"/>
          <p14:tracePt t="257805" x="5049838" y="4632325"/>
          <p14:tracePt t="257813" x="5114925" y="4632325"/>
          <p14:tracePt t="257822" x="5141913" y="4632325"/>
          <p14:tracePt t="257829" x="5178425" y="4632325"/>
          <p14:tracePt t="257837" x="5205413" y="4632325"/>
          <p14:tracePt t="257845" x="5224463" y="4632325"/>
          <p14:tracePt t="257854" x="5232400" y="4632325"/>
          <p14:tracePt t="257863" x="5251450" y="4632325"/>
          <p14:tracePt t="258221" x="5251450" y="4641850"/>
          <p14:tracePt t="258253" x="5260975" y="4660900"/>
          <p14:tracePt t="258262" x="5268913" y="4668838"/>
          <p14:tracePt t="258270" x="5278438" y="4668838"/>
          <p14:tracePt t="258278" x="5287963" y="4668838"/>
          <p14:tracePt t="258287" x="5324475" y="4668838"/>
          <p14:tracePt t="258295" x="5351463" y="4668838"/>
          <p14:tracePt t="258302" x="5405438" y="4668838"/>
          <p14:tracePt t="258310" x="5441950" y="4668838"/>
          <p14:tracePt t="258318" x="5487988" y="4668838"/>
          <p14:tracePt t="258326" x="5524500" y="4668838"/>
          <p14:tracePt t="258334" x="5570538" y="4668838"/>
          <p14:tracePt t="258342" x="5607050" y="4668838"/>
          <p14:tracePt t="258349" x="5616575" y="4668838"/>
          <p14:tracePt t="258358" x="5624513" y="4668838"/>
          <p14:tracePt t="258365" x="5661025" y="4660900"/>
          <p14:tracePt t="258381" x="5670550" y="4651375"/>
          <p14:tracePt t="258391" x="5680075" y="4651375"/>
          <p14:tracePt t="258399" x="5688013" y="4641850"/>
          <p14:tracePt t="258527" x="5661025" y="4632325"/>
          <p14:tracePt t="258538" x="5643563" y="4632325"/>
          <p14:tracePt t="258542" x="5616575" y="4624388"/>
          <p14:tracePt t="258555" x="5607050" y="4624388"/>
          <p14:tracePt t="258558" x="5580063" y="4624388"/>
          <p14:tracePt t="258565" x="5570538" y="4624388"/>
          <p14:tracePt t="258574" x="5551488" y="4624388"/>
          <p14:tracePt t="258581" x="5534025" y="4624388"/>
          <p14:tracePt t="258589" x="5524500" y="4624388"/>
          <p14:tracePt t="258599" x="5497513" y="4614863"/>
          <p14:tracePt t="258615" x="5487988" y="4614863"/>
          <p14:tracePt t="258623" x="5478463" y="4614863"/>
          <p14:tracePt t="258631" x="5470525" y="4614863"/>
          <p14:tracePt t="258647" x="5451475" y="4614863"/>
          <p14:tracePt t="258655" x="5441950" y="4614863"/>
          <p14:tracePt t="258663" x="5441950" y="4605338"/>
          <p14:tracePt t="258670" x="5434013" y="4595813"/>
          <p14:tracePt t="258702" x="5414963" y="4595813"/>
          <p14:tracePt t="258710" x="5405438" y="4595813"/>
          <p14:tracePt t="258742" x="5397500" y="4595813"/>
          <p14:tracePt t="258870" x="5387975" y="4587875"/>
          <p14:tracePt t="259306" x="5378450" y="4587875"/>
          <p14:tracePt t="259309" x="5360988" y="4587875"/>
          <p14:tracePt t="259319" x="5324475" y="4587875"/>
          <p14:tracePt t="259327" x="5305425" y="4587875"/>
          <p14:tracePt t="259335" x="5278438" y="4587875"/>
          <p14:tracePt t="259348" x="5251450" y="4595813"/>
          <p14:tracePt t="259350" x="5224463" y="4605338"/>
          <p14:tracePt t="259361" x="5178425" y="4605338"/>
          <p14:tracePt t="259367" x="5151438" y="4605338"/>
          <p14:tracePt t="259378" x="5105400" y="4605338"/>
          <p14:tracePt t="259381" x="5068888" y="4614863"/>
          <p14:tracePt t="259391" x="5049838" y="4614863"/>
          <p14:tracePt t="259399" x="5022850" y="4614863"/>
          <p14:tracePt t="259409" x="5014913" y="4614863"/>
          <p14:tracePt t="259419" x="5005388" y="4614863"/>
          <p14:tracePt t="259421" x="4986338" y="4614863"/>
          <p14:tracePt t="259431" x="4978400" y="4614863"/>
          <p14:tracePt t="259455" x="4968875" y="4614863"/>
          <p14:tracePt t="259534" x="4949825" y="4614863"/>
          <p14:tracePt t="259879" x="4941888" y="4614863"/>
          <p14:tracePt t="259895" x="4949825" y="4605338"/>
          <p14:tracePt t="259903" x="4986338" y="4595813"/>
          <p14:tracePt t="259915" x="5049838" y="4595813"/>
          <p14:tracePt t="259918" x="5105400" y="4578350"/>
          <p14:tracePt t="259926" x="5187950" y="4568825"/>
          <p14:tracePt t="259934" x="5241925" y="4568825"/>
          <p14:tracePt t="259942" x="5297488" y="4541838"/>
          <p14:tracePt t="259950" x="5341938" y="4541838"/>
          <p14:tracePt t="259958" x="5387975" y="4532313"/>
          <p14:tracePt t="259974" x="5414963" y="4532313"/>
          <p14:tracePt t="259981" x="5424488" y="4522788"/>
          <p14:tracePt t="260007" x="5434013" y="4522788"/>
          <p14:tracePt t="260279" x="5441950" y="4522788"/>
          <p14:tracePt t="260288" x="5441950" y="4532313"/>
          <p14:tracePt t="260293" x="5441950" y="4541838"/>
          <p14:tracePt t="260303" x="5434013" y="4568825"/>
          <p14:tracePt t="260317" x="5434013" y="4587875"/>
          <p14:tracePt t="260325" x="5434013" y="4624388"/>
          <p14:tracePt t="260334" x="5424488" y="4641850"/>
          <p14:tracePt t="260342" x="5424488" y="4651375"/>
          <p14:tracePt t="260351" x="5424488" y="4668838"/>
          <p14:tracePt t="260361" x="5424488" y="4705350"/>
          <p14:tracePt t="260367" x="5414963" y="4705350"/>
          <p14:tracePt t="260379" x="5414963" y="4724400"/>
          <p14:tracePt t="260391" x="5414963" y="4741863"/>
          <p14:tracePt t="260397" x="5405438" y="4760913"/>
          <p14:tracePt t="260413" x="5405438" y="4768850"/>
          <p14:tracePt t="260422" x="5397500" y="4778375"/>
          <p14:tracePt t="260445" x="5387975" y="4787900"/>
          <p14:tracePt t="260477" x="5378450" y="4797425"/>
          <p14:tracePt t="260494" x="5378450" y="4805363"/>
          <p14:tracePt t="260502" x="5368925" y="4805363"/>
          <p14:tracePt t="260510" x="5360988" y="4814888"/>
          <p14:tracePt t="260518" x="5351463" y="4814888"/>
          <p14:tracePt t="260526" x="5334000" y="4833938"/>
          <p14:tracePt t="260534" x="5314950" y="4851400"/>
          <p14:tracePt t="260543" x="5305425" y="4851400"/>
          <p14:tracePt t="260553" x="5287963" y="4851400"/>
          <p14:tracePt t="260558" x="5260975" y="4860925"/>
          <p14:tracePt t="260567" x="5232400" y="4887913"/>
          <p14:tracePt t="260577" x="5214938" y="4887913"/>
          <p14:tracePt t="260583" x="5168900" y="4887913"/>
          <p14:tracePt t="260590" x="5151438" y="4897438"/>
          <p14:tracePt t="260597" x="5122863" y="4897438"/>
          <p14:tracePt t="260605" x="5095875" y="4897438"/>
          <p14:tracePt t="260613" x="5068888" y="4897438"/>
          <p14:tracePt t="260622" x="5049838" y="4897438"/>
          <p14:tracePt t="260629" x="5032375" y="4906963"/>
          <p14:tracePt t="260638" x="5014913" y="4906963"/>
          <p14:tracePt t="260645" x="5005388" y="4906963"/>
          <p14:tracePt t="260653" x="4986338" y="4906963"/>
          <p14:tracePt t="260661" x="4978400" y="4906963"/>
          <p14:tracePt t="260669" x="4968875" y="4906963"/>
          <p14:tracePt t="260678" x="4959350" y="4906963"/>
          <p14:tracePt t="260686" x="4949825" y="4906963"/>
          <p14:tracePt t="260694" x="4941888" y="4906963"/>
          <p14:tracePt t="260707" x="4932363" y="4906963"/>
          <p14:tracePt t="260711" x="4922838" y="4914900"/>
          <p14:tracePt t="260729" x="4905375" y="4914900"/>
          <p14:tracePt t="260734" x="4895850" y="4914900"/>
          <p14:tracePt t="260758" x="4886325" y="4914900"/>
          <p14:tracePt t="260933" x="4886325" y="4924425"/>
          <p14:tracePt t="260965" x="4886325" y="4933950"/>
          <p14:tracePt t="260974" x="4886325" y="4943475"/>
          <p14:tracePt t="260990" x="4886325" y="4960938"/>
          <p14:tracePt t="261014" x="4886325" y="4970463"/>
          <p14:tracePt t="261127" x="4876800" y="4979988"/>
          <p14:tracePt t="261159" x="4868863" y="4979988"/>
          <p14:tracePt t="261214" x="4859338" y="4987925"/>
          <p14:tracePt t="261463" x="4886325" y="4987925"/>
          <p14:tracePt t="261474" x="4968875" y="4987925"/>
          <p14:tracePt t="261478" x="5078413" y="4987925"/>
          <p14:tracePt t="261486" x="5187950" y="4987925"/>
          <p14:tracePt t="261493" x="5297488" y="4987925"/>
          <p14:tracePt t="261501" x="5397500" y="4987925"/>
          <p14:tracePt t="261509" x="5487988" y="4987925"/>
          <p14:tracePt t="261517" x="5561013" y="4987925"/>
          <p14:tracePt t="261526" x="5616575" y="4987925"/>
          <p14:tracePt t="261533" x="5634038" y="4987925"/>
          <p14:tracePt t="261542" x="5661025" y="4987925"/>
          <p14:tracePt t="261551" x="5670550" y="4987925"/>
          <p14:tracePt t="261727" x="5680075" y="4997450"/>
          <p14:tracePt t="261743" x="5680075" y="5016500"/>
          <p14:tracePt t="261756" x="5653088" y="5024438"/>
          <p14:tracePt t="261758" x="5624513" y="5033963"/>
          <p14:tracePt t="261766" x="5597525" y="5033963"/>
          <p14:tracePt t="261774" x="5551488" y="5070475"/>
          <p14:tracePt t="261783" x="5514975" y="5070475"/>
          <p14:tracePt t="261790" x="5470525" y="5080000"/>
          <p14:tracePt t="261798" x="5414963" y="5089525"/>
          <p14:tracePt t="261806" x="5334000" y="5116513"/>
          <p14:tracePt t="261813" x="5251450" y="5143500"/>
          <p14:tracePt t="261822" x="5159375" y="5170488"/>
          <p14:tracePt t="261829" x="5059363" y="5197475"/>
          <p14:tracePt t="261837" x="4986338" y="5226050"/>
          <p14:tracePt t="261846" x="4905375" y="5253038"/>
          <p14:tracePt t="261854" x="4849813" y="5262563"/>
          <p14:tracePt t="261861" x="4803775" y="5280025"/>
          <p14:tracePt t="261870" x="4740275" y="5307013"/>
          <p14:tracePt t="261877" x="4722813" y="5316538"/>
          <p14:tracePt t="261887" x="4703763" y="5326063"/>
          <p14:tracePt t="261897" x="4686300" y="5335588"/>
          <p14:tracePt t="261903" x="4649788" y="5362575"/>
          <p14:tracePt t="261913" x="4640263" y="5362575"/>
          <p14:tracePt t="261926" x="4640263" y="5372100"/>
          <p14:tracePt t="262263" x="4649788" y="5399088"/>
          <p14:tracePt t="262273" x="4686300" y="5408613"/>
          <p14:tracePt t="262279" x="4749800" y="5426075"/>
          <p14:tracePt t="262287" x="4822825" y="5435600"/>
          <p14:tracePt t="262293" x="4905375" y="5462588"/>
          <p14:tracePt t="262301" x="4978400" y="5472113"/>
          <p14:tracePt t="262310" x="5086350" y="5472113"/>
          <p14:tracePt t="262317" x="5168900" y="5489575"/>
          <p14:tracePt t="262325" x="5224463" y="5489575"/>
          <p14:tracePt t="262333" x="5297488" y="5499100"/>
          <p14:tracePt t="262342" x="5360988" y="5526088"/>
          <p14:tracePt t="262350" x="5397500" y="5526088"/>
          <p14:tracePt t="262358" x="5441950" y="5526088"/>
          <p14:tracePt t="262366" x="5461000" y="5526088"/>
          <p14:tracePt t="262373" x="5478463" y="5526088"/>
          <p14:tracePt t="262381" x="5497513" y="5526088"/>
          <p14:tracePt t="262391" x="5507038" y="5526088"/>
          <p14:tracePt t="262407" x="5514975" y="5526088"/>
          <p14:tracePt t="262413" x="5534025" y="5526088"/>
          <p14:tracePt t="262421" x="5543550" y="5526088"/>
          <p14:tracePt t="262430" x="5561013" y="5526088"/>
          <p14:tracePt t="262438" x="5580063" y="5526088"/>
          <p14:tracePt t="262447" x="5607050" y="5535613"/>
          <p14:tracePt t="262457" x="5634038" y="5545138"/>
          <p14:tracePt t="262461" x="5661025" y="5545138"/>
          <p14:tracePt t="262472" x="5707063" y="5545138"/>
          <p14:tracePt t="262477" x="5724525" y="5545138"/>
          <p14:tracePt t="262486" x="5753100" y="5554663"/>
          <p14:tracePt t="262493" x="5780088" y="5554663"/>
          <p14:tracePt t="262503" x="5797550" y="5554663"/>
          <p14:tracePt t="262511" x="5816600" y="5554663"/>
          <p14:tracePt t="262519" x="5853113" y="5572125"/>
          <p14:tracePt t="262537" x="5862638" y="5572125"/>
          <p14:tracePt t="262551" x="5870575" y="5572125"/>
          <p14:tracePt t="262575" x="5889625" y="5572125"/>
          <p14:tracePt t="262726" x="5889625" y="5581650"/>
          <p14:tracePt t="262816" x="5870575" y="5581650"/>
          <p14:tracePt t="262823" x="5862638" y="5589588"/>
          <p14:tracePt t="263197" x="5853113" y="5599113"/>
          <p14:tracePt t="263214" x="5834063" y="5618163"/>
          <p14:tracePt t="263222" x="5826125" y="5626100"/>
          <p14:tracePt t="263246" x="5816600" y="5635625"/>
          <p14:tracePt t="263254" x="5807075" y="5645150"/>
          <p14:tracePt t="263630" x="5797550" y="5654675"/>
          <p14:tracePt t="263670" x="5797550" y="5662613"/>
          <p14:tracePt t="263685" x="5789613" y="5672138"/>
          <p14:tracePt t="263741" x="5789613" y="5681663"/>
          <p14:tracePt t="263919" x="5780088" y="5691188"/>
          <p14:tracePt t="264007" x="5770563" y="5699125"/>
          <p14:tracePt t="264034" x="5761038" y="5699125"/>
          <p14:tracePt t="264053" x="5753100" y="5708650"/>
          <p14:tracePt t="264103" x="5743575" y="5718175"/>
          <p14:tracePt t="264182" x="5734050" y="5718175"/>
          <p14:tracePt t="264198" x="5734050" y="5727700"/>
          <p14:tracePt t="264214" x="5724525" y="5735638"/>
          <p14:tracePt t="264230" x="5716588" y="5745163"/>
          <p14:tracePt t="264237" x="5707063" y="5745163"/>
          <p14:tracePt t="264245" x="5697538" y="5754688"/>
          <p14:tracePt t="264325" x="5688013" y="5754688"/>
          <p14:tracePt t="264753" x="5688013" y="5745163"/>
          <p14:tracePt t="264911" x="5688013" y="5735638"/>
          <p14:tracePt t="264992" x="5688013" y="5727700"/>
          <p14:tracePt t="265440" x="5680075" y="5718175"/>
          <p14:tracePt t="265886" x="5670550" y="5718175"/>
          <p14:tracePt t="265910" x="5661025" y="5718175"/>
          <p14:tracePt t="265935" x="5653088" y="5718175"/>
          <p14:tracePt t="267072" x="5670550" y="5718175"/>
          <p14:tracePt t="267080" x="5680075" y="5718175"/>
          <p14:tracePt t="267086" x="5688013" y="5718175"/>
          <p14:tracePt t="267102" x="5697538" y="5718175"/>
          <p14:tracePt t="267142" x="5707063" y="5718175"/>
          <p14:tracePt t="267167" x="5716588" y="5718175"/>
          <p14:tracePt t="267214" x="5734050" y="5718175"/>
          <p14:tracePt t="267335" x="5743575" y="5708650"/>
          <p14:tracePt t="267576" x="5743575" y="5718175"/>
          <p14:tracePt t="267951" x="5753100" y="5718175"/>
          <p14:tracePt t="267975" x="5770563" y="5718175"/>
          <p14:tracePt t="267998" x="5780088" y="5718175"/>
          <p14:tracePt t="268013" x="5789613" y="5718175"/>
          <p14:tracePt t="268022" x="5797550" y="5718175"/>
          <p14:tracePt t="268038" x="5807075" y="5718175"/>
          <p14:tracePt t="268047" x="5816600" y="5718175"/>
          <p14:tracePt t="268053" x="5834063" y="5699125"/>
          <p14:tracePt t="268069" x="5853113" y="5699125"/>
          <p14:tracePt t="268079" x="5862638" y="5691188"/>
          <p14:tracePt t="268094" x="5870575" y="5691188"/>
          <p14:tracePt t="268102" x="5880100" y="5691188"/>
          <p14:tracePt t="268119" x="5889625" y="5691188"/>
          <p14:tracePt t="268127" x="5899150" y="5691188"/>
          <p14:tracePt t="268135" x="5907088" y="5681663"/>
          <p14:tracePt t="268144" x="5916613" y="5681663"/>
          <p14:tracePt t="268153" x="5935663" y="5662613"/>
          <p14:tracePt t="268165" x="5953125" y="5654675"/>
          <p14:tracePt t="268182" x="5972175" y="5645150"/>
          <p14:tracePt t="268192" x="5980113" y="5645150"/>
          <p14:tracePt t="268198" x="5989638" y="5645150"/>
          <p14:tracePt t="268208" x="5999163" y="5645150"/>
          <p14:tracePt t="268226" x="6007100" y="5635625"/>
          <p14:tracePt t="268229" x="6016625" y="5635625"/>
          <p14:tracePt t="268246" x="6026150" y="5635625"/>
          <p14:tracePt t="268253" x="6035675" y="5635625"/>
          <p14:tracePt t="268271" x="6043613" y="5635625"/>
          <p14:tracePt t="268278" x="6072188" y="5635625"/>
          <p14:tracePt t="268294" x="6099175" y="5635625"/>
          <p14:tracePt t="268303" x="6116638" y="5635625"/>
          <p14:tracePt t="268309" x="6145213" y="5635625"/>
          <p14:tracePt t="268320" x="6153150" y="5635625"/>
          <p14:tracePt t="268327" x="6172200" y="5635625"/>
          <p14:tracePt t="268335" x="6189663" y="5635625"/>
          <p14:tracePt t="268353" x="6199188" y="5635625"/>
          <p14:tracePt t="268383" x="6208713" y="5635625"/>
          <p14:tracePt t="268393" x="6218238" y="5626100"/>
          <p14:tracePt t="268603" x="6218238" y="5618163"/>
          <p14:tracePt t="268611" x="6208713" y="5618163"/>
          <p14:tracePt t="268615" x="6189663" y="5626100"/>
          <p14:tracePt t="268622" x="6172200" y="5626100"/>
          <p14:tracePt t="268629" x="6153150" y="5626100"/>
          <p14:tracePt t="268637" x="6126163" y="5635625"/>
          <p14:tracePt t="268645" x="6072188" y="5635625"/>
          <p14:tracePt t="268653" x="5999163" y="5635625"/>
          <p14:tracePt t="268661" x="5926138" y="5635625"/>
          <p14:tracePt t="268670" x="5797550" y="5635625"/>
          <p14:tracePt t="268680" x="5707063" y="5635625"/>
          <p14:tracePt t="268694" x="5478463" y="5635625"/>
          <p14:tracePt t="268702" x="5405438" y="5635625"/>
          <p14:tracePt t="268709" x="5334000" y="5635625"/>
          <p14:tracePt t="268717" x="5251450" y="5608638"/>
          <p14:tracePt t="268725" x="5214938" y="5599113"/>
          <p14:tracePt t="268734" x="5168900" y="5581650"/>
          <p14:tracePt t="268742" x="5141913" y="5572125"/>
          <p14:tracePt t="268750" x="5105400" y="5545138"/>
          <p14:tracePt t="268758" x="5086350" y="5535613"/>
          <p14:tracePt t="268766" x="5068888" y="5526088"/>
          <p14:tracePt t="268774" x="5049838" y="5518150"/>
          <p14:tracePt t="268782" x="5041900" y="5508625"/>
          <p14:tracePt t="268793" x="5032375" y="5499100"/>
          <p14:tracePt t="268800" x="5032375" y="5489575"/>
          <p14:tracePt t="268809" x="5014913" y="5481638"/>
          <p14:tracePt t="268833" x="5005388" y="5472113"/>
          <p14:tracePt t="268855" x="4995863" y="5472113"/>
          <p14:tracePt t="268895" x="4995863" y="5462588"/>
          <p14:tracePt t="268917" x="4995863" y="5453063"/>
          <p14:tracePt t="268926" x="4995863" y="5435600"/>
          <p14:tracePt t="268933" x="4995863" y="5426075"/>
          <p14:tracePt t="268942" x="4995863" y="5408613"/>
          <p14:tracePt t="268958" x="5014913" y="5389563"/>
          <p14:tracePt t="268966" x="5032375" y="5372100"/>
          <p14:tracePt t="268982" x="5059363" y="5326063"/>
          <p14:tracePt t="268989" x="5059363" y="5316538"/>
          <p14:tracePt t="269006" x="5068888" y="5316538"/>
          <p14:tracePt t="269014" x="5078413" y="5316538"/>
          <p14:tracePt t="269135" x="5059363" y="5335588"/>
          <p14:tracePt t="269143" x="5049838" y="5335588"/>
          <p14:tracePt t="269155" x="5032375" y="5343525"/>
          <p14:tracePt t="269159" x="5022850" y="5343525"/>
          <p14:tracePt t="269166" x="5014913" y="5343525"/>
          <p14:tracePt t="269176" x="4995863" y="5343525"/>
          <p14:tracePt t="269183" x="4986338" y="5343525"/>
          <p14:tracePt t="269196" x="4978400" y="5343525"/>
          <p14:tracePt t="269198" x="4968875" y="5343525"/>
          <p14:tracePt t="269211" x="4941888" y="5343525"/>
          <p14:tracePt t="269223" x="4913313" y="5343525"/>
          <p14:tracePt t="269230" x="4876800" y="5326063"/>
          <p14:tracePt t="269238" x="4849813" y="5316538"/>
          <p14:tracePt t="269247" x="4832350" y="5299075"/>
          <p14:tracePt t="269253" x="4786313" y="5262563"/>
          <p14:tracePt t="269264" x="4759325" y="5243513"/>
          <p14:tracePt t="269271" x="4722813" y="5226050"/>
          <p14:tracePt t="269280" x="4713288" y="5216525"/>
          <p14:tracePt t="269287" x="4686300" y="5189538"/>
          <p14:tracePt t="269301" x="4676775" y="5170488"/>
          <p14:tracePt t="269301" x="4667250" y="5133975"/>
          <p14:tracePt t="269310" x="4667250" y="5126038"/>
          <p14:tracePt t="269318" x="4649788" y="5106988"/>
          <p14:tracePt t="269327" x="4640263" y="5080000"/>
          <p14:tracePt t="269333" x="4640263" y="5070475"/>
          <p14:tracePt t="269345" x="4630738" y="5033963"/>
          <p14:tracePt t="269351" x="4630738" y="5016500"/>
          <p14:tracePt t="269358" x="4622800" y="4979988"/>
          <p14:tracePt t="269367" x="4622800" y="4951413"/>
          <p14:tracePt t="269376" x="4622800" y="4914900"/>
          <p14:tracePt t="269383" x="4594225" y="4860925"/>
          <p14:tracePt t="269392" x="4594225" y="4841875"/>
          <p14:tracePt t="269398" x="4594225" y="4814888"/>
          <p14:tracePt t="269407" x="4586288" y="4768850"/>
          <p14:tracePt t="269413" x="4586288" y="4760913"/>
          <p14:tracePt t="269422" x="4586288" y="4724400"/>
          <p14:tracePt t="269441" x="4586288" y="4705350"/>
          <p14:tracePt t="269446" x="4586288" y="4697413"/>
          <p14:tracePt t="269455" x="4586288" y="4687888"/>
          <p14:tracePt t="269461" x="4586288" y="4678363"/>
          <p14:tracePt t="269477" x="4586288" y="4660900"/>
          <p14:tracePt t="269517" x="4576763" y="4641850"/>
          <p14:tracePt t="269535" x="4576763" y="4624388"/>
          <p14:tracePt t="269543" x="4576763" y="4605338"/>
          <p14:tracePt t="269559" x="4576763" y="4578350"/>
          <p14:tracePt t="269567" x="4576763" y="4559300"/>
          <p14:tracePt t="269575" x="4576763" y="4551363"/>
          <p14:tracePt t="269581" x="4576763" y="4532313"/>
          <p14:tracePt t="269590" x="4576763" y="4514850"/>
          <p14:tracePt t="269598" x="4576763" y="4486275"/>
          <p14:tracePt t="269606" x="4576763" y="4468813"/>
          <p14:tracePt t="269613" x="4576763" y="4441825"/>
          <p14:tracePt t="269623" x="4576763" y="4422775"/>
          <p14:tracePt t="269629" x="4576763" y="4395788"/>
          <p14:tracePt t="269638" x="4586288" y="4376738"/>
          <p14:tracePt t="269654" x="4586288" y="4368800"/>
          <p14:tracePt t="269671" x="4594225" y="4340225"/>
          <p14:tracePt t="270089" x="4613275" y="4322763"/>
          <p14:tracePt t="270100" x="4622800" y="4313238"/>
          <p14:tracePt t="270102" x="4640263" y="4295775"/>
          <p14:tracePt t="270110" x="4649788" y="4286250"/>
          <p14:tracePt t="270118" x="4659313" y="4286250"/>
          <p14:tracePt t="270128" x="4686300" y="4276725"/>
          <p14:tracePt t="270133" x="4686300" y="4268788"/>
          <p14:tracePt t="270143" x="4695825" y="4259263"/>
          <p14:tracePt t="270150" x="4713288" y="4249738"/>
          <p14:tracePt t="270165" x="4730750" y="4240213"/>
          <p14:tracePt t="270335" x="4740275" y="4240213"/>
          <p14:tracePt t="270343" x="4740275" y="4259263"/>
          <p14:tracePt t="270351" x="4740275" y="4268788"/>
          <p14:tracePt t="270358" x="4722813" y="4295775"/>
          <p14:tracePt t="270367" x="4713288" y="4295775"/>
          <p14:tracePt t="270378" x="4703763" y="4303713"/>
          <p14:tracePt t="270381" x="4695825" y="4332288"/>
          <p14:tracePt t="270422" x="4695825" y="4340225"/>
          <p14:tracePt t="270509" x="4686300" y="4340225"/>
          <p14:tracePt t="270521" x="4686300" y="4332288"/>
          <p14:tracePt t="270535" x="4686300" y="4322763"/>
          <p14:tracePt t="270543" x="4686300" y="4313238"/>
          <p14:tracePt t="270550" x="4686300" y="4303713"/>
          <p14:tracePt t="270558" x="4686300" y="4295775"/>
          <p14:tracePt t="270592" x="4686300" y="4286250"/>
          <p14:tracePt t="270645" x="4695825" y="4276725"/>
          <p14:tracePt t="270897" x="4676775" y="4276725"/>
          <p14:tracePt t="270903" x="4630738" y="4276725"/>
          <p14:tracePt t="270911" x="4613275" y="4276725"/>
          <p14:tracePt t="270919" x="4586288" y="4276725"/>
          <p14:tracePt t="270927" x="4567238" y="4276725"/>
          <p14:tracePt t="270935" x="4540250" y="4276725"/>
          <p14:tracePt t="270942" x="4521200" y="4276725"/>
          <p14:tracePt t="270949" x="4476750" y="4276725"/>
          <p14:tracePt t="270957" x="4440238" y="4276725"/>
          <p14:tracePt t="270967" x="4394200" y="4276725"/>
          <p14:tracePt t="270977" x="4367213" y="4276725"/>
          <p14:tracePt t="270983" x="4330700" y="4276725"/>
          <p14:tracePt t="270994" x="4284663" y="4276725"/>
          <p14:tracePt t="270999" x="4267200" y="4276725"/>
          <p14:tracePt t="271008" x="4238625" y="4276725"/>
          <p14:tracePt t="271014" x="4221163" y="4276725"/>
          <p14:tracePt t="271025" x="4202113" y="4276725"/>
          <p14:tracePt t="271039" x="4194175" y="4276725"/>
          <p14:tracePt t="271056" x="4184650" y="4276725"/>
          <p14:tracePt t="271061" x="4157663" y="4276725"/>
          <p14:tracePt t="271069" x="4148138" y="4276725"/>
          <p14:tracePt t="271078" x="4138613" y="4276725"/>
          <p14:tracePt t="271086" x="4102100" y="4276725"/>
          <p14:tracePt t="271094" x="4084638" y="4276725"/>
          <p14:tracePt t="271101" x="4057650" y="4276725"/>
          <p14:tracePt t="271110" x="4029075" y="4276725"/>
          <p14:tracePt t="271117" x="3992563" y="4259263"/>
          <p14:tracePt t="271126" x="3956050" y="4249738"/>
          <p14:tracePt t="271133" x="3911600" y="4240213"/>
          <p14:tracePt t="271141" x="3856038" y="4222750"/>
          <p14:tracePt t="271150" x="3810000" y="4203700"/>
          <p14:tracePt t="271158" x="3775075" y="4203700"/>
          <p14:tracePt t="271167" x="3719513" y="4195763"/>
          <p14:tracePt t="271178" x="3656013" y="4167188"/>
          <p14:tracePt t="271183" x="3600450" y="4140200"/>
          <p14:tracePt t="271192" x="3556000" y="4130675"/>
          <p14:tracePt t="271198" x="3519488" y="4130675"/>
          <p14:tracePt t="271208" x="3455988" y="4122738"/>
          <p14:tracePt t="271215" x="3400425" y="4122738"/>
          <p14:tracePt t="271224" x="3346450" y="4113213"/>
          <p14:tracePt t="271231" x="3290888" y="4113213"/>
          <p14:tracePt t="271239" x="3244850" y="4113213"/>
          <p14:tracePt t="271247" x="3190875" y="4086225"/>
          <p14:tracePt t="271260" x="3136900" y="4086225"/>
          <p14:tracePt t="271261" x="3054350" y="4086225"/>
          <p14:tracePt t="271270" x="2981325" y="4076700"/>
          <p14:tracePt t="271277" x="2935288" y="4057650"/>
          <p14:tracePt t="271287" x="2862263" y="4057650"/>
          <p14:tracePt t="271295" x="2825750" y="4049713"/>
          <p14:tracePt t="271307" x="2762250" y="4049713"/>
          <p14:tracePt t="271311" x="2744788" y="4049713"/>
          <p14:tracePt t="271319" x="2708275" y="4030663"/>
          <p14:tracePt t="271325" x="2671763" y="4030663"/>
          <p14:tracePt t="271333" x="2643188" y="4021138"/>
          <p14:tracePt t="271344" x="2625725" y="4021138"/>
          <p14:tracePt t="271351" x="2616200" y="4021138"/>
          <p14:tracePt t="271358" x="2606675" y="4021138"/>
          <p14:tracePt t="271367" x="2589213" y="4021138"/>
          <p14:tracePt t="271375" x="2579688" y="4021138"/>
          <p14:tracePt t="271383" x="2562225" y="4013200"/>
          <p14:tracePt t="271415" x="2543175" y="4013200"/>
          <p14:tracePt t="271431" x="2533650" y="4013200"/>
          <p14:tracePt t="271457" x="2525713" y="4003675"/>
          <p14:tracePt t="271504" x="2525713" y="3994150"/>
          <p14:tracePt t="271518" x="2525713" y="3984625"/>
          <p14:tracePt t="271565" x="2533650" y="3976688"/>
          <p14:tracePt t="271672" x="2543175" y="3976688"/>
          <p14:tracePt t="271865" x="2552700" y="3976688"/>
          <p14:tracePt t="271951" x="2552700" y="3984625"/>
          <p14:tracePt t="271983" x="2552700" y="3994150"/>
          <p14:tracePt t="272015" x="2543175" y="3994150"/>
          <p14:tracePt t="272113" x="2533650" y="4003675"/>
          <p14:tracePt t="272135" x="2533650" y="4013200"/>
          <p14:tracePt t="272151" x="2525713" y="4030663"/>
          <p14:tracePt t="272175" x="2516188" y="4040188"/>
          <p14:tracePt t="272184" x="2516188" y="4049713"/>
          <p14:tracePt t="272193" x="2506663" y="4067175"/>
          <p14:tracePt t="272240" x="2506663" y="4076700"/>
          <p14:tracePt t="272263" x="2506663" y="4094163"/>
          <p14:tracePt t="272271" x="2506663" y="4103688"/>
          <p14:tracePt t="272294" x="2506663" y="4113213"/>
          <p14:tracePt t="272302" x="2506663" y="4130675"/>
          <p14:tracePt t="272310" x="2506663" y="4140200"/>
          <p14:tracePt t="272319" x="2506663" y="4149725"/>
          <p14:tracePt t="272327" x="2506663" y="4159250"/>
          <p14:tracePt t="272335" x="2506663" y="4167188"/>
          <p14:tracePt t="272346" x="2506663" y="4176713"/>
          <p14:tracePt t="272349" x="2506663" y="4186238"/>
          <p14:tracePt t="272366" x="2525713" y="4203700"/>
          <p14:tracePt t="272377" x="2525713" y="4213225"/>
          <p14:tracePt t="272393" x="2533650" y="4232275"/>
          <p14:tracePt t="272426" x="2533650" y="4240213"/>
          <p14:tracePt t="272430" x="2533650" y="4259263"/>
          <p14:tracePt t="272461" x="2525713" y="4268788"/>
          <p14:tracePt t="272477" x="2525713" y="4276725"/>
          <p14:tracePt t="272501" x="2516188" y="4286250"/>
          <p14:tracePt t="272670" x="2516188" y="4295775"/>
          <p14:tracePt t="272685" x="2516188" y="4303713"/>
          <p14:tracePt t="272701" x="2516188" y="4313238"/>
          <p14:tracePt t="272709" x="2516188" y="4332288"/>
          <p14:tracePt t="272717" x="2516188" y="4349750"/>
          <p14:tracePt t="272726" x="2516188" y="4359275"/>
          <p14:tracePt t="272734" x="2516188" y="4386263"/>
          <p14:tracePt t="272743" x="2516188" y="4395788"/>
          <p14:tracePt t="272752" x="2516188" y="4405313"/>
          <p14:tracePt t="272757" x="2516188" y="4422775"/>
          <p14:tracePt t="272766" x="2516188" y="4432300"/>
          <p14:tracePt t="272782" x="2516188" y="4441825"/>
          <p14:tracePt t="272805" x="2516188" y="4459288"/>
          <p14:tracePt t="272830" x="2525713" y="4468813"/>
          <p14:tracePt t="272837" x="2552700" y="4468813"/>
          <p14:tracePt t="272845" x="2606675" y="4468813"/>
          <p14:tracePt t="272853" x="2679700" y="4468813"/>
          <p14:tracePt t="272862" x="2789238" y="4468813"/>
          <p14:tracePt t="272870" x="2862263" y="4468813"/>
          <p14:tracePt t="272877" x="2971800" y="4468813"/>
          <p14:tracePt t="272894" x="3127375" y="4468813"/>
          <p14:tracePt t="272903" x="3181350" y="4468813"/>
          <p14:tracePt t="272911" x="3236913" y="4468813"/>
          <p14:tracePt t="272919" x="3273425" y="4468813"/>
          <p14:tracePt t="272928" x="3317875" y="4478338"/>
          <p14:tracePt t="272935" x="3382963" y="4486275"/>
          <p14:tracePt t="272945" x="3473450" y="4532313"/>
          <p14:tracePt t="272951" x="3536950" y="4541838"/>
          <p14:tracePt t="272958" x="3665538" y="4568825"/>
          <p14:tracePt t="272965" x="3802063" y="4614863"/>
          <p14:tracePt t="272975" x="3929063" y="4632325"/>
          <p14:tracePt t="272983" x="4094163" y="4678363"/>
          <p14:tracePt t="272993" x="4202113" y="4687888"/>
          <p14:tracePt t="273000" x="4384675" y="4724400"/>
          <p14:tracePt t="273008" x="4576763" y="4787900"/>
          <p14:tracePt t="273014" x="4813300" y="4878388"/>
          <p14:tracePt t="273024" x="5032375" y="4924425"/>
          <p14:tracePt t="273033" x="5305425" y="5024438"/>
          <p14:tracePt t="273038" x="5487988" y="5053013"/>
          <p14:tracePt t="273045" x="5707063" y="5133975"/>
          <p14:tracePt t="273053" x="5889625" y="5180013"/>
          <p14:tracePt t="273063" x="6072188" y="5226050"/>
          <p14:tracePt t="273070" x="6245225" y="5262563"/>
          <p14:tracePt t="273079" x="6391275" y="5307013"/>
          <p14:tracePt t="273085" x="6554788" y="5335588"/>
          <p14:tracePt t="273095" x="6681788" y="5362575"/>
          <p14:tracePt t="273101" x="6819900" y="5408613"/>
          <p14:tracePt t="273109" x="6929438" y="5435600"/>
          <p14:tracePt t="273117" x="7029450" y="5481638"/>
          <p14:tracePt t="273127" x="7110413" y="5508625"/>
          <p14:tracePt t="273135" x="7175500" y="5545138"/>
          <p14:tracePt t="273144" x="7239000" y="5562600"/>
          <p14:tracePt t="273151" x="7256463" y="5581650"/>
          <p14:tracePt t="273159" x="7283450" y="5599113"/>
          <p14:tracePt t="273167" x="7292975" y="5608638"/>
          <p14:tracePt t="273175" x="7312025" y="5618163"/>
          <p14:tracePt t="273181" x="7319963" y="5618163"/>
          <p14:tracePt t="273194" x="7329488" y="5635625"/>
          <p14:tracePt t="273206" x="7339013" y="5645150"/>
          <p14:tracePt t="273214" x="7356475" y="5654675"/>
          <p14:tracePt t="273222" x="7366000" y="5654675"/>
          <p14:tracePt t="273229" x="7385050" y="5654675"/>
          <p14:tracePt t="273237" x="7412038" y="5662613"/>
          <p14:tracePt t="273254" x="7458075" y="5672138"/>
          <p14:tracePt t="273264" x="7466013" y="5681663"/>
          <p14:tracePt t="273269" x="7494588" y="5691188"/>
          <p14:tracePt t="273278" x="7531100" y="5691188"/>
          <p14:tracePt t="273286" x="7548563" y="5691188"/>
          <p14:tracePt t="273294" x="7575550" y="5699125"/>
          <p14:tracePt t="273303" x="7594600" y="5699125"/>
          <p14:tracePt t="273317" x="7639050" y="5699125"/>
          <p14:tracePt t="273331" x="7648575" y="5699125"/>
          <p14:tracePt t="273335" x="7667625" y="5699125"/>
          <p14:tracePt t="273346" x="7675563" y="5699125"/>
          <p14:tracePt t="273351" x="7685088" y="5699125"/>
          <p14:tracePt t="273358" x="7704138" y="5699125"/>
          <p14:tracePt t="273366" x="7721600" y="5699125"/>
          <p14:tracePt t="273381" x="7731125" y="5699125"/>
          <p14:tracePt t="273390" x="7748588" y="5699125"/>
          <p14:tracePt t="273399" x="7758113" y="5699125"/>
          <p14:tracePt t="273415" x="7794625" y="5681663"/>
          <p14:tracePt t="273422" x="7804150" y="5672138"/>
          <p14:tracePt t="273429" x="7831138" y="5672138"/>
          <p14:tracePt t="273441" x="7858125" y="5645150"/>
          <p14:tracePt t="273445" x="7867650" y="5635625"/>
          <p14:tracePt t="273453" x="7904163" y="5618163"/>
          <p14:tracePt t="273462" x="7913688" y="5618163"/>
          <p14:tracePt t="273470" x="7940675" y="5599113"/>
          <p14:tracePt t="273477" x="7958138" y="5589588"/>
          <p14:tracePt t="273486" x="7986713" y="5581650"/>
          <p14:tracePt t="273493" x="8004175" y="5572125"/>
          <p14:tracePt t="273503" x="8040688" y="5562600"/>
          <p14:tracePt t="273513" x="8059738" y="5545138"/>
          <p14:tracePt t="273520" x="8067675" y="5535613"/>
          <p14:tracePt t="273529" x="8096250" y="5526088"/>
          <p14:tracePt t="273535" x="8113713" y="5508625"/>
          <p14:tracePt t="273542" x="8123238" y="5499100"/>
          <p14:tracePt t="273550" x="8123238" y="5489575"/>
          <p14:tracePt t="273558" x="8132763" y="5481638"/>
          <p14:tracePt t="273565" x="8140700" y="5481638"/>
          <p14:tracePt t="273574" x="8140700" y="5472113"/>
          <p14:tracePt t="273589" x="8140700" y="5462588"/>
          <p14:tracePt t="273599" x="8150225" y="5453063"/>
          <p14:tracePt t="273629" x="8150225" y="5435600"/>
          <p14:tracePt t="273637" x="8150225" y="5426075"/>
          <p14:tracePt t="273670" x="8150225" y="5416550"/>
          <p14:tracePt t="273678" x="8140700" y="5408613"/>
          <p14:tracePt t="273686" x="8132763" y="5399088"/>
          <p14:tracePt t="273693" x="8132763" y="5389563"/>
          <p14:tracePt t="273703" x="8132763" y="5380038"/>
          <p14:tracePt t="273718" x="8132763" y="5353050"/>
          <p14:tracePt t="273743" x="8132763" y="5343525"/>
          <p14:tracePt t="273759" x="8132763" y="5335588"/>
          <p14:tracePt t="273775" x="8132763" y="5316538"/>
          <p14:tracePt t="273789" x="8132763" y="5299075"/>
          <p14:tracePt t="273822" x="8132763" y="5289550"/>
          <p14:tracePt t="274004" x="8140700" y="5280025"/>
          <p14:tracePt t="274016" x="8159750" y="5280025"/>
          <p14:tracePt t="274024" x="8169275" y="5280025"/>
          <p14:tracePt t="274034" x="8177213" y="5280025"/>
          <p14:tracePt t="274040" x="8186738" y="5289550"/>
          <p14:tracePt t="274046" x="8186738" y="5299075"/>
          <p14:tracePt t="274079" x="8186738" y="5307013"/>
          <p14:tracePt t="274111" x="8186738" y="5316538"/>
          <p14:tracePt t="274135" x="8186738" y="5335588"/>
          <p14:tracePt t="274143" x="8186738" y="5343525"/>
          <p14:tracePt t="274150" x="8186738" y="5353050"/>
          <p14:tracePt t="274158" x="8186738" y="5372100"/>
          <p14:tracePt t="274167" x="8186738" y="5389563"/>
          <p14:tracePt t="274176" x="8177213" y="5399088"/>
          <p14:tracePt t="274182" x="8169275" y="5408613"/>
          <p14:tracePt t="274208" x="8169275" y="5416550"/>
          <p14:tracePt t="274214" x="8159750" y="5435600"/>
          <p14:tracePt t="274230" x="8159750" y="5453063"/>
          <p14:tracePt t="274238" x="8159750" y="5462588"/>
          <p14:tracePt t="274246" x="8150225" y="5472113"/>
          <p14:tracePt t="274272" x="8150225" y="5481638"/>
          <p14:tracePt t="274278" x="8150225" y="5489575"/>
          <p14:tracePt t="274304" x="8150225" y="5499100"/>
          <p14:tracePt t="274336" x="8150225" y="5508625"/>
          <p14:tracePt t="274365" x="8150225" y="5518150"/>
          <p14:tracePt t="274398" x="8150225" y="5526088"/>
          <p14:tracePt t="274405" x="8159750" y="5526088"/>
          <p14:tracePt t="274422" x="8169275" y="5526088"/>
          <p14:tracePt t="274888" x="8169275" y="5545138"/>
          <p14:tracePt t="274903" x="8159750" y="5545138"/>
          <p14:tracePt t="274911" x="8140700" y="5545138"/>
          <p14:tracePt t="274918" x="8132763" y="5545138"/>
          <p14:tracePt t="274926" x="8123238" y="5545138"/>
          <p14:tracePt t="274998" x="8113713" y="5545138"/>
          <p14:tracePt t="275030" x="8113713" y="5535613"/>
          <p14:tracePt t="275086" x="8113713" y="5518150"/>
          <p14:tracePt t="275118" x="8113713" y="5508625"/>
          <p14:tracePt t="275127" x="8123238" y="5499100"/>
          <p14:tracePt t="275142" x="8132763" y="5499100"/>
          <p14:tracePt t="275159" x="8140700" y="5499100"/>
          <p14:tracePt t="275165" x="8159750" y="5499100"/>
          <p14:tracePt t="275190" x="8169275" y="5499100"/>
          <p14:tracePt t="275269" x="8140700" y="5508625"/>
          <p14:tracePt t="275277" x="8086725" y="5508625"/>
          <p14:tracePt t="275286" x="7994650" y="5518150"/>
          <p14:tracePt t="275293" x="7904163" y="5518150"/>
          <p14:tracePt t="275302" x="7794625" y="5518150"/>
          <p14:tracePt t="275309" x="7694613" y="5518150"/>
          <p14:tracePt t="275318" x="7567613" y="5518150"/>
          <p14:tracePt t="275325" x="7475538" y="5518150"/>
          <p14:tracePt t="275334" x="7385050" y="5518150"/>
          <p14:tracePt t="275342" x="7312025" y="5518150"/>
          <p14:tracePt t="275349" x="7256463" y="5518150"/>
          <p14:tracePt t="275357" x="7212013" y="5518150"/>
          <p14:tracePt t="275365" x="7202488" y="5518150"/>
          <p14:tracePt t="275374" x="7183438" y="5518150"/>
          <p14:tracePt t="275392" x="7175500" y="5518150"/>
          <p14:tracePt t="275398" x="7165975" y="5518150"/>
          <p14:tracePt t="275441" x="7156450" y="5518150"/>
          <p14:tracePt t="275445" x="7146925" y="5508625"/>
          <p14:tracePt t="275462" x="7146925" y="5499100"/>
          <p14:tracePt t="275472" x="7129463" y="5481638"/>
          <p14:tracePt t="275494" x="7129463" y="5472113"/>
          <p14:tracePt t="275591" x="7119938" y="5462588"/>
          <p14:tracePt t="275670" x="7110413" y="5462588"/>
          <p14:tracePt t="275679" x="7102475" y="5472113"/>
          <p14:tracePt t="275928" x="7092950" y="5472113"/>
          <p14:tracePt t="276095" x="7092950" y="5481638"/>
          <p14:tracePt t="276535" x="7083425" y="5489575"/>
          <p14:tracePt t="276543" x="7056438" y="5518150"/>
          <p14:tracePt t="276551" x="6983413" y="5535613"/>
          <p14:tracePt t="276560" x="6919913" y="5545138"/>
          <p14:tracePt t="276567" x="6827838" y="5545138"/>
          <p14:tracePt t="276576" x="6718300" y="5572125"/>
          <p14:tracePt t="276582" x="6637338" y="5581650"/>
          <p14:tracePt t="276590" x="6581775" y="5581650"/>
          <p14:tracePt t="276598" x="6545263" y="5581650"/>
          <p14:tracePt t="276607" x="6500813" y="5581650"/>
          <p14:tracePt t="276616" x="6481763" y="5581650"/>
          <p14:tracePt t="276628" x="6454775" y="5581650"/>
          <p14:tracePt t="276629" x="6445250" y="5581650"/>
          <p14:tracePt t="276663" x="6435725" y="5581650"/>
          <p14:tracePt t="276687" x="6427788" y="5581650"/>
          <p14:tracePt t="276710" x="6408738" y="5581650"/>
          <p14:tracePt t="276718" x="6391275" y="5581650"/>
          <p14:tracePt t="276726" x="6345238" y="5572125"/>
          <p14:tracePt t="276734" x="6318250" y="5554663"/>
          <p14:tracePt t="276742" x="6281738" y="5535613"/>
          <p14:tracePt t="276751" x="6245225" y="5526088"/>
          <p14:tracePt t="276760" x="6218238" y="5518150"/>
          <p14:tracePt t="276769" x="6181725" y="5518150"/>
          <p14:tracePt t="276774" x="6153150" y="5508625"/>
          <p14:tracePt t="276790" x="6135688" y="5489575"/>
          <p14:tracePt t="276823" x="6126163" y="5481638"/>
          <p14:tracePt t="276854" x="6108700" y="5472113"/>
          <p14:tracePt t="277016" x="6099175" y="5462588"/>
          <p14:tracePt t="277118" x="6089650" y="5462588"/>
          <p14:tracePt t="277135" x="6080125" y="5462588"/>
          <p14:tracePt t="277174" x="6072188" y="5462588"/>
          <p14:tracePt t="277591" x="6062663" y="5462588"/>
          <p14:tracePt t="277707" x="6072188" y="5462588"/>
          <p14:tracePt t="278015" x="6072188" y="5472113"/>
          <p14:tracePt t="278493" x="6072188" y="5462588"/>
          <p14:tracePt t="278569" x="6099175" y="5472113"/>
          <p14:tracePt t="278575" x="6108700" y="5481638"/>
          <p14:tracePt t="278590" x="6116638" y="5489575"/>
          <p14:tracePt t="278599" x="6116638" y="5499100"/>
          <p14:tracePt t="278606" x="6126163" y="5518150"/>
          <p14:tracePt t="278623" x="6126163" y="5526088"/>
          <p14:tracePt t="278686" x="6126163" y="5535613"/>
          <p14:tracePt t="279302" x="6135688" y="5526088"/>
          <p14:tracePt t="279318" x="6145213" y="5526088"/>
          <p14:tracePt t="279399" x="6153150" y="5508625"/>
          <p14:tracePt t="279411" x="6153150" y="5499100"/>
          <p14:tracePt t="279413" x="6153150" y="5481638"/>
          <p14:tracePt t="279426" x="6153150" y="5453063"/>
          <p14:tracePt t="279429" x="6162675" y="5435600"/>
          <p14:tracePt t="279439" x="6162675" y="5408613"/>
          <p14:tracePt t="279446" x="6162675" y="5372100"/>
          <p14:tracePt t="279456" x="6162675" y="5316538"/>
          <p14:tracePt t="279461" x="6089650" y="5253038"/>
          <p14:tracePt t="279469" x="6007100" y="5197475"/>
          <p14:tracePt t="279477" x="5907088" y="5143500"/>
          <p14:tracePt t="279485" x="5826125" y="5070475"/>
          <p14:tracePt t="279494" x="5724525" y="4979988"/>
          <p14:tracePt t="279501" x="5607050" y="4906963"/>
          <p14:tracePt t="279510" x="5524500" y="4824413"/>
          <p14:tracePt t="279518" x="5424488" y="4732338"/>
          <p14:tracePt t="279526" x="5351463" y="4668838"/>
          <p14:tracePt t="279533" x="5287963" y="4605338"/>
          <p14:tracePt t="279542" x="5214938" y="4532313"/>
          <p14:tracePt t="279550" x="5168900" y="4486275"/>
          <p14:tracePt t="279558" x="5141913" y="4449763"/>
          <p14:tracePt t="279566" x="5105400" y="4422775"/>
          <p14:tracePt t="279574" x="5059363" y="4386263"/>
          <p14:tracePt t="279581" x="5049838" y="4376738"/>
          <p14:tracePt t="279590" x="5022850" y="4368800"/>
          <p14:tracePt t="279597" x="5005388" y="4359275"/>
          <p14:tracePt t="279606" x="4986338" y="4340225"/>
          <p14:tracePt t="279613" x="4968875" y="4332288"/>
          <p14:tracePt t="279622" x="4949825" y="4332288"/>
          <p14:tracePt t="279631" x="4905375" y="4322763"/>
          <p14:tracePt t="279640" x="4876800" y="4303713"/>
          <p14:tracePt t="279646" x="4849813" y="4276725"/>
          <p14:tracePt t="279653" x="4813300" y="4259263"/>
          <p14:tracePt t="279661" x="4786313" y="4232275"/>
          <p14:tracePt t="279669" x="4730750" y="4176713"/>
          <p14:tracePt t="279678" x="4703763" y="4149725"/>
          <p14:tracePt t="279686" x="4667250" y="4113213"/>
          <p14:tracePt t="279694" x="4603750" y="4049713"/>
          <p14:tracePt t="279701" x="4557713" y="3994150"/>
          <p14:tracePt t="279709" x="4521200" y="3976688"/>
          <p14:tracePt t="279717" x="4476750" y="3948113"/>
          <p14:tracePt t="279726" x="4448175" y="3921125"/>
          <p14:tracePt t="279734" x="4430713" y="3903663"/>
          <p14:tracePt t="279742" x="4413250" y="3894138"/>
          <p14:tracePt t="279750" x="4403725" y="3894138"/>
          <p14:tracePt t="279758" x="4376738" y="3884613"/>
          <p14:tracePt t="279774" x="4367213" y="3884613"/>
          <p14:tracePt t="279790" x="4348163" y="3884613"/>
          <p14:tracePt t="279798" x="4330700" y="3911600"/>
          <p14:tracePt t="279814" x="4330700" y="3957638"/>
          <p14:tracePt t="279822" x="4330700" y="3967163"/>
          <p14:tracePt t="279830" x="4330700" y="3984625"/>
          <p14:tracePt t="279846" x="4330700" y="3994150"/>
          <p14:tracePt t="279862" x="4330700" y="4003675"/>
          <p14:tracePt t="279902" x="4330700" y="4021138"/>
          <p14:tracePt t="279992" x="4330700" y="4030663"/>
          <p14:tracePt t="280003" x="4311650" y="4049713"/>
          <p14:tracePt t="280006" x="4284663" y="4057650"/>
          <p14:tracePt t="280017" x="4275138" y="4057650"/>
          <p14:tracePt t="280022" x="4221163" y="4076700"/>
          <p14:tracePt t="280038" x="4194175" y="4086225"/>
          <p14:tracePt t="280045" x="4148138" y="4086225"/>
          <p14:tracePt t="280053" x="4121150" y="4094163"/>
          <p14:tracePt t="280061" x="4094163" y="4103688"/>
          <p14:tracePt t="280069" x="4057650" y="4122738"/>
          <p14:tracePt t="280079" x="4038600" y="4130675"/>
          <p14:tracePt t="280085" x="4029075" y="4130675"/>
          <p14:tracePt t="280095" x="3984625" y="4159250"/>
          <p14:tracePt t="280102" x="3965575" y="4176713"/>
          <p14:tracePt t="280109" x="3948113" y="4186238"/>
          <p14:tracePt t="280118" x="3938588" y="4195763"/>
          <p14:tracePt t="280125" x="3929063" y="4203700"/>
          <p14:tracePt t="280134" x="3902075" y="4213225"/>
          <p14:tracePt t="280141" x="3892550" y="4213225"/>
          <p14:tracePt t="280149" x="3875088" y="4232275"/>
          <p14:tracePt t="280158" x="3856038" y="4232275"/>
          <p14:tracePt t="280166" x="3838575" y="4240213"/>
          <p14:tracePt t="280174" x="3792538" y="4268788"/>
          <p14:tracePt t="280182" x="3756025" y="4276725"/>
          <p14:tracePt t="280190" x="3692525" y="4286250"/>
          <p14:tracePt t="280198" x="3619500" y="4286250"/>
          <p14:tracePt t="280206" x="3527425" y="4303713"/>
          <p14:tracePt t="280213" x="3455988" y="4303713"/>
          <p14:tracePt t="280223" x="3390900" y="4303713"/>
          <p14:tracePt t="280231" x="3336925" y="4303713"/>
          <p14:tracePt t="280241" x="3309938" y="4303713"/>
          <p14:tracePt t="280247" x="3273425" y="4303713"/>
          <p14:tracePt t="280255" x="3263900" y="4303713"/>
          <p14:tracePt t="280263" x="3236913" y="4303713"/>
          <p14:tracePt t="280272" x="3217863" y="4303713"/>
          <p14:tracePt t="280279" x="3200400" y="4303713"/>
          <p14:tracePt t="280287" x="3181350" y="4303713"/>
          <p14:tracePt t="280295" x="3163888" y="4286250"/>
          <p14:tracePt t="280302" x="3144838" y="4268788"/>
          <p14:tracePt t="280311" x="3136900" y="4268788"/>
          <p14:tracePt t="280319" x="3127375" y="4268788"/>
          <p14:tracePt t="280329" x="3090863" y="4259263"/>
          <p14:tracePt t="280334" x="3063875" y="4259263"/>
          <p14:tracePt t="280343" x="3044825" y="4232275"/>
          <p14:tracePt t="280351" x="2998788" y="4222750"/>
          <p14:tracePt t="280359" x="2962275" y="4222750"/>
          <p14:tracePt t="280367" x="2944813" y="4213225"/>
          <p14:tracePt t="280378" x="2898775" y="4203700"/>
          <p14:tracePt t="280381" x="2889250" y="4203700"/>
          <p14:tracePt t="280390" x="2862263" y="4186238"/>
          <p14:tracePt t="280397" x="2835275" y="4176713"/>
          <p14:tracePt t="280415" x="2817813" y="4167188"/>
          <p14:tracePt t="280426" x="2798763" y="4159250"/>
          <p14:tracePt t="280440" x="2789238" y="4149725"/>
          <p14:tracePt t="280446" x="2781300" y="4140200"/>
          <p14:tracePt t="280455" x="2781300" y="4130675"/>
          <p14:tracePt t="280469" x="2781300" y="4113213"/>
          <p14:tracePt t="280486" x="2781300" y="4103688"/>
          <p14:tracePt t="280502" x="2771775" y="4094163"/>
          <p14:tracePt t="280509" x="2762250" y="4086225"/>
          <p14:tracePt t="280645" x="2762250" y="4067175"/>
          <p14:tracePt t="280653" x="2771775" y="4057650"/>
          <p14:tracePt t="280669" x="2789238" y="4049713"/>
          <p14:tracePt t="280677" x="2808288" y="4040188"/>
          <p14:tracePt t="280686" x="2835275" y="4040188"/>
          <p14:tracePt t="280694" x="2852738" y="4040188"/>
          <p14:tracePt t="280702" x="2881313" y="4040188"/>
          <p14:tracePt t="280711" x="2917825" y="4040188"/>
          <p14:tracePt t="280719" x="2944813" y="4040188"/>
          <p14:tracePt t="280727" x="2981325" y="4040188"/>
          <p14:tracePt t="280735" x="3035300" y="4040188"/>
          <p14:tracePt t="280743" x="3081338" y="4040188"/>
          <p14:tracePt t="280752" x="3117850" y="4040188"/>
          <p14:tracePt t="280759" x="3171825" y="4040188"/>
          <p14:tracePt t="280772" x="3217863" y="4040188"/>
          <p14:tracePt t="280777" x="3254375" y="4040188"/>
          <p14:tracePt t="280784" x="3273425" y="4040188"/>
          <p14:tracePt t="280789" x="3317875" y="4040188"/>
          <p14:tracePt t="280797" x="3346450" y="4040188"/>
          <p14:tracePt t="280806" x="3373438" y="4040188"/>
          <p14:tracePt t="280814" x="3400425" y="4040188"/>
          <p14:tracePt t="280822" x="3419475" y="4040188"/>
          <p14:tracePt t="280829" x="3463925" y="4040188"/>
          <p14:tracePt t="280839" x="3500438" y="4040188"/>
          <p14:tracePt t="280846" x="3519488" y="4040188"/>
          <p14:tracePt t="280853" x="3573463" y="4040188"/>
          <p14:tracePt t="280862" x="3629025" y="4040188"/>
          <p14:tracePt t="280869" x="3683000" y="4040188"/>
          <p14:tracePt t="280891" x="3802063" y="4040188"/>
          <p14:tracePt t="280893" x="3856038" y="4040188"/>
          <p14:tracePt t="280903" x="3911600" y="4040188"/>
          <p14:tracePt t="280911" x="3965575" y="4040188"/>
          <p14:tracePt t="280919" x="4029075" y="4030663"/>
          <p14:tracePt t="280927" x="4094163" y="4003675"/>
          <p14:tracePt t="280934" x="4129088" y="4003675"/>
          <p14:tracePt t="280943" x="4175125" y="4003675"/>
          <p14:tracePt t="280950" x="4230688" y="3994150"/>
          <p14:tracePt t="280958" x="4284663" y="3994150"/>
          <p14:tracePt t="280965" x="4340225" y="3984625"/>
          <p14:tracePt t="280974" x="4403725" y="3984625"/>
          <p14:tracePt t="280982" x="4476750" y="3984625"/>
          <p14:tracePt t="280989" x="4567238" y="3984625"/>
          <p14:tracePt t="280998" x="4676775" y="3984625"/>
          <p14:tracePt t="281006" x="4786313" y="3984625"/>
          <p14:tracePt t="281014" x="4895850" y="3984625"/>
          <p14:tracePt t="281022" x="5022850" y="3984625"/>
          <p14:tracePt t="281030" x="5151438" y="3984625"/>
          <p14:tracePt t="281039" x="5241925" y="3984625"/>
          <p14:tracePt t="281047" x="5368925" y="3984625"/>
          <p14:tracePt t="281054" x="5478463" y="3984625"/>
          <p14:tracePt t="281062" x="5570538" y="3984625"/>
          <p14:tracePt t="281070" x="5661025" y="3984625"/>
          <p14:tracePt t="281079" x="5734050" y="3984625"/>
          <p14:tracePt t="281085" x="5797550" y="3984625"/>
          <p14:tracePt t="281094" x="5826125" y="3984625"/>
          <p14:tracePt t="281102" x="5862638" y="3984625"/>
          <p14:tracePt t="281110" x="5907088" y="3984625"/>
          <p14:tracePt t="281117" x="5926138" y="3994150"/>
          <p14:tracePt t="281125" x="5953125" y="3994150"/>
          <p14:tracePt t="281134" x="5972175" y="3994150"/>
          <p14:tracePt t="281142" x="5989638" y="4003675"/>
          <p14:tracePt t="281149" x="6007100" y="4013200"/>
          <p14:tracePt t="281158" x="6035675" y="4021138"/>
          <p14:tracePt t="281167" x="6072188" y="4030663"/>
          <p14:tracePt t="281177" x="6089650" y="4040188"/>
          <p14:tracePt t="281181" x="6099175" y="4049713"/>
          <p14:tracePt t="281189" x="6108700" y="4049713"/>
          <p14:tracePt t="281198" x="6145213" y="4057650"/>
          <p14:tracePt t="281206" x="6172200" y="4067175"/>
          <p14:tracePt t="281213" x="6189663" y="4067175"/>
          <p14:tracePt t="281222" x="6235700" y="4094163"/>
          <p14:tracePt t="281229" x="6254750" y="4103688"/>
          <p14:tracePt t="281240" x="6291263" y="4113213"/>
          <p14:tracePt t="281247" x="6326188" y="4122738"/>
          <p14:tracePt t="281253" x="6362700" y="4130675"/>
          <p14:tracePt t="281262" x="6408738" y="4159250"/>
          <p14:tracePt t="281271" x="6435725" y="4167188"/>
          <p14:tracePt t="281281" x="6464300" y="4176713"/>
          <p14:tracePt t="281293" x="6481763" y="4195763"/>
          <p14:tracePt t="281311" x="6491288" y="4195763"/>
          <p14:tracePt t="281375" x="6491288" y="4203700"/>
          <p14:tracePt t="281391" x="6481763" y="4203700"/>
          <p14:tracePt t="281399" x="6445250" y="4213225"/>
          <p14:tracePt t="281409" x="6408738" y="4213225"/>
          <p14:tracePt t="281413" x="6362700" y="4240213"/>
          <p14:tracePt t="281422" x="6335713" y="4240213"/>
          <p14:tracePt t="281430" x="6262688" y="4249738"/>
          <p14:tracePt t="281439" x="6189663" y="4249738"/>
          <p14:tracePt t="281445" x="6116638" y="4259263"/>
          <p14:tracePt t="281456" x="6043613" y="4259263"/>
          <p14:tracePt t="281461" x="5980113" y="4259263"/>
          <p14:tracePt t="281469" x="5926138" y="4259263"/>
          <p14:tracePt t="281477" x="5870575" y="4259263"/>
          <p14:tracePt t="281486" x="5816600" y="4259263"/>
          <p14:tracePt t="281494" x="5761038" y="4259263"/>
          <p14:tracePt t="281502" x="5697538" y="4259263"/>
          <p14:tracePt t="281510" x="5643563" y="4259263"/>
          <p14:tracePt t="281518" x="5607050" y="4259263"/>
          <p14:tracePt t="281525" x="5561013" y="4259263"/>
          <p14:tracePt t="281533" x="5543550" y="4259263"/>
          <p14:tracePt t="281541" x="5534025" y="4259263"/>
          <p14:tracePt t="281549" x="5514975" y="4259263"/>
          <p14:tracePt t="281566" x="5507038" y="4259263"/>
          <p14:tracePt t="281574" x="5478463" y="4259263"/>
          <p14:tracePt t="281581" x="5470525" y="4259263"/>
          <p14:tracePt t="281589" x="5461000" y="4259263"/>
          <p14:tracePt t="281599" x="5424488" y="4259263"/>
          <p14:tracePt t="281606" x="5405438" y="4259263"/>
          <p14:tracePt t="281613" x="5378450" y="4259263"/>
          <p14:tracePt t="281622" x="5368925" y="4259263"/>
          <p14:tracePt t="281630" x="5341938" y="4259263"/>
          <p14:tracePt t="281639" x="5334000" y="4259263"/>
          <p14:tracePt t="281735" x="5405438" y="4295775"/>
          <p14:tracePt t="281742" x="5487988" y="4340225"/>
          <p14:tracePt t="281751" x="5570538" y="4376738"/>
          <p14:tracePt t="281758" x="5634038" y="4432300"/>
          <p14:tracePt t="281765" x="5670550" y="4449763"/>
          <p14:tracePt t="281773" x="5716588" y="4486275"/>
          <p14:tracePt t="281783" x="5724525" y="4495800"/>
          <p14:tracePt t="281790" x="5734050" y="4532313"/>
          <p14:tracePt t="281799" x="5734050" y="4551363"/>
          <p14:tracePt t="281807" x="5734050" y="4578350"/>
          <p14:tracePt t="281813" x="5724525" y="4595813"/>
          <p14:tracePt t="281822" x="5697538" y="4641850"/>
          <p14:tracePt t="281829" x="5680075" y="4668838"/>
          <p14:tracePt t="281838" x="5643563" y="4697413"/>
          <p14:tracePt t="281847" x="5634038" y="4714875"/>
          <p14:tracePt t="281853" x="5624513" y="4732338"/>
          <p14:tracePt t="281862" x="5607050" y="4751388"/>
          <p14:tracePt t="281869" x="5607050" y="4760913"/>
          <p14:tracePt t="281887" x="5607050" y="4768850"/>
          <p14:tracePt t="281899" x="5607050" y="4778375"/>
          <p14:tracePt t="281983" x="5597525" y="4768850"/>
          <p14:tracePt t="282021" x="5570538" y="4768850"/>
          <p14:tracePt t="282034" x="5561013" y="4768850"/>
          <p14:tracePt t="282040" x="5551488" y="4768850"/>
          <p14:tracePt t="282048" x="5543550" y="4768850"/>
          <p14:tracePt t="282055" x="5524500" y="4768850"/>
          <p14:tracePt t="282070" x="5507038" y="4768850"/>
          <p14:tracePt t="282081" x="5478463" y="4768850"/>
          <p14:tracePt t="282085" x="5470525" y="4768850"/>
          <p14:tracePt t="282093" x="5441950" y="4768850"/>
          <p14:tracePt t="282101" x="5424488" y="4768850"/>
          <p14:tracePt t="282109" x="5397500" y="4768850"/>
          <p14:tracePt t="282118" x="5368925" y="4768850"/>
          <p14:tracePt t="282126" x="5324475" y="4768850"/>
          <p14:tracePt t="282133" x="5287963" y="4768850"/>
          <p14:tracePt t="282143" x="5232400" y="4768850"/>
          <p14:tracePt t="282152" x="5187950" y="4768850"/>
          <p14:tracePt t="282160" x="5114925" y="4768850"/>
          <p14:tracePt t="282166" x="5049838" y="4760913"/>
          <p14:tracePt t="282177" x="4995863" y="4732338"/>
          <p14:tracePt t="282182" x="4968875" y="4724400"/>
          <p14:tracePt t="282190" x="4913313" y="4724400"/>
          <p14:tracePt t="282199" x="4886325" y="4714875"/>
          <p14:tracePt t="282210" x="4868863" y="4714875"/>
          <p14:tracePt t="282213" x="4840288" y="4714875"/>
          <p14:tracePt t="282226" x="4832350" y="4714875"/>
          <p14:tracePt t="282230" x="4822825" y="4714875"/>
          <p14:tracePt t="282240" x="4813300" y="4714875"/>
          <p14:tracePt t="282262" x="4803775" y="4705350"/>
          <p14:tracePt t="282304" x="4795838" y="4697413"/>
          <p14:tracePt t="282319" x="4795838" y="4687888"/>
          <p14:tracePt t="282327" x="4786313" y="4678363"/>
          <p14:tracePt t="282366" x="4786313" y="4668838"/>
          <p14:tracePt t="282396" x="4786313" y="4651375"/>
          <p14:tracePt t="282408" x="4786313" y="4641850"/>
          <p14:tracePt t="282423" x="4786313" y="4624388"/>
          <p14:tracePt t="282429" x="4786313" y="4605338"/>
          <p14:tracePt t="282439" x="4803775" y="4587875"/>
          <p14:tracePt t="282445" x="4849813" y="4568825"/>
          <p14:tracePt t="282456" x="4895850" y="4541838"/>
          <p14:tracePt t="282461" x="4941888" y="4522788"/>
          <p14:tracePt t="282470" x="4986338" y="4514850"/>
          <p14:tracePt t="282477" x="5041900" y="4486275"/>
          <p14:tracePt t="282486" x="5122863" y="4459288"/>
          <p14:tracePt t="282493" x="5205413" y="4449763"/>
          <p14:tracePt t="282502" x="5278438" y="4422775"/>
          <p14:tracePt t="282510" x="5341938" y="4405313"/>
          <p14:tracePt t="282519" x="5397500" y="4405313"/>
          <p14:tracePt t="282525" x="5434013" y="4395788"/>
          <p14:tracePt t="282534" x="5451475" y="4395788"/>
          <p14:tracePt t="282543" x="5497513" y="4395788"/>
          <p14:tracePt t="282554" x="5534025" y="4395788"/>
          <p14:tracePt t="282558" x="5597525" y="4413250"/>
          <p14:tracePt t="282565" x="5653088" y="4422775"/>
          <p14:tracePt t="282574" x="5697538" y="4432300"/>
          <p14:tracePt t="282581" x="5770563" y="4449763"/>
          <p14:tracePt t="282589" x="5816600" y="4486275"/>
          <p14:tracePt t="282599" x="5899150" y="4505325"/>
          <p14:tracePt t="282607" x="5926138" y="4532313"/>
          <p14:tracePt t="282613" x="5999163" y="4551363"/>
          <p14:tracePt t="282621" x="6043613" y="4559300"/>
          <p14:tracePt t="282629" x="6126163" y="4587875"/>
          <p14:tracePt t="282638" x="6145213" y="4587875"/>
          <p14:tracePt t="282647" x="6162675" y="4595813"/>
          <p14:tracePt t="282659" x="6189663" y="4595813"/>
          <p14:tracePt t="282671" x="6199188" y="4595813"/>
          <p14:tracePt t="282725" x="6208713" y="4605338"/>
          <p14:tracePt t="282751" x="6208713" y="4624388"/>
          <p14:tracePt t="282757" x="6189663" y="4641850"/>
          <p14:tracePt t="282765" x="6153150" y="4651375"/>
          <p14:tracePt t="282773" x="6089650" y="4697413"/>
          <p14:tracePt t="282782" x="6043613" y="4705350"/>
          <p14:tracePt t="282790" x="6007100" y="4714875"/>
          <p14:tracePt t="282798" x="5972175" y="4714875"/>
          <p14:tracePt t="282807" x="5935663" y="4724400"/>
          <p14:tracePt t="282815" x="5916613" y="4741863"/>
          <p14:tracePt t="282823" x="5907088" y="4741863"/>
          <p14:tracePt t="282831" x="5899150" y="4751388"/>
          <p14:tracePt t="282843" x="5889625" y="4751388"/>
          <p14:tracePt t="282855" x="5880100" y="4751388"/>
          <p14:tracePt t="282958" x="5870575" y="4760913"/>
          <p14:tracePt t="282974" x="5889625" y="4768850"/>
          <p14:tracePt t="282982" x="5943600" y="4768850"/>
          <p14:tracePt t="282990" x="6007100" y="4797425"/>
          <p14:tracePt t="282998" x="6072188" y="4814888"/>
          <p14:tracePt t="283006" x="6126163" y="4833938"/>
          <p14:tracePt t="283013" x="6189663" y="4851400"/>
          <p14:tracePt t="283021" x="6235700" y="4878388"/>
          <p14:tracePt t="283034" x="6281738" y="4887913"/>
          <p14:tracePt t="283040" x="6299200" y="4906963"/>
          <p14:tracePt t="283047" x="6308725" y="4924425"/>
          <p14:tracePt t="283056" x="6318250" y="4924425"/>
          <p14:tracePt t="283063" x="6345238" y="4943475"/>
          <p14:tracePt t="283071" x="6354763" y="4960938"/>
          <p14:tracePt t="283083" x="6372225" y="4970463"/>
          <p14:tracePt t="283101" x="6372225" y="4987925"/>
          <p14:tracePt t="283109" x="6372225" y="4997450"/>
          <p14:tracePt t="283135" x="6372225" y="5006975"/>
          <p14:tracePt t="283142" x="6372225" y="5016500"/>
          <p14:tracePt t="283175" x="6372225" y="5024438"/>
          <p14:tracePt t="283309" x="6381750" y="5033963"/>
          <p14:tracePt t="283680" x="6381750" y="5043488"/>
          <p14:tracePt t="283685" x="6362700" y="5043488"/>
          <p14:tracePt t="283693" x="6318250" y="5053013"/>
          <p14:tracePt t="283702" x="6291263" y="5053013"/>
          <p14:tracePt t="283709" x="6262688" y="5060950"/>
          <p14:tracePt t="283718" x="6218238" y="5060950"/>
          <p14:tracePt t="283725" x="6181725" y="5060950"/>
          <p14:tracePt t="283734" x="6162675" y="5060950"/>
          <p14:tracePt t="283742" x="6116638" y="5060950"/>
          <p14:tracePt t="283751" x="6089650" y="5060950"/>
          <p14:tracePt t="283759" x="6062663" y="5060950"/>
          <p14:tracePt t="283767" x="6035675" y="5060950"/>
          <p14:tracePt t="283776" x="6016625" y="5060950"/>
          <p14:tracePt t="283787" x="5989638" y="5060950"/>
          <p14:tracePt t="283789" x="5980113" y="5060950"/>
          <p14:tracePt t="283799" x="5972175" y="5060950"/>
          <p14:tracePt t="283807" x="5943600" y="5060950"/>
          <p14:tracePt t="283815" x="5935663" y="5060950"/>
          <p14:tracePt t="283824" x="5907088" y="5060950"/>
          <p14:tracePt t="283829" x="5889625" y="5060950"/>
          <p14:tracePt t="283845" x="5853113" y="5060950"/>
          <p14:tracePt t="283854" x="5816600" y="5060950"/>
          <p14:tracePt t="283862" x="5807075" y="5060950"/>
          <p14:tracePt t="283870" x="5770563" y="5060950"/>
          <p14:tracePt t="283878" x="5753100" y="5060950"/>
          <p14:tracePt t="283892" x="5724525" y="5060950"/>
          <p14:tracePt t="283894" x="5707063" y="5060950"/>
          <p14:tracePt t="283902" x="5697538" y="5060950"/>
          <p14:tracePt t="283909" x="5680075" y="5060950"/>
          <p14:tracePt t="283917" x="5661025" y="5060950"/>
          <p14:tracePt t="283926" x="5643563" y="5060950"/>
          <p14:tracePt t="283933" x="5624513" y="5060950"/>
          <p14:tracePt t="283941" x="5597525" y="5060950"/>
          <p14:tracePt t="283949" x="5580063" y="5060950"/>
          <p14:tracePt t="283957" x="5543550" y="5060950"/>
          <p14:tracePt t="283974" x="5524500" y="5060950"/>
          <p14:tracePt t="283982" x="5478463" y="5043488"/>
          <p14:tracePt t="283990" x="5470525" y="5043488"/>
          <p14:tracePt t="283998" x="5451475" y="5033963"/>
          <p14:tracePt t="284006" x="5441950" y="5024438"/>
          <p14:tracePt t="284021" x="5434013" y="5016500"/>
          <p14:tracePt t="284030" x="5387975" y="4997450"/>
          <p14:tracePt t="284046" x="5387975" y="4987925"/>
          <p14:tracePt t="284062" x="5368925" y="4987925"/>
          <p14:tracePt t="284070" x="5360988" y="4979988"/>
          <p14:tracePt t="284086" x="5351463" y="4970463"/>
          <p14:tracePt t="284102" x="5351463" y="4960938"/>
          <p14:tracePt t="284110" x="5341938" y="4951413"/>
          <p14:tracePt t="284118" x="5341938" y="4943475"/>
          <p14:tracePt t="284127" x="5341938" y="4924425"/>
          <p14:tracePt t="284142" x="5341938" y="4914900"/>
          <p14:tracePt t="284158" x="5341938" y="4906963"/>
          <p14:tracePt t="284165" x="5341938" y="4887913"/>
          <p14:tracePt t="284181" x="5341938" y="4878388"/>
          <p14:tracePt t="284190" x="5351463" y="4860925"/>
          <p14:tracePt t="284198" x="5360988" y="4860925"/>
          <p14:tracePt t="284206" x="5378450" y="4851400"/>
          <p14:tracePt t="284213" x="5405438" y="4851400"/>
          <p14:tracePt t="284222" x="5461000" y="4841875"/>
          <p14:tracePt t="284229" x="5470525" y="4833938"/>
          <p14:tracePt t="284238" x="5514975" y="4833938"/>
          <p14:tracePt t="284246" x="5561013" y="4824413"/>
          <p14:tracePt t="284254" x="5616575" y="4824413"/>
          <p14:tracePt t="284262" x="5707063" y="4824413"/>
          <p14:tracePt t="284270" x="5780088" y="4824413"/>
          <p14:tracePt t="284278" x="5853113" y="4824413"/>
          <p14:tracePt t="284286" x="5935663" y="4824413"/>
          <p14:tracePt t="284294" x="6043613" y="4824413"/>
          <p14:tracePt t="284304" x="6099175" y="4824413"/>
          <p14:tracePt t="284310" x="6126163" y="4824413"/>
          <p14:tracePt t="284318" x="6153150" y="4824413"/>
          <p14:tracePt t="284325" x="6172200" y="4824413"/>
          <p14:tracePt t="284333" x="6189663" y="4824413"/>
          <p14:tracePt t="284342" x="6208713" y="4824413"/>
          <p14:tracePt t="284351" x="6218238" y="4824413"/>
          <p14:tracePt t="284359" x="6235700" y="4824413"/>
          <p14:tracePt t="284367" x="6245225" y="4824413"/>
          <p14:tracePt t="284383" x="6254750" y="4824413"/>
          <p14:tracePt t="284390" x="6281738" y="4824413"/>
          <p14:tracePt t="284398" x="6291263" y="4824413"/>
          <p14:tracePt t="284408" x="6318250" y="4824413"/>
          <p14:tracePt t="284413" x="6326188" y="4824413"/>
          <p14:tracePt t="284425" x="6354763" y="4824413"/>
          <p14:tracePt t="284429" x="6372225" y="4824413"/>
          <p14:tracePt t="284440" x="6381750" y="4824413"/>
          <p14:tracePt t="284445" x="6418263" y="4824413"/>
          <p14:tracePt t="284461" x="6435725" y="4824413"/>
          <p14:tracePt t="284470" x="6445250" y="4824413"/>
          <p14:tracePt t="284478" x="6454775" y="4824413"/>
          <p14:tracePt t="284485" x="6464300" y="4824413"/>
          <p14:tracePt t="284533" x="6472238" y="4833938"/>
          <p14:tracePt t="284559" x="6472238" y="4841875"/>
          <p14:tracePt t="284567" x="6472238" y="4860925"/>
          <p14:tracePt t="284575" x="6464300" y="4878388"/>
          <p14:tracePt t="284581" x="6418263" y="4897438"/>
          <p14:tracePt t="284589" x="6372225" y="4924425"/>
          <p14:tracePt t="284597" x="6345238" y="4933950"/>
          <p14:tracePt t="284606" x="6299200" y="4943475"/>
          <p14:tracePt t="284613" x="6281738" y="4951413"/>
          <p14:tracePt t="284621" x="6235700" y="4987925"/>
          <p14:tracePt t="284629" x="6189663" y="4997450"/>
          <p14:tracePt t="284654" x="6181725" y="5006975"/>
          <p14:tracePt t="284788" x="6189663" y="5006975"/>
          <p14:tracePt t="284798" x="6199188" y="5006975"/>
          <p14:tracePt t="284805" x="6218238" y="5006975"/>
          <p14:tracePt t="284814" x="6226175" y="5006975"/>
          <p14:tracePt t="284823" x="6235700" y="5006975"/>
          <p14:tracePt t="284831" x="6254750" y="5016500"/>
          <p14:tracePt t="284839" x="6262688" y="5053013"/>
          <p14:tracePt t="284846" x="6291263" y="5080000"/>
          <p14:tracePt t="284856" x="6345238" y="5160963"/>
          <p14:tracePt t="284863" x="6381750" y="5207000"/>
          <p14:tracePt t="284871" x="6408738" y="5233988"/>
          <p14:tracePt t="284943" x="6408738" y="5253038"/>
          <p14:tracePt t="284975" x="6399213" y="5253038"/>
          <p14:tracePt t="284983" x="6391275" y="5243513"/>
          <p14:tracePt t="285293" x="6399213" y="5243513"/>
          <p14:tracePt t="285302" x="6408738" y="5243513"/>
          <p14:tracePt t="285309" x="6427788" y="5253038"/>
          <p14:tracePt t="285317" x="6454775" y="5262563"/>
          <p14:tracePt t="285326" x="6472238" y="5270500"/>
          <p14:tracePt t="285335" x="6481763" y="5270500"/>
          <p14:tracePt t="285343" x="6491288" y="5280025"/>
          <p14:tracePt t="285349" x="6518275" y="5280025"/>
          <p14:tracePt t="285357" x="6537325" y="5299075"/>
          <p14:tracePt t="285382" x="6545263" y="5307013"/>
          <p14:tracePt t="285423" x="6573838" y="5316538"/>
          <p14:tracePt t="285438" x="6581775" y="5326063"/>
          <p14:tracePt t="285445" x="6591300" y="5335588"/>
          <p14:tracePt t="285455" x="6600825" y="5343525"/>
          <p14:tracePt t="285462" x="6618288" y="5353050"/>
          <p14:tracePt t="285494" x="6627813" y="5362575"/>
          <p14:tracePt t="285502" x="6627813" y="5372100"/>
          <p14:tracePt t="285510" x="6627813" y="5380038"/>
          <p14:tracePt t="285518" x="6627813" y="5389563"/>
          <p14:tracePt t="285526" x="6627813" y="5399088"/>
          <p14:tracePt t="285535" x="6627813" y="5408613"/>
          <p14:tracePt t="285543" x="6627813" y="5416550"/>
          <p14:tracePt t="285554" x="6627813" y="5426075"/>
          <p14:tracePt t="285559" x="6618288" y="5445125"/>
          <p14:tracePt t="285567" x="6600825" y="5462588"/>
          <p14:tracePt t="285577" x="6581775" y="5472113"/>
          <p14:tracePt t="285581" x="6564313" y="5472113"/>
          <p14:tracePt t="285590" x="6554788" y="5472113"/>
          <p14:tracePt t="285597" x="6527800" y="5481638"/>
          <p14:tracePt t="285607" x="6518275" y="5481638"/>
          <p14:tracePt t="285613" x="6481763" y="5481638"/>
          <p14:tracePt t="285621" x="6464300" y="5481638"/>
          <p14:tracePt t="285629" x="6427788" y="5481638"/>
          <p14:tracePt t="285638" x="6399213" y="5481638"/>
          <p14:tracePt t="285645" x="6372225" y="5481638"/>
          <p14:tracePt t="285654" x="6326188" y="5481638"/>
          <p14:tracePt t="285661" x="6272213" y="5481638"/>
          <p14:tracePt t="285670" x="6218238" y="5481638"/>
          <p14:tracePt t="285678" x="6162675" y="5481638"/>
          <p14:tracePt t="285686" x="6116638" y="5481638"/>
          <p14:tracePt t="285694" x="6062663" y="5481638"/>
          <p14:tracePt t="285702" x="6016625" y="5472113"/>
          <p14:tracePt t="285709" x="5989638" y="5472113"/>
          <p14:tracePt t="285718" x="5943600" y="5462588"/>
          <p14:tracePt t="285725" x="5889625" y="5462588"/>
          <p14:tracePt t="285734" x="5862638" y="5453063"/>
          <p14:tracePt t="285742" x="5834063" y="5435600"/>
          <p14:tracePt t="285751" x="5789613" y="5416550"/>
          <p14:tracePt t="285757" x="5780088" y="5408613"/>
          <p14:tracePt t="285765" x="5753100" y="5399088"/>
          <p14:tracePt t="285773" x="5743575" y="5399088"/>
          <p14:tracePt t="285783" x="5734050" y="5389563"/>
          <p14:tracePt t="285789" x="5724525" y="5389563"/>
          <p14:tracePt t="285799" x="5707063" y="5380038"/>
          <p14:tracePt t="285805" x="5697538" y="5372100"/>
          <p14:tracePt t="285822" x="5688013" y="5372100"/>
          <p14:tracePt t="285846" x="5680075" y="5362575"/>
          <p14:tracePt t="285862" x="5670550" y="5353050"/>
          <p14:tracePt t="285877" x="5670550" y="5343525"/>
          <p14:tracePt t="285885" x="5670550" y="5335588"/>
          <p14:tracePt t="285908" x="5670550" y="5326063"/>
          <p14:tracePt t="285910" x="5670550" y="5299075"/>
          <p14:tracePt t="285918" x="5680075" y="5270500"/>
          <p14:tracePt t="285926" x="5743575" y="5243513"/>
          <p14:tracePt t="285934" x="5770563" y="5233988"/>
          <p14:tracePt t="285943" x="5826125" y="5216525"/>
          <p14:tracePt t="285951" x="5880100" y="5216525"/>
          <p14:tracePt t="285959" x="5943600" y="5207000"/>
          <p14:tracePt t="285967" x="5999163" y="5207000"/>
          <p14:tracePt t="285976" x="6053138" y="5207000"/>
          <p14:tracePt t="285983" x="6108700" y="5207000"/>
          <p14:tracePt t="285992" x="6172200" y="5207000"/>
          <p14:tracePt t="286003" x="6189663" y="5207000"/>
          <p14:tracePt t="286007" x="6226175" y="5226050"/>
          <p14:tracePt t="286014" x="6235700" y="5233988"/>
          <p14:tracePt t="286022" x="6254750" y="5233988"/>
          <p14:tracePt t="286030" x="6262688" y="5233988"/>
          <p14:tracePt t="286039" x="6272213" y="5243513"/>
          <p14:tracePt t="286125" x="6272213" y="5262563"/>
          <p14:tracePt t="286133" x="6272213" y="5270500"/>
          <p14:tracePt t="286142" x="6272213" y="5280025"/>
          <p14:tracePt t="286150" x="6281738" y="5316538"/>
          <p14:tracePt t="286158" x="6291263" y="5316538"/>
          <p14:tracePt t="286166" x="6308725" y="5343525"/>
          <p14:tracePt t="286175" x="6308725" y="5362575"/>
          <p14:tracePt t="286182" x="6318250" y="5426075"/>
          <p14:tracePt t="286199" x="6318250" y="5445125"/>
          <p14:tracePt t="286231" x="6318250" y="5453063"/>
          <p14:tracePt t="286391" x="6326188" y="5453063"/>
          <p14:tracePt t="286400" x="6335713" y="5445125"/>
          <p14:tracePt t="286415" x="6345238" y="5435600"/>
          <p14:tracePt t="286424" x="6354763" y="5416550"/>
          <p14:tracePt t="286430" x="6362700" y="5399088"/>
          <p14:tracePt t="286441" x="6362700" y="5389563"/>
          <p14:tracePt t="286445" x="6372225" y="5372100"/>
          <p14:tracePt t="286453" x="6372225" y="5343525"/>
          <p14:tracePt t="286462" x="6408738" y="5280025"/>
          <p14:tracePt t="286473" x="6408738" y="5262563"/>
          <p14:tracePt t="286479" x="6408738" y="5207000"/>
          <p14:tracePt t="286487" x="6408738" y="5153025"/>
          <p14:tracePt t="286495" x="6408738" y="5097463"/>
          <p14:tracePt t="286504" x="6408738" y="5043488"/>
          <p14:tracePt t="286509" x="6408738" y="4987925"/>
          <p14:tracePt t="286518" x="6408738" y="4943475"/>
          <p14:tracePt t="286526" x="6381750" y="4897438"/>
          <p14:tracePt t="286533" x="6354763" y="4870450"/>
          <p14:tracePt t="286541" x="6345238" y="4860925"/>
          <p14:tracePt t="286549" x="6335713" y="4851400"/>
          <p14:tracePt t="286573" x="6326188" y="4841875"/>
          <p14:tracePt t="286581" x="6326188" y="4833938"/>
          <p14:tracePt t="286606" x="6308725" y="4833938"/>
          <p14:tracePt t="286614" x="6299200" y="4841875"/>
          <p14:tracePt t="286629" x="6291263" y="4860925"/>
          <p14:tracePt t="286638" x="6291263" y="4870450"/>
          <p14:tracePt t="286646" x="6291263" y="4878388"/>
          <p14:tracePt t="286655" x="6272213" y="4897438"/>
          <p14:tracePt t="286661" x="6272213" y="4906963"/>
          <p14:tracePt t="286669" x="6272213" y="4914900"/>
          <p14:tracePt t="286686" x="6272213" y="4924425"/>
          <p14:tracePt t="286710" x="6272213" y="4933950"/>
          <p14:tracePt t="286725" x="6272213" y="4943475"/>
          <p14:tracePt t="286742" x="6299200" y="4943475"/>
          <p14:tracePt t="286750" x="6318250" y="4943475"/>
          <p14:tracePt t="286759" x="6345238" y="4943475"/>
          <p14:tracePt t="286768" x="6362700" y="4943475"/>
          <p14:tracePt t="286775" x="6391275" y="4943475"/>
          <p14:tracePt t="286785" x="6408738" y="4943475"/>
          <p14:tracePt t="286789" x="6435725" y="4943475"/>
          <p14:tracePt t="286797" x="6454775" y="4933950"/>
          <p14:tracePt t="286805" x="6464300" y="4914900"/>
          <p14:tracePt t="286813" x="6464300" y="4870450"/>
          <p14:tracePt t="286821" x="6472238" y="4841875"/>
          <p14:tracePt t="286829" x="6472238" y="4824413"/>
          <p14:tracePt t="286838" x="6472238" y="4805363"/>
          <p14:tracePt t="286845" x="6472238" y="4778375"/>
          <p14:tracePt t="286855" x="6472238" y="4760913"/>
          <p14:tracePt t="286863" x="6464300" y="4724400"/>
          <p14:tracePt t="286871" x="6445250" y="4705350"/>
          <p14:tracePt t="286879" x="6435725" y="4697413"/>
          <p14:tracePt t="286896" x="6399213" y="4687888"/>
          <p14:tracePt t="286903" x="6399213" y="4678363"/>
          <p14:tracePt t="286911" x="6372225" y="4678363"/>
          <p14:tracePt t="286917" x="6362700" y="4668838"/>
          <p14:tracePt t="286925" x="6354763" y="4668838"/>
          <p14:tracePt t="286934" x="6335713" y="4660900"/>
          <p14:tracePt t="286942" x="6318250" y="4641850"/>
          <p14:tracePt t="286949" x="6308725" y="4632325"/>
          <p14:tracePt t="286957" x="6291263" y="4624388"/>
          <p14:tracePt t="286965" x="6272213" y="4605338"/>
          <p14:tracePt t="286974" x="6262688" y="4595813"/>
          <p14:tracePt t="286983" x="6245225" y="4578350"/>
          <p14:tracePt t="286990" x="6245225" y="4568825"/>
          <p14:tracePt t="287008" x="6235700" y="4559300"/>
          <p14:tracePt t="287017" x="6226175" y="4559300"/>
          <p14:tracePt t="287056" x="6218238" y="4551363"/>
          <p14:tracePt t="287167" x="6218238" y="4559300"/>
          <p14:tracePt t="287176" x="6218238" y="4568825"/>
          <p14:tracePt t="287183" x="6226175" y="4568825"/>
          <p14:tracePt t="287193" x="6235700" y="4568825"/>
          <p14:tracePt t="287207" x="6245225" y="4568825"/>
          <p14:tracePt t="287214" x="6272213" y="4568825"/>
          <p14:tracePt t="287230" x="6281738" y="4559300"/>
          <p14:tracePt t="287238" x="6291263" y="4551363"/>
          <p14:tracePt t="287262" x="6291263" y="4541838"/>
          <p14:tracePt t="287270" x="6291263" y="4514850"/>
          <p14:tracePt t="287278" x="6291263" y="4495800"/>
          <p14:tracePt t="287286" x="6291263" y="4478338"/>
          <p14:tracePt t="287294" x="6291263" y="4459288"/>
          <p14:tracePt t="287310" x="6291263" y="4422775"/>
          <p14:tracePt t="287318" x="6281738" y="4405313"/>
          <p14:tracePt t="287326" x="6272213" y="4395788"/>
          <p14:tracePt t="287335" x="6262688" y="4376738"/>
          <p14:tracePt t="287342" x="6254750" y="4359275"/>
          <p14:tracePt t="287349" x="6235700" y="4340225"/>
          <p14:tracePt t="287357" x="6226175" y="4332288"/>
          <p14:tracePt t="287366" x="6218238" y="4322763"/>
          <p14:tracePt t="287376" x="6208713" y="4313238"/>
          <p14:tracePt t="287381" x="6199188" y="4313238"/>
          <p14:tracePt t="287407" x="6181725" y="4303713"/>
          <p14:tracePt t="287441" x="6162675" y="4303713"/>
          <p14:tracePt t="287822" x="6153150" y="4303713"/>
          <p14:tracePt t="288776" x="6153150" y="4295775"/>
          <p14:tracePt t="288895" x="6145213" y="4276725"/>
          <p14:tracePt t="289070" x="6145213" y="4259263"/>
          <p14:tracePt t="289079" x="6153150" y="4240213"/>
          <p14:tracePt t="289102" x="6153150" y="4232275"/>
          <p14:tracePt t="289126" x="6162675" y="4213225"/>
          <p14:tracePt t="289207" x="6172200" y="4203700"/>
          <p14:tracePt t="289216" x="6189663" y="4186238"/>
          <p14:tracePt t="289229" x="6199188" y="4167188"/>
          <p14:tracePt t="289238" x="6199188" y="4159250"/>
          <p14:tracePt t="289254" x="6199188" y="4149725"/>
          <p14:tracePt t="289293" x="6199188" y="4140200"/>
          <p14:tracePt t="289342" x="6189663" y="4140200"/>
          <p14:tracePt t="289349" x="6162675" y="4140200"/>
          <p14:tracePt t="289358" x="6145213" y="4140200"/>
          <p14:tracePt t="289365" x="6116638" y="4140200"/>
          <p14:tracePt t="289375" x="6089650" y="4140200"/>
          <p14:tracePt t="289381" x="6035675" y="4140200"/>
          <p14:tracePt t="289391" x="5989638" y="4140200"/>
          <p14:tracePt t="289397" x="5953125" y="4140200"/>
          <p14:tracePt t="289407" x="5899150" y="4140200"/>
          <p14:tracePt t="289413" x="5843588" y="4140200"/>
          <p14:tracePt t="289422" x="5780088" y="4140200"/>
          <p14:tracePt t="289430" x="5707063" y="4140200"/>
          <p14:tracePt t="289438" x="5634038" y="4140200"/>
          <p14:tracePt t="289445" x="5524500" y="4140200"/>
          <p14:tracePt t="289454" x="5434013" y="4140200"/>
          <p14:tracePt t="289462" x="5305425" y="4140200"/>
          <p14:tracePt t="289469" x="5195888" y="4140200"/>
          <p14:tracePt t="289479" x="5086350" y="4140200"/>
          <p14:tracePt t="289487" x="4978400" y="4140200"/>
          <p14:tracePt t="289495" x="4849813" y="4140200"/>
          <p14:tracePt t="289505" x="4740275" y="4140200"/>
          <p14:tracePt t="289509" x="4640263" y="4113213"/>
          <p14:tracePt t="289517" x="4549775" y="4094163"/>
          <p14:tracePt t="289526" x="4476750" y="4086225"/>
          <p14:tracePt t="289533" x="4413250" y="4067175"/>
          <p14:tracePt t="289542" x="4348163" y="4049713"/>
          <p14:tracePt t="289551" x="4294188" y="4049713"/>
          <p14:tracePt t="289558" x="4257675" y="4040188"/>
          <p14:tracePt t="289565" x="4211638" y="4040188"/>
          <p14:tracePt t="289573" x="4194175" y="4040188"/>
          <p14:tracePt t="289582" x="4165600" y="4040188"/>
          <p14:tracePt t="289599" x="4157663" y="4040188"/>
          <p14:tracePt t="289607" x="4148138" y="4040188"/>
          <p14:tracePt t="289615" x="4129088" y="4040188"/>
          <p14:tracePt t="289687" x="4121150" y="4040188"/>
          <p14:tracePt t="289855" x="4111625" y="4030663"/>
          <p14:tracePt t="289904" x="4102100" y="4030663"/>
          <p14:tracePt t="289951" x="4111625" y="4049713"/>
          <p14:tracePt t="289958" x="4129088" y="4049713"/>
          <p14:tracePt t="289966" x="4165600" y="4049713"/>
          <p14:tracePt t="289974" x="4221163" y="4049713"/>
          <p14:tracePt t="289981" x="4294188" y="4049713"/>
          <p14:tracePt t="289990" x="4384675" y="4049713"/>
          <p14:tracePt t="289998" x="4484688" y="4049713"/>
          <p14:tracePt t="290005" x="4576763" y="4049713"/>
          <p14:tracePt t="290014" x="4686300" y="4049713"/>
          <p14:tracePt t="290022" x="4759325" y="4049713"/>
          <p14:tracePt t="290030" x="4832350" y="4049713"/>
          <p14:tracePt t="290038" x="4932363" y="4030663"/>
          <p14:tracePt t="290046" x="5005388" y="4021138"/>
          <p14:tracePt t="290054" x="5059363" y="4013200"/>
          <p14:tracePt t="290062" x="5122863" y="3984625"/>
          <p14:tracePt t="290070" x="5168900" y="3976688"/>
          <p14:tracePt t="290079" x="5195888" y="3967163"/>
          <p14:tracePt t="290085" x="5224463" y="3957638"/>
          <p14:tracePt t="290095" x="5287963" y="3940175"/>
          <p14:tracePt t="290102" x="5305425" y="3940175"/>
          <p14:tracePt t="290110" x="5341938" y="3940175"/>
          <p14:tracePt t="290117" x="5387975" y="3940175"/>
          <p14:tracePt t="290125" x="5434013" y="3940175"/>
          <p14:tracePt t="290134" x="5514975" y="3940175"/>
          <p14:tracePt t="290142" x="5624513" y="3940175"/>
          <p14:tracePt t="290150" x="5697538" y="3948113"/>
          <p14:tracePt t="290158" x="5797550" y="3976688"/>
          <p14:tracePt t="290167" x="5853113" y="3994150"/>
          <p14:tracePt t="290179" x="5916613" y="4013200"/>
          <p14:tracePt t="290181" x="5943600" y="4013200"/>
          <p14:tracePt t="290190" x="5962650" y="4030663"/>
          <p14:tracePt t="290197" x="5972175" y="4040188"/>
          <p14:tracePt t="290229" x="5972175" y="4049713"/>
          <p14:tracePt t="290240" x="5972175" y="4057650"/>
          <p14:tracePt t="290256" x="5972175" y="4067175"/>
          <p14:tracePt t="290273" x="5972175" y="4086225"/>
          <p14:tracePt t="290279" x="5962650" y="4094163"/>
          <p14:tracePt t="290287" x="5953125" y="4094163"/>
          <p14:tracePt t="290294" x="5943600" y="4113213"/>
          <p14:tracePt t="290310" x="5916613" y="4122738"/>
          <p14:tracePt t="290318" x="5899150" y="4130675"/>
          <p14:tracePt t="290357" x="5889625" y="4140200"/>
          <p14:tracePt t="290373" x="5880100" y="4140200"/>
          <p14:tracePt t="290478" x="5870575" y="4140200"/>
          <p14:tracePt t="290486" x="5862638" y="4113213"/>
          <p14:tracePt t="290494" x="5853113" y="4103688"/>
          <p14:tracePt t="290501" x="5816600" y="4076700"/>
          <p14:tracePt t="290510" x="5797550" y="4057650"/>
          <p14:tracePt t="290518" x="5753100" y="4021138"/>
          <p14:tracePt t="290526" x="5707063" y="4013200"/>
          <p14:tracePt t="290533" x="5653088" y="4003675"/>
          <p14:tracePt t="290542" x="5588000" y="4003675"/>
          <p14:tracePt t="290551" x="5514975" y="4003675"/>
          <p14:tracePt t="290557" x="5461000" y="4003675"/>
          <p14:tracePt t="290566" x="5405438" y="4003675"/>
          <p14:tracePt t="290573" x="5351463" y="4003675"/>
          <p14:tracePt t="290581" x="5305425" y="4003675"/>
          <p14:tracePt t="290590" x="5278438" y="4003675"/>
          <p14:tracePt t="290597" x="5251450" y="4003675"/>
          <p14:tracePt t="290605" x="5232400" y="4003675"/>
          <p14:tracePt t="290614" x="5224463" y="4003675"/>
          <p14:tracePt t="290622" x="5214938" y="4003675"/>
          <p14:tracePt t="290629" x="5205413" y="4003675"/>
          <p14:tracePt t="290645" x="5187950" y="4003675"/>
          <p14:tracePt t="290654" x="5178425" y="4003675"/>
          <p14:tracePt t="290661" x="5151438" y="4003675"/>
          <p14:tracePt t="290670" x="5132388" y="4003675"/>
          <p14:tracePt t="290678" x="5095875" y="4003675"/>
          <p14:tracePt t="290686" x="5078413" y="4003675"/>
          <p14:tracePt t="290694" x="5032375" y="4003675"/>
          <p14:tracePt t="290704" x="4995863" y="4003675"/>
          <p14:tracePt t="290709" x="4978400" y="4003675"/>
          <p14:tracePt t="290720" x="4949825" y="4003675"/>
          <p14:tracePt t="290725" x="4932363" y="4003675"/>
          <p14:tracePt t="290733" x="4895850" y="4003675"/>
          <p14:tracePt t="290750" x="4886325" y="4003675"/>
          <p14:tracePt t="290758" x="4868863" y="4003675"/>
          <p14:tracePt t="290766" x="4849813" y="4003675"/>
          <p14:tracePt t="290775" x="4840288" y="4003675"/>
          <p14:tracePt t="290788" x="4813300" y="3994150"/>
          <p14:tracePt t="290805" x="4803775" y="3994150"/>
          <p14:tracePt t="290830" x="4776788" y="3994150"/>
          <p14:tracePt t="290838" x="4767263" y="3994150"/>
          <p14:tracePt t="290857" x="4759325" y="3994150"/>
          <p14:tracePt t="290873" x="4740275" y="3994150"/>
          <p14:tracePt t="290950" x="4730750" y="3994150"/>
          <p14:tracePt t="290982" x="4722813" y="3994150"/>
          <p14:tracePt t="291013" x="4703763" y="3994150"/>
          <p14:tracePt t="291029" x="4695825" y="3994150"/>
          <p14:tracePt t="291037" x="4686300" y="3994150"/>
          <p14:tracePt t="291047" x="4659313" y="3994150"/>
          <p14:tracePt t="291054" x="4649788" y="3994150"/>
          <p14:tracePt t="291062" x="4640263" y="3994150"/>
          <p14:tracePt t="291094" x="4630738" y="3994150"/>
          <p14:tracePt t="291102" x="4622800" y="3994150"/>
          <p14:tracePt t="291109" x="4613275" y="3994150"/>
          <p14:tracePt t="291118" x="4603750" y="4003675"/>
          <p14:tracePt t="291134" x="4594225" y="4003675"/>
          <p14:tracePt t="291150" x="4586288" y="4003675"/>
          <p14:tracePt t="291175" x="4576763" y="4003675"/>
          <p14:tracePt t="291213" x="4567238" y="4003675"/>
          <p14:tracePt t="291230" x="4557713" y="4003675"/>
          <p14:tracePt t="291383" x="4557713" y="3984625"/>
          <p14:tracePt t="291401" x="4557713" y="3976688"/>
          <p14:tracePt t="291453" x="4557713" y="3967163"/>
          <p14:tracePt t="291469" x="4557713" y="3957638"/>
          <p14:tracePt t="291487" x="4557713" y="3940175"/>
          <p14:tracePt t="291502" x="4557713" y="3930650"/>
          <p14:tracePt t="291526" x="4567238" y="3911600"/>
          <p14:tracePt t="291549" x="4567238" y="3903663"/>
          <p14:tracePt t="291582" x="4567238" y="3894138"/>
          <p14:tracePt t="291726" x="4567238" y="3903663"/>
          <p14:tracePt t="291734" x="4567238" y="3921125"/>
          <p14:tracePt t="291798" x="4557713" y="3930650"/>
          <p14:tracePt t="291814" x="4549775" y="3921125"/>
          <p14:tracePt t="291829" x="4540250" y="3921125"/>
          <p14:tracePt t="291854" x="4530725" y="3921125"/>
          <p14:tracePt t="291870" x="4521200" y="3921125"/>
          <p14:tracePt t="291886" x="4503738" y="3921125"/>
          <p14:tracePt t="291918" x="4494213" y="3921125"/>
          <p14:tracePt t="291959" x="4484688" y="3921125"/>
          <p14:tracePt t="291981" x="4484688" y="3911600"/>
          <p14:tracePt t="291990" x="4484688" y="3894138"/>
          <p14:tracePt t="291997" x="4494213" y="3875088"/>
          <p14:tracePt t="292014" x="4494213" y="3857625"/>
          <p14:tracePt t="292022" x="4494213" y="3840163"/>
          <p14:tracePt t="292030" x="4494213" y="3830638"/>
          <p14:tracePt t="292118" x="4494213" y="3840163"/>
          <p14:tracePt t="292125" x="4494213" y="3848100"/>
          <p14:tracePt t="292134" x="4494213" y="3857625"/>
          <p14:tracePt t="292150" x="4494213" y="3867150"/>
          <p14:tracePt t="292157" x="4494213" y="3875088"/>
          <p14:tracePt t="292174" x="4494213" y="3884613"/>
          <p14:tracePt t="292182" x="4494213" y="3894138"/>
          <p14:tracePt t="292198" x="4494213" y="3911600"/>
          <p14:tracePt t="292320" x="4494213" y="3921125"/>
          <p14:tracePt t="292394" x="4484688" y="3930650"/>
          <p14:tracePt t="292583" x="4484688" y="3948113"/>
          <p14:tracePt t="292599" x="4484688" y="3957638"/>
          <p14:tracePt t="292616" x="4484688" y="3967163"/>
          <p14:tracePt t="292649" x="4494213" y="3976688"/>
          <p14:tracePt t="292850" x="4503738" y="3984625"/>
          <p14:tracePt t="293118" x="4521200" y="3984625"/>
          <p14:tracePt t="293143" x="4530725" y="3984625"/>
          <p14:tracePt t="293191" x="4540250" y="3984625"/>
          <p14:tracePt t="293309" x="4540250" y="3994150"/>
          <p14:tracePt t="294504" x="4540250" y="3976688"/>
          <p14:tracePt t="294511" x="4540250" y="3967163"/>
          <p14:tracePt t="294519" x="4540250" y="3948113"/>
          <p14:tracePt t="294528" x="4540250" y="3930650"/>
          <p14:tracePt t="294539" x="4540250" y="3921125"/>
          <p14:tracePt t="294542" x="4540250" y="3911600"/>
          <p14:tracePt t="294565" x="4540250" y="3894138"/>
          <p14:tracePt t="294697" x="4540250" y="3903663"/>
          <p14:tracePt t="294705" x="4540250" y="3911600"/>
          <p14:tracePt t="294709" x="4549775" y="3921125"/>
          <p14:tracePt t="294943" x="4557713" y="3940175"/>
          <p14:tracePt t="294965" x="4557713" y="3948113"/>
          <p14:tracePt t="295039" x="4557713" y="3957638"/>
          <p14:tracePt t="295050" x="4557713" y="3967163"/>
          <p14:tracePt t="295257" x="4567238" y="3976688"/>
          <p14:tracePt t="295272" x="4567238" y="3994150"/>
          <p14:tracePt t="295279" x="4567238" y="4003675"/>
          <p14:tracePt t="295288" x="4567238" y="4013200"/>
          <p14:tracePt t="295295" x="4567238" y="4030663"/>
          <p14:tracePt t="295308" x="4567238" y="4040188"/>
          <p14:tracePt t="295311" x="4567238" y="4049713"/>
          <p14:tracePt t="295391" x="4567238" y="4057650"/>
          <p14:tracePt t="295497" x="4567238" y="4049713"/>
          <p14:tracePt t="295505" x="4567238" y="4040188"/>
          <p14:tracePt t="295511" x="4567238" y="4030663"/>
          <p14:tracePt t="295527" x="4567238" y="4013200"/>
          <p14:tracePt t="295621" x="4567238" y="4003675"/>
          <p14:tracePt t="295646" x="4567238" y="3994150"/>
          <p14:tracePt t="295654" x="4557713" y="3967163"/>
          <p14:tracePt t="295661" x="4549775" y="3948113"/>
          <p14:tracePt t="295670" x="4540250" y="3940175"/>
          <p14:tracePt t="295678" x="4530725" y="3921125"/>
          <p14:tracePt t="295694" x="4530725" y="3911600"/>
          <p14:tracePt t="295702" x="4521200" y="3903663"/>
          <p14:tracePt t="295877" x="4503738" y="3903663"/>
          <p14:tracePt t="295887" x="4494213" y="3903663"/>
          <p14:tracePt t="295894" x="4467225" y="3903663"/>
          <p14:tracePt t="295902" x="4440238" y="3930650"/>
          <p14:tracePt t="295909" x="4413250" y="3930650"/>
          <p14:tracePt t="295918" x="4394200" y="3940175"/>
          <p14:tracePt t="295925" x="4357688" y="3940175"/>
          <p14:tracePt t="295933" x="4348163" y="3940175"/>
          <p14:tracePt t="295941" x="4340225" y="3940175"/>
          <p14:tracePt t="295950" x="4321175" y="3948113"/>
          <p14:tracePt t="295961" x="4311650" y="3948113"/>
          <p14:tracePt t="295966" x="4303713" y="3948113"/>
          <p14:tracePt t="295982" x="4284663" y="3967163"/>
          <p14:tracePt t="296016" x="4275138" y="3967163"/>
          <p14:tracePt t="296102" x="4303713" y="3957638"/>
          <p14:tracePt t="296109" x="4311650" y="3948113"/>
          <p14:tracePt t="296117" x="4321175" y="3940175"/>
          <p14:tracePt t="296125" x="4330700" y="3930650"/>
          <p14:tracePt t="296134" x="4330700" y="3921125"/>
          <p14:tracePt t="296142" x="4330700" y="3894138"/>
          <p14:tracePt t="296149" x="4348163" y="3875088"/>
          <p14:tracePt t="296158" x="4357688" y="3867150"/>
          <p14:tracePt t="296177" x="4367213" y="3857625"/>
          <p14:tracePt t="296191" x="4367213" y="3848100"/>
          <p14:tracePt t="296279" x="4376738" y="3848100"/>
          <p14:tracePt t="296329" x="4384675" y="3848100"/>
          <p14:tracePt t="296374" x="4384675" y="3867150"/>
          <p14:tracePt t="296381" x="4384675" y="3884613"/>
          <p14:tracePt t="296389" x="4376738" y="3921125"/>
          <p14:tracePt t="296398" x="4376738" y="3948113"/>
          <p14:tracePt t="296407" x="4376738" y="3976688"/>
          <p14:tracePt t="296413" x="4367213" y="4021138"/>
          <p14:tracePt t="296422" x="4367213" y="4076700"/>
          <p14:tracePt t="296430" x="4367213" y="4094163"/>
          <p14:tracePt t="296439" x="4367213" y="4130675"/>
          <p14:tracePt t="296447" x="4367213" y="4176713"/>
          <p14:tracePt t="296463" x="4367213" y="4195763"/>
          <p14:tracePt t="296476" x="4367213" y="4222750"/>
          <p14:tracePt t="296478" x="4367213" y="4232275"/>
          <p14:tracePt t="296503" x="4367213" y="4240213"/>
          <p14:tracePt t="296526" x="4367213" y="4259263"/>
          <p14:tracePt t="296541" x="4367213" y="4268788"/>
          <p14:tracePt t="296607" x="4376738" y="4276725"/>
          <p14:tracePt t="296646" x="4384675" y="4276725"/>
          <p14:tracePt t="296654" x="4394200" y="4276725"/>
          <p14:tracePt t="296661" x="4413250" y="4268788"/>
          <p14:tracePt t="296670" x="4430713" y="4259263"/>
          <p14:tracePt t="296679" x="4448175" y="4249738"/>
          <p14:tracePt t="296689" x="4494213" y="4222750"/>
          <p14:tracePt t="296696" x="4513263" y="4213225"/>
          <p14:tracePt t="296710" x="4594225" y="4195763"/>
          <p14:tracePt t="296720" x="4695825" y="4167188"/>
          <p14:tracePt t="296727" x="4767263" y="4159250"/>
          <p14:tracePt t="296733" x="4859338" y="4140200"/>
          <p14:tracePt t="296742" x="4995863" y="4113213"/>
          <p14:tracePt t="296751" x="5122863" y="4067175"/>
          <p14:tracePt t="296757" x="5278438" y="4021138"/>
          <p14:tracePt t="296766" x="5405438" y="3994150"/>
          <p14:tracePt t="296773" x="5524500" y="3948113"/>
          <p14:tracePt t="296783" x="5653088" y="3921125"/>
          <p14:tracePt t="296790" x="5753100" y="3884613"/>
          <p14:tracePt t="296798" x="5797550" y="3857625"/>
          <p14:tracePt t="296806" x="5834063" y="3848100"/>
          <p14:tracePt t="296814" x="5853113" y="3830638"/>
          <p14:tracePt t="296822" x="5889625" y="3803650"/>
          <p14:tracePt t="296838" x="5899150" y="3803650"/>
          <p14:tracePt t="296902" x="5907088" y="3803650"/>
          <p14:tracePt t="296919" x="5916613" y="3803650"/>
          <p14:tracePt t="296958" x="5926138" y="3803650"/>
          <p14:tracePt t="297037" x="5935663" y="3803650"/>
          <p14:tracePt t="297046" x="5935663" y="3811588"/>
          <p14:tracePt t="297053" x="5935663" y="3821113"/>
          <p14:tracePt t="297062" x="5935663" y="3848100"/>
          <p14:tracePt t="297070" x="5935663" y="3857625"/>
          <p14:tracePt t="297079" x="5935663" y="3875088"/>
          <p14:tracePt t="297086" x="5926138" y="3911600"/>
          <p14:tracePt t="297095" x="5926138" y="3948113"/>
          <p14:tracePt t="297101" x="5916613" y="3967163"/>
          <p14:tracePt t="297110" x="5916613" y="3994150"/>
          <p14:tracePt t="297117" x="5907088" y="4013200"/>
          <p14:tracePt t="297127" x="5899150" y="4040188"/>
          <p14:tracePt t="297134" x="5899150" y="4049713"/>
          <p14:tracePt t="297142" x="5899150" y="4057650"/>
          <p14:tracePt t="297158" x="5899150" y="4067175"/>
          <p14:tracePt t="297174" x="5899150" y="4086225"/>
          <p14:tracePt t="297206" x="5899150" y="4094163"/>
          <p14:tracePt t="297214" x="5899150" y="4103688"/>
          <p14:tracePt t="297229" x="5899150" y="4122738"/>
          <p14:tracePt t="297238" x="5899150" y="4130675"/>
          <p14:tracePt t="297246" x="5899150" y="4140200"/>
          <p14:tracePt t="297301" x="5907088" y="4140200"/>
          <p14:tracePt t="297441" x="5880100" y="4140200"/>
          <p14:tracePt t="297445" x="5853113" y="4140200"/>
          <p14:tracePt t="297456" x="5797550" y="4130675"/>
          <p14:tracePt t="297461" x="5780088" y="4130675"/>
          <p14:tracePt t="297470" x="5743575" y="4130675"/>
          <p14:tracePt t="297477" x="5724525" y="4122738"/>
          <p14:tracePt t="297485" x="5707063" y="4113213"/>
          <p14:tracePt t="297502" x="5707063" y="4103688"/>
          <p14:tracePt t="297509" x="5688013" y="4086225"/>
          <p14:tracePt t="297518" x="5680075" y="4086225"/>
          <p14:tracePt t="297533" x="5670550" y="4076700"/>
          <p14:tracePt t="297550" x="5661025" y="4076700"/>
          <p14:tracePt t="297589" x="5643563" y="4076700"/>
          <p14:tracePt t="297660" x="5634038" y="4067175"/>
          <p14:tracePt t="297670" x="5634038" y="4057650"/>
          <p14:tracePt t="297679" x="5634038" y="4040188"/>
          <p14:tracePt t="297689" x="5616575" y="4021138"/>
          <p14:tracePt t="297695" x="5616575" y="4013200"/>
          <p14:tracePt t="297706" x="5616575" y="4003675"/>
          <p14:tracePt t="297711" x="5616575" y="3984625"/>
          <p14:tracePt t="297719" x="5616575" y="3967163"/>
          <p14:tracePt t="297726" x="5616575" y="3957638"/>
          <p14:tracePt t="297734" x="5616575" y="3921125"/>
          <p14:tracePt t="297742" x="5616575" y="3911600"/>
          <p14:tracePt t="297757" x="5616575" y="3903663"/>
          <p14:tracePt t="297766" x="5616575" y="3884613"/>
          <p14:tracePt t="297773" x="5616575" y="3875088"/>
          <p14:tracePt t="297782" x="5616575" y="3867150"/>
          <p14:tracePt t="297806" x="5616575" y="3857625"/>
          <p14:tracePt t="297999" x="5624513" y="3857625"/>
          <p14:tracePt t="298007" x="5624513" y="3867150"/>
          <p14:tracePt t="298015" x="5624513" y="3884613"/>
          <p14:tracePt t="298023" x="5624513" y="3903663"/>
          <p14:tracePt t="298033" x="5624513" y="3930650"/>
          <p14:tracePt t="298037" x="5624513" y="3957638"/>
          <p14:tracePt t="298045" x="5624513" y="3967163"/>
          <p14:tracePt t="298054" x="5624513" y="3994150"/>
          <p14:tracePt t="298062" x="5624513" y="4013200"/>
          <p14:tracePt t="298070" x="5624513" y="4040188"/>
          <p14:tracePt t="298077" x="5624513" y="4057650"/>
          <p14:tracePt t="298088" x="5624513" y="4067175"/>
          <p14:tracePt t="298100" x="5624513" y="4086225"/>
          <p14:tracePt t="298101" x="5624513" y="4103688"/>
          <p14:tracePt t="298109" x="5624513" y="4113213"/>
          <p14:tracePt t="298118" x="5624513" y="4122738"/>
          <p14:tracePt t="298125" x="5624513" y="4130675"/>
          <p14:tracePt t="298135" x="5624513" y="4140200"/>
          <p14:tracePt t="298143" x="5624513" y="4149725"/>
          <p14:tracePt t="298160" x="5624513" y="4167188"/>
          <p14:tracePt t="298190" x="5634038" y="4186238"/>
          <p14:tracePt t="298286" x="5643563" y="4186238"/>
          <p14:tracePt t="298311" x="5653088" y="4176713"/>
          <p14:tracePt t="298336" x="5653088" y="4167188"/>
          <p14:tracePt t="298343" x="5670550" y="4149725"/>
          <p14:tracePt t="298477" x="5670550" y="4167188"/>
          <p14:tracePt t="298486" x="5670550" y="4203700"/>
          <p14:tracePt t="298494" x="5670550" y="4259263"/>
          <p14:tracePt t="298501" x="5670550" y="4295775"/>
          <p14:tracePt t="298509" x="5670550" y="4349750"/>
          <p14:tracePt t="298518" x="5670550" y="4422775"/>
          <p14:tracePt t="298526" x="5670550" y="4486275"/>
          <p14:tracePt t="298533" x="5670550" y="4522788"/>
          <p14:tracePt t="298542" x="5670550" y="4551363"/>
          <p14:tracePt t="298550" x="5670550" y="4587875"/>
          <p14:tracePt t="298566" x="5670550" y="4595813"/>
          <p14:tracePt t="298823" x="5680075" y="4595813"/>
          <p14:tracePt t="298838" x="5680075" y="4587875"/>
          <p14:tracePt t="298895" x="5688013" y="4578350"/>
          <p14:tracePt t="298943" x="5697538" y="4568825"/>
          <p14:tracePt t="298951" x="5707063" y="4568825"/>
          <p14:tracePt t="298960" x="5724525" y="4559300"/>
          <p14:tracePt t="298965" x="5743575" y="4559300"/>
          <p14:tracePt t="298973" x="5761038" y="4551363"/>
          <p14:tracePt t="298982" x="5780088" y="4541838"/>
          <p14:tracePt t="298989" x="5789613" y="4532313"/>
          <p14:tracePt t="298998" x="5797550" y="4522788"/>
          <p14:tracePt t="299006" x="5807075" y="4522788"/>
          <p14:tracePt t="299014" x="5816600" y="4522788"/>
          <p14:tracePt t="299030" x="5826125" y="4522788"/>
          <p14:tracePt t="299047" x="5843588" y="4514850"/>
          <p14:tracePt t="299097" x="5853113" y="4505325"/>
          <p14:tracePt t="299118" x="5862638" y="4495800"/>
          <p14:tracePt t="299239" x="5870575" y="4486275"/>
          <p14:tracePt t="299543" x="5880100" y="4478338"/>
          <p14:tracePt t="299782" x="5880100" y="4486275"/>
          <p14:tracePt t="299789" x="5880100" y="4495800"/>
          <p14:tracePt t="299799" x="5880100" y="4505325"/>
          <p14:tracePt t="299805" x="5880100" y="4532313"/>
          <p14:tracePt t="299814" x="5880100" y="4551363"/>
          <p14:tracePt t="299822" x="5880100" y="4559300"/>
          <p14:tracePt t="299830" x="5880100" y="4578350"/>
          <p14:tracePt t="299838" x="5880100" y="4587875"/>
          <p14:tracePt t="299846" x="5880100" y="4605338"/>
          <p14:tracePt t="299854" x="5880100" y="4614863"/>
          <p14:tracePt t="299863" x="5889625" y="4632325"/>
          <p14:tracePt t="299895" x="5899150" y="4660900"/>
          <p14:tracePt t="299934" x="5899150" y="4668838"/>
          <p14:tracePt t="300039" x="5907088" y="4668838"/>
          <p14:tracePt t="300127" x="5916613" y="4668838"/>
          <p14:tracePt t="300198" x="5926138" y="4668838"/>
          <p14:tracePt t="300232" x="5935663" y="4668838"/>
          <p14:tracePt t="300279" x="5953125" y="4668838"/>
          <p14:tracePt t="300303" x="5962650" y="4668838"/>
          <p14:tracePt t="300311" x="5989638" y="4668838"/>
          <p14:tracePt t="300319" x="6007100" y="4697413"/>
          <p14:tracePt t="300327" x="6043613" y="4724400"/>
          <p14:tracePt t="300335" x="6089650" y="4760913"/>
          <p14:tracePt t="300343" x="6135688" y="4778375"/>
          <p14:tracePt t="300351" x="6181725" y="4797425"/>
          <p14:tracePt t="300363" x="6226175" y="4824413"/>
          <p14:tracePt t="300365" x="6262688" y="4841875"/>
          <p14:tracePt t="300373" x="6281738" y="4851400"/>
          <p14:tracePt t="300383" x="6308725" y="4870450"/>
          <p14:tracePt t="300490" x="6308725" y="4878388"/>
          <p14:tracePt t="300509" x="6308725" y="4897438"/>
          <p14:tracePt t="300518" x="6299200" y="4914900"/>
          <p14:tracePt t="300526" x="6291263" y="4924425"/>
          <p14:tracePt t="300542" x="6291263" y="4943475"/>
          <p14:tracePt t="300549" x="6291263" y="4951413"/>
          <p14:tracePt t="300574" x="6291263" y="4960938"/>
          <p14:tracePt t="300735" x="6281738" y="4960938"/>
          <p14:tracePt t="300783" x="6272213" y="4951413"/>
          <p14:tracePt t="300857" x="6262688" y="4943475"/>
          <p14:tracePt t="301199" x="6262688" y="4924425"/>
          <p14:tracePt t="301207" x="6262688" y="4914900"/>
          <p14:tracePt t="301218" x="6262688" y="4906963"/>
          <p14:tracePt t="301231" x="6281738" y="4878388"/>
          <p14:tracePt t="301237" x="6291263" y="4878388"/>
          <p14:tracePt t="301279" x="6299200" y="4870450"/>
          <p14:tracePt t="301311" x="6308725" y="4860925"/>
          <p14:tracePt t="301631" x="6308725" y="4870450"/>
          <p14:tracePt t="301664" x="6308725" y="4878388"/>
          <p14:tracePt t="301677" x="6308725" y="4906963"/>
          <p14:tracePt t="301688" x="6308725" y="4914900"/>
          <p14:tracePt t="301695" x="6308725" y="4924425"/>
          <p14:tracePt t="301708" x="6308725" y="4933950"/>
          <p14:tracePt t="301712" x="6308725" y="4943475"/>
          <p14:tracePt t="301718" x="6308725" y="4951413"/>
          <p14:tracePt t="301736" x="6308725" y="4960938"/>
          <p14:tracePt t="301758" x="6308725" y="4979988"/>
          <p14:tracePt t="301773" x="6308725" y="4987925"/>
          <p14:tracePt t="301814" x="6308725" y="4997450"/>
          <p14:tracePt t="301886" x="6308725" y="5016500"/>
          <p14:tracePt t="301919" x="6308725" y="5024438"/>
          <p14:tracePt t="302072" x="6318250" y="5033963"/>
          <p14:tracePt t="302084" x="6326188" y="5033963"/>
          <p14:tracePt t="302089" x="6335713" y="5033963"/>
          <p14:tracePt t="302105" x="6354763" y="5033963"/>
          <p14:tracePt t="302110" x="6362700" y="5033963"/>
          <p14:tracePt t="302134" x="6381750" y="5033963"/>
          <p14:tracePt t="302150" x="6391275" y="5060950"/>
          <p14:tracePt t="302158" x="6391275" y="5070475"/>
          <p14:tracePt t="302165" x="6418263" y="5126038"/>
          <p14:tracePt t="302173" x="6427788" y="5143500"/>
          <p14:tracePt t="302182" x="6454775" y="5189538"/>
          <p14:tracePt t="302190" x="6491288" y="5233988"/>
          <p14:tracePt t="302198" x="6491288" y="5243513"/>
          <p14:tracePt t="302205" x="6500813" y="5280025"/>
          <p14:tracePt t="302213" x="6508750" y="5299075"/>
          <p14:tracePt t="302223" x="6518275" y="5307013"/>
          <p14:tracePt t="302239" x="6518275" y="5316538"/>
          <p14:tracePt t="302245" x="6518275" y="5326063"/>
          <p14:tracePt t="302271" x="6518275" y="5335588"/>
          <p14:tracePt t="303407" x="6518275" y="5326063"/>
          <p14:tracePt t="303432" x="6518275" y="5316538"/>
          <p14:tracePt t="303590" x="6518275" y="5326063"/>
          <p14:tracePt t="303598" x="6518275" y="5335588"/>
          <p14:tracePt t="303605" x="6518275" y="5353050"/>
          <p14:tracePt t="303614" x="6518275" y="5362575"/>
          <p14:tracePt t="303622" x="6527800" y="5380038"/>
          <p14:tracePt t="303631" x="6545263" y="5408613"/>
          <p14:tracePt t="303638" x="6545263" y="5416550"/>
          <p14:tracePt t="303647" x="6545263" y="5445125"/>
          <p14:tracePt t="303660" x="6545263" y="5462588"/>
          <p14:tracePt t="303661" x="6545263" y="5489575"/>
          <p14:tracePt t="303670" x="6564313" y="5518150"/>
          <p14:tracePt t="303689" x="6564313" y="5545138"/>
          <p14:tracePt t="303693" x="6564313" y="5554663"/>
          <p14:tracePt t="303702" x="6573838" y="5572125"/>
          <p14:tracePt t="303919" x="6581775" y="5572125"/>
          <p14:tracePt t="303941" x="6591300" y="5572125"/>
          <p14:tracePt t="303975" x="6600825" y="5572125"/>
          <p14:tracePt t="305056" x="6573838" y="5572125"/>
          <p14:tracePt t="305064" x="6500813" y="5554663"/>
          <p14:tracePt t="305074" x="6372225" y="5535613"/>
          <p14:tracePt t="305080" x="6262688" y="5518150"/>
          <p14:tracePt t="305086" x="6135688" y="5508625"/>
          <p14:tracePt t="305093" x="5999163" y="5481638"/>
          <p14:tracePt t="305105" x="5907088" y="5462588"/>
          <p14:tracePt t="305112" x="5816600" y="5453063"/>
          <p14:tracePt t="305121" x="5753100" y="5435600"/>
          <p14:tracePt t="305129" x="5707063" y="5416550"/>
          <p14:tracePt t="305133" x="5680075" y="5408613"/>
          <p14:tracePt t="305142" x="5661025" y="5399088"/>
          <p14:tracePt t="305150" x="5653088" y="5389563"/>
          <p14:tracePt t="305158" x="5643563" y="5389563"/>
          <p14:tracePt t="305166" x="5624513" y="5372100"/>
          <p14:tracePt t="305173" x="5597525" y="5343525"/>
          <p14:tracePt t="305182" x="5588000" y="5335588"/>
          <p14:tracePt t="305189" x="5561013" y="5316538"/>
          <p14:tracePt t="305197" x="5543550" y="5299075"/>
          <p14:tracePt t="305205" x="5497513" y="5262563"/>
          <p14:tracePt t="305213" x="5451475" y="5233988"/>
          <p14:tracePt t="305222" x="5405438" y="5216525"/>
          <p14:tracePt t="305229" x="5360988" y="5197475"/>
          <p14:tracePt t="305237" x="5278438" y="5133975"/>
          <p14:tracePt t="305246" x="5232400" y="5116513"/>
          <p14:tracePt t="305254" x="5168900" y="5080000"/>
          <p14:tracePt t="305262" x="5086350" y="5033963"/>
          <p14:tracePt t="305269" x="5041900" y="4997450"/>
          <p14:tracePt t="305279" x="4978400" y="4979988"/>
          <p14:tracePt t="305288" x="4959350" y="4960938"/>
          <p14:tracePt t="305297" x="4941888" y="4943475"/>
          <p14:tracePt t="305303" x="4922838" y="4914900"/>
          <p14:tracePt t="305311" x="4905375" y="4906963"/>
          <p14:tracePt t="305325" x="4895850" y="4897438"/>
          <p14:tracePt t="305367" x="4886325" y="4897438"/>
          <p14:tracePt t="305386" x="4868863" y="4897438"/>
          <p14:tracePt t="305389" x="4859338" y="4897438"/>
          <p14:tracePt t="305397" x="4849813" y="4887913"/>
          <p14:tracePt t="305405" x="4832350" y="4878388"/>
          <p14:tracePt t="305415" x="4803775" y="4870450"/>
          <p14:tracePt t="305425" x="4767263" y="4841875"/>
          <p14:tracePt t="305431" x="4722813" y="4824413"/>
          <p14:tracePt t="305444" x="4686300" y="4814888"/>
          <p14:tracePt t="305445" x="4649788" y="4797425"/>
          <p14:tracePt t="305457" x="4586288" y="4760913"/>
          <p14:tracePt t="305461" x="4540250" y="4751388"/>
          <p14:tracePt t="305471" x="4494213" y="4732338"/>
          <p14:tracePt t="305477" x="4448175" y="4697413"/>
          <p14:tracePt t="305486" x="4421188" y="4687888"/>
          <p14:tracePt t="305493" x="4384675" y="4651375"/>
          <p14:tracePt t="305501" x="4367213" y="4641850"/>
          <p14:tracePt t="305510" x="4340225" y="4632325"/>
          <p14:tracePt t="305518" x="4330700" y="4624388"/>
          <p14:tracePt t="305525" x="4321175" y="4624388"/>
          <p14:tracePt t="305534" x="4311650" y="4624388"/>
          <p14:tracePt t="305553" x="4294188" y="4624388"/>
          <p14:tracePt t="305557" x="4275138" y="4624388"/>
          <p14:tracePt t="305565" x="4248150" y="4624388"/>
          <p14:tracePt t="305574" x="4238625" y="4624388"/>
          <p14:tracePt t="305582" x="4211638" y="4624388"/>
          <p14:tracePt t="305590" x="4194175" y="4624388"/>
          <p14:tracePt t="305598" x="4165600" y="4624388"/>
          <p14:tracePt t="305606" x="4129088" y="4605338"/>
          <p14:tracePt t="305614" x="4102100" y="4605338"/>
          <p14:tracePt t="305622" x="4084638" y="4595813"/>
          <p14:tracePt t="305629" x="4057650" y="4595813"/>
          <p14:tracePt t="305638" x="4011613" y="4595813"/>
          <p14:tracePt t="305646" x="3984625" y="4587875"/>
          <p14:tracePt t="305654" x="3956050" y="4587875"/>
          <p14:tracePt t="305661" x="3938588" y="4578350"/>
          <p14:tracePt t="305672" x="3911600" y="4578350"/>
          <p14:tracePt t="305679" x="3892550" y="4559300"/>
          <p14:tracePt t="305693" x="3846513" y="4551363"/>
          <p14:tracePt t="305720" x="3838575" y="4541838"/>
          <p14:tracePt t="305734" x="3819525" y="4541838"/>
          <p14:tracePt t="305752" x="3810000" y="4541838"/>
          <p14:tracePt t="305790" x="3802063" y="4541838"/>
          <p14:tracePt t="305807" x="3783013" y="4541838"/>
          <p14:tracePt t="305822" x="3775075" y="4541838"/>
          <p14:tracePt t="305870" x="3765550" y="4541838"/>
          <p14:tracePt t="305886" x="3756025" y="4541838"/>
          <p14:tracePt t="305894" x="3729038" y="4532313"/>
          <p14:tracePt t="305919" x="3719513" y="4532313"/>
          <p14:tracePt t="305927" x="3692525" y="4522788"/>
          <p14:tracePt t="305935" x="3673475" y="4505325"/>
          <p14:tracePt t="305949" x="3629025" y="4505325"/>
          <p14:tracePt t="305957" x="3619500" y="4495800"/>
          <p14:tracePt t="305965" x="3592513" y="4495800"/>
          <p14:tracePt t="305973" x="3592513" y="4486275"/>
          <p14:tracePt t="305982" x="3573463" y="4486275"/>
          <p14:tracePt t="305989" x="3546475" y="4486275"/>
          <p14:tracePt t="305998" x="3519488" y="4478338"/>
          <p14:tracePt t="306005" x="3500438" y="4468813"/>
          <p14:tracePt t="306024" x="3473450" y="4459288"/>
          <p14:tracePt t="306035" x="3455988" y="4449763"/>
          <p14:tracePt t="306045" x="3419475" y="4441825"/>
          <p14:tracePt t="306061" x="3400425" y="4422775"/>
          <p14:tracePt t="306069" x="3373438" y="4405313"/>
          <p14:tracePt t="306078" x="3363913" y="4405313"/>
          <p14:tracePt t="306088" x="3346450" y="4395788"/>
          <p14:tracePt t="306095" x="3327400" y="4395788"/>
          <p14:tracePt t="306101" x="3309938" y="4376738"/>
          <p14:tracePt t="306109" x="3300413" y="4368800"/>
          <p14:tracePt t="306117" x="3281363" y="4359275"/>
          <p14:tracePt t="306127" x="3281363" y="4349750"/>
          <p14:tracePt t="306133" x="3273425" y="4349750"/>
          <p14:tracePt t="306141" x="3254375" y="4332288"/>
          <p14:tracePt t="306149" x="3244850" y="4332288"/>
          <p14:tracePt t="306157" x="3236913" y="4332288"/>
          <p14:tracePt t="306166" x="3227388" y="4332288"/>
          <p14:tracePt t="306174" x="3217863" y="4322763"/>
          <p14:tracePt t="306197" x="3208338" y="4322763"/>
          <p14:tracePt t="306223" x="3200400" y="4322763"/>
          <p14:tracePt t="306239" x="3190875" y="4313238"/>
          <p14:tracePt t="306463" x="3181350" y="4303713"/>
          <p14:tracePt t="306479" x="3154363" y="4303713"/>
          <p14:tracePt t="306488" x="3144838" y="4303713"/>
          <p14:tracePt t="306495" x="3108325" y="4303713"/>
          <p14:tracePt t="306505" x="3090863" y="4303713"/>
          <p14:tracePt t="306509" x="3063875" y="4303713"/>
          <p14:tracePt t="306517" x="3027363" y="4303713"/>
          <p14:tracePt t="306525" x="3008313" y="4303713"/>
          <p14:tracePt t="306533" x="2998788" y="4303713"/>
          <p14:tracePt t="306542" x="2971800" y="4303713"/>
          <p14:tracePt t="306550" x="2962275" y="4303713"/>
          <p14:tracePt t="306557" x="2954338" y="4303713"/>
          <p14:tracePt t="306565" x="2935288" y="4303713"/>
          <p14:tracePt t="306581" x="2925763" y="4303713"/>
          <p14:tracePt t="306589" x="2898775" y="4303713"/>
          <p14:tracePt t="306599" x="2889250" y="4303713"/>
          <p14:tracePt t="306605" x="2881313" y="4303713"/>
          <p14:tracePt t="306613" x="2871788" y="4303713"/>
          <p14:tracePt t="306623" x="2862263" y="4303713"/>
          <p14:tracePt t="306631" x="2844800" y="4303713"/>
          <p14:tracePt t="306639" x="2835275" y="4303713"/>
          <p14:tracePt t="306647" x="2817813" y="4303713"/>
          <p14:tracePt t="306663" x="2808288" y="4303713"/>
          <p14:tracePt t="306679" x="2789238" y="4295775"/>
          <p14:tracePt t="306694" x="2781300" y="4295775"/>
          <p14:tracePt t="306724" x="2781300" y="4286250"/>
          <p14:tracePt t="306734" x="2781300" y="4276725"/>
          <p14:tracePt t="306742" x="2781300" y="4259263"/>
          <p14:tracePt t="306753" x="2781300" y="4249738"/>
          <p14:tracePt t="306757" x="2762250" y="4232275"/>
          <p14:tracePt t="306773" x="2762250" y="4213225"/>
          <p14:tracePt t="306791" x="2762250" y="4203700"/>
          <p14:tracePt t="306799" x="2762250" y="4195763"/>
          <p14:tracePt t="306807" x="2762250" y="4176713"/>
          <p14:tracePt t="306831" x="2762250" y="4167188"/>
          <p14:tracePt t="306855" x="2762250" y="4149725"/>
          <p14:tracePt t="306871" x="2771775" y="4140200"/>
          <p14:tracePt t="306892" x="2808288" y="4122738"/>
          <p14:tracePt t="306897" x="2817813" y="4113213"/>
          <p14:tracePt t="306904" x="2844800" y="4103688"/>
          <p14:tracePt t="306911" x="2862263" y="4094163"/>
          <p14:tracePt t="306919" x="2881313" y="4094163"/>
          <p14:tracePt t="306925" x="2908300" y="4094163"/>
          <p14:tracePt t="306933" x="2954338" y="4076700"/>
          <p14:tracePt t="306942" x="2962275" y="4076700"/>
          <p14:tracePt t="306949" x="2990850" y="4067175"/>
          <p14:tracePt t="306957" x="3027363" y="4057650"/>
          <p14:tracePt t="306965" x="3044825" y="4057650"/>
          <p14:tracePt t="306973" x="3090863" y="4057650"/>
          <p14:tracePt t="306982" x="3127375" y="4057650"/>
          <p14:tracePt t="306989" x="3154363" y="4057650"/>
          <p14:tracePt t="306998" x="3200400" y="4057650"/>
          <p14:tracePt t="307005" x="3236913" y="4057650"/>
          <p14:tracePt t="307014" x="3254375" y="4057650"/>
          <p14:tracePt t="307022" x="3281363" y="4057650"/>
          <p14:tracePt t="307030" x="3290888" y="4057650"/>
          <p14:tracePt t="307039" x="3309938" y="4067175"/>
          <p14:tracePt t="307048" x="3346450" y="4086225"/>
          <p14:tracePt t="307066" x="3346450" y="4094163"/>
          <p14:tracePt t="307078" x="3354388" y="4103688"/>
          <p14:tracePt t="307094" x="3354388" y="4113213"/>
          <p14:tracePt t="307118" x="3354388" y="4122738"/>
          <p14:tracePt t="307143" x="3354388" y="4140200"/>
          <p14:tracePt t="307158" x="3354388" y="4149725"/>
          <p14:tracePt t="307173" x="3354388" y="4159250"/>
          <p14:tracePt t="307182" x="3346450" y="4176713"/>
          <p14:tracePt t="307189" x="3336925" y="4195763"/>
          <p14:tracePt t="307197" x="3327400" y="4203700"/>
          <p14:tracePt t="307206" x="3317875" y="4213225"/>
          <p14:tracePt t="307214" x="3300413" y="4222750"/>
          <p14:tracePt t="307232" x="3300413" y="4232275"/>
          <p14:tracePt t="307247" x="3300413" y="4240213"/>
          <p14:tracePt t="307285" x="3309938" y="4249738"/>
          <p14:tracePt t="307293" x="3336925" y="4249738"/>
          <p14:tracePt t="307304" x="3363913" y="4249738"/>
          <p14:tracePt t="307310" x="3409950" y="4240213"/>
          <p14:tracePt t="307323" x="3455988" y="4232275"/>
          <p14:tracePt t="307327" x="3490913" y="4222750"/>
          <p14:tracePt t="307336" x="3556000" y="4203700"/>
          <p14:tracePt t="307341" x="3573463" y="4203700"/>
          <p14:tracePt t="307350" x="3629025" y="4195763"/>
          <p14:tracePt t="307357" x="3656013" y="4186238"/>
          <p14:tracePt t="307365" x="3702050" y="4186238"/>
          <p14:tracePt t="307374" x="3709988" y="4186238"/>
          <p14:tracePt t="307381" x="3756025" y="4176713"/>
          <p14:tracePt t="307389" x="3775075" y="4176713"/>
          <p14:tracePt t="307398" x="3810000" y="4176713"/>
          <p14:tracePt t="307405" x="3829050" y="4176713"/>
          <p14:tracePt t="307414" x="3846513" y="4176713"/>
          <p14:tracePt t="307422" x="3865563" y="4176713"/>
          <p14:tracePt t="307430" x="3883025" y="4176713"/>
          <p14:tracePt t="307440" x="3892550" y="4176713"/>
          <p14:tracePt t="307445" x="3902075" y="4176713"/>
          <p14:tracePt t="307455" x="3929063" y="4176713"/>
          <p14:tracePt t="307461" x="3948113" y="4176713"/>
          <p14:tracePt t="307470" x="3975100" y="4176713"/>
          <p14:tracePt t="307478" x="3992563" y="4176713"/>
          <p14:tracePt t="307487" x="4021138" y="4176713"/>
          <p14:tracePt t="307494" x="4029075" y="4176713"/>
          <p14:tracePt t="307503" x="4048125" y="4176713"/>
          <p14:tracePt t="307509" x="4075113" y="4176713"/>
          <p14:tracePt t="307519" x="4084638" y="4176713"/>
          <p14:tracePt t="307526" x="4102100" y="4176713"/>
          <p14:tracePt t="307542" x="4111625" y="4176713"/>
          <p14:tracePt t="307551" x="4121150" y="4176713"/>
          <p14:tracePt t="307557" x="4138613" y="4176713"/>
          <p14:tracePt t="307574" x="4148138" y="4176713"/>
          <p14:tracePt t="307839" x="4157663" y="4186238"/>
          <p14:tracePt t="307847" x="4175125" y="4222750"/>
          <p14:tracePt t="307854" x="4184650" y="4259263"/>
          <p14:tracePt t="307862" x="4211638" y="4295775"/>
          <p14:tracePt t="307869" x="4238625" y="4340225"/>
          <p14:tracePt t="307877" x="4275138" y="4405313"/>
          <p14:tracePt t="307890" x="4303713" y="4449763"/>
          <p14:tracePt t="307893" x="4330700" y="4495800"/>
          <p14:tracePt t="307903" x="4348163" y="4522788"/>
          <p14:tracePt t="307909" x="4357688" y="4541838"/>
          <p14:tracePt t="307917" x="4376738" y="4578350"/>
          <p14:tracePt t="307941" x="4384675" y="4595813"/>
          <p14:tracePt t="307957" x="4384675" y="4605338"/>
          <p14:tracePt t="307973" x="4394200" y="4605338"/>
          <p14:tracePt t="307998" x="4394200" y="4614863"/>
          <p14:tracePt t="308225" x="4394200" y="4632325"/>
          <p14:tracePt t="308663" x="4384675" y="4641850"/>
          <p14:tracePt t="308671" x="4348163" y="4632325"/>
          <p14:tracePt t="308680" x="4321175" y="4624388"/>
          <p14:tracePt t="308692" x="4275138" y="4587875"/>
          <p14:tracePt t="308694" x="4230688" y="4568825"/>
          <p14:tracePt t="308708" x="4202113" y="4541838"/>
          <p14:tracePt t="308709" x="4165600" y="4522788"/>
          <p14:tracePt t="308724" x="4165600" y="4514850"/>
          <p14:tracePt t="308725" x="4148138" y="4495800"/>
          <p14:tracePt t="308733" x="4138613" y="4495800"/>
          <p14:tracePt t="308742" x="4129088" y="4495800"/>
          <p14:tracePt t="308757" x="4121150" y="4486275"/>
          <p14:tracePt t="308790" x="4111625" y="4486275"/>
          <p14:tracePt t="308805" x="4102100" y="4478338"/>
          <p14:tracePt t="308888" x="4094163" y="4478338"/>
          <p14:tracePt t="308898" x="4094163" y="4468813"/>
          <p14:tracePt t="308904" x="4094163" y="4459288"/>
          <p14:tracePt t="308909" x="4094163" y="4449763"/>
          <p14:tracePt t="308935" x="4094163" y="4441825"/>
          <p14:tracePt t="308943" x="4094163" y="4432300"/>
          <p14:tracePt t="308951" x="4084638" y="4422775"/>
          <p14:tracePt t="308990" x="4084638" y="4413250"/>
          <p14:tracePt t="308998" x="4075113" y="4405313"/>
          <p14:tracePt t="309021" x="4057650" y="4405313"/>
          <p14:tracePt t="309030" x="4038600" y="4405313"/>
          <p14:tracePt t="309038" x="3984625" y="4405313"/>
          <p14:tracePt t="309046" x="3948113" y="4405313"/>
          <p14:tracePt t="309054" x="3856038" y="4405313"/>
          <p14:tracePt t="309066" x="3765550" y="4405313"/>
          <p14:tracePt t="309069" x="3656013" y="4405313"/>
          <p14:tracePt t="309078" x="3527425" y="4405313"/>
          <p14:tracePt t="309088" x="3400425" y="4405313"/>
          <p14:tracePt t="309096" x="3309938" y="4395788"/>
          <p14:tracePt t="309106" x="3217863" y="4368800"/>
          <p14:tracePt t="309111" x="3154363" y="4368800"/>
          <p14:tracePt t="309121" x="3117850" y="4349750"/>
          <p14:tracePt t="309127" x="3100388" y="4349750"/>
          <p14:tracePt t="309134" x="3081338" y="4340225"/>
          <p14:tracePt t="309142" x="3063875" y="4340225"/>
          <p14:tracePt t="309149" x="3054350" y="4340225"/>
          <p14:tracePt t="309165" x="3044825" y="4340225"/>
          <p14:tracePt t="309173" x="3027363" y="4322763"/>
          <p14:tracePt t="309189" x="3017838" y="4313238"/>
          <p14:tracePt t="309209" x="3008313" y="4313238"/>
          <p14:tracePt t="309446" x="2998788" y="4313238"/>
          <p14:tracePt t="309470" x="2998788" y="4322763"/>
          <p14:tracePt t="309477" x="2998788" y="4340225"/>
          <p14:tracePt t="309487" x="2998788" y="4349750"/>
          <p14:tracePt t="309493" x="2998788" y="4359275"/>
          <p14:tracePt t="309502" x="2998788" y="4368800"/>
          <p14:tracePt t="309518" x="2998788" y="4376738"/>
          <p14:tracePt t="309614" x="2998788" y="4368800"/>
          <p14:tracePt t="309622" x="2998788" y="4359275"/>
          <p14:tracePt t="309629" x="2998788" y="4349750"/>
          <p14:tracePt t="309638" x="2998788" y="4340225"/>
          <p14:tracePt t="309646" x="2998788" y="4322763"/>
          <p14:tracePt t="309661" x="2998788" y="4313238"/>
          <p14:tracePt t="309669" x="2998788" y="4303713"/>
          <p14:tracePt t="309677" x="2998788" y="4295775"/>
          <p14:tracePt t="309686" x="2998788" y="4276725"/>
          <p14:tracePt t="309702" x="2998788" y="4268788"/>
          <p14:tracePt t="309966" x="3008313" y="4268788"/>
          <p14:tracePt t="309973" x="3044825" y="4268788"/>
          <p14:tracePt t="309981" x="3071813" y="4286250"/>
          <p14:tracePt t="309990" x="3136900" y="4313238"/>
          <p14:tracePt t="309998" x="3163888" y="4332288"/>
          <p14:tracePt t="310005" x="3200400" y="4349750"/>
          <p14:tracePt t="310013" x="3227388" y="4359275"/>
          <p14:tracePt t="310021" x="3254375" y="4376738"/>
          <p14:tracePt t="310030" x="3290888" y="4395788"/>
          <p14:tracePt t="310038" x="3300413" y="4395788"/>
          <p14:tracePt t="310045" x="3309938" y="4395788"/>
          <p14:tracePt t="310063" x="3327400" y="4405313"/>
          <p14:tracePt t="310109" x="3336925" y="4413250"/>
          <p14:tracePt t="310126" x="3336925" y="4422775"/>
          <p14:tracePt t="310133" x="3336925" y="4432300"/>
          <p14:tracePt t="310150" x="3336925" y="4441825"/>
          <p14:tracePt t="310157" x="3336925" y="4459288"/>
          <p14:tracePt t="310246" x="3336925" y="4468813"/>
          <p14:tracePt t="310269" x="3336925" y="4478338"/>
          <p14:tracePt t="310278" x="3336925" y="4495800"/>
          <p14:tracePt t="310287" x="3336925" y="4505325"/>
          <p14:tracePt t="310306" x="3336925" y="4514850"/>
          <p14:tracePt t="310311" x="3336925" y="4522788"/>
          <p14:tracePt t="310317" x="3336925" y="4532313"/>
          <p14:tracePt t="310333" x="3336925" y="4541838"/>
          <p14:tracePt t="310342" x="3336925" y="4559300"/>
          <p14:tracePt t="310349" x="3336925" y="4578350"/>
          <p14:tracePt t="310358" x="3336925" y="4587875"/>
          <p14:tracePt t="310366" x="3336925" y="4595813"/>
          <p14:tracePt t="310374" x="3346450" y="4605338"/>
          <p14:tracePt t="310391" x="3354388" y="4605338"/>
          <p14:tracePt t="310487" x="3354388" y="4614863"/>
          <p14:tracePt t="310603" x="3354388" y="4624388"/>
          <p14:tracePt t="310632" x="3363913" y="4641850"/>
          <p14:tracePt t="310639" x="3373438" y="4651375"/>
          <p14:tracePt t="310647" x="3390900" y="4678363"/>
          <p14:tracePt t="310663" x="3427413" y="4724400"/>
          <p14:tracePt t="310670" x="3463925" y="4768850"/>
          <p14:tracePt t="310677" x="3482975" y="4814888"/>
          <p14:tracePt t="310686" x="3536950" y="4870450"/>
          <p14:tracePt t="310693" x="3546475" y="4897438"/>
          <p14:tracePt t="310702" x="3563938" y="4924425"/>
          <p14:tracePt t="310711" x="3573463" y="4943475"/>
          <p14:tracePt t="310724" x="3573463" y="4951413"/>
          <p14:tracePt t="310727" x="3573463" y="4970463"/>
          <p14:tracePt t="310738" x="3573463" y="4979988"/>
          <p14:tracePt t="310744" x="3573463" y="4987925"/>
          <p14:tracePt t="310902" x="3582988" y="4997450"/>
          <p14:tracePt t="310911" x="3619500" y="4997450"/>
          <p14:tracePt t="310919" x="3646488" y="4979988"/>
          <p14:tracePt t="310927" x="3683000" y="4951413"/>
          <p14:tracePt t="310935" x="3729038" y="4897438"/>
          <p14:tracePt t="310942" x="3765550" y="4833938"/>
          <p14:tracePt t="310949" x="3802063" y="4805363"/>
          <p14:tracePt t="310958" x="3819525" y="4741863"/>
          <p14:tracePt t="310965" x="3846513" y="4714875"/>
          <p14:tracePt t="310974" x="3846513" y="4668838"/>
          <p14:tracePt t="310983" x="3846513" y="4632325"/>
          <p14:tracePt t="310991" x="3846513" y="4605338"/>
          <p14:tracePt t="311003" x="3846513" y="4587875"/>
          <p14:tracePt t="311006" x="3846513" y="4578350"/>
          <p14:tracePt t="311015" x="3846513" y="4559300"/>
          <p14:tracePt t="311023" x="3846513" y="4541838"/>
          <p14:tracePt t="311034" x="3846513" y="4532313"/>
          <p14:tracePt t="311037" x="3838575" y="4514850"/>
          <p14:tracePt t="311046" x="3838575" y="4505325"/>
          <p14:tracePt t="311054" x="3838575" y="4495800"/>
          <p14:tracePt t="311061" x="3829050" y="4459288"/>
          <p14:tracePt t="311070" x="3810000" y="4441825"/>
          <p14:tracePt t="311079" x="3783013" y="4386263"/>
          <p14:tracePt t="311088" x="3775075" y="4368800"/>
          <p14:tracePt t="311095" x="3765550" y="4349750"/>
          <p14:tracePt t="311106" x="3729038" y="4286250"/>
          <p14:tracePt t="311116" x="3719513" y="4276725"/>
          <p14:tracePt t="311119" x="3709988" y="4249738"/>
          <p14:tracePt t="311129" x="3692525" y="4232275"/>
          <p14:tracePt t="311133" x="3683000" y="4222750"/>
          <p14:tracePt t="311141" x="3673475" y="4213225"/>
          <p14:tracePt t="311158" x="3665538" y="4203700"/>
          <p14:tracePt t="311182" x="3656013" y="4195763"/>
          <p14:tracePt t="311239" x="3646488" y="4195763"/>
          <p14:tracePt t="311261" x="3636963" y="4195763"/>
          <p14:tracePt t="311277" x="3609975" y="4195763"/>
          <p14:tracePt t="311285" x="3600450" y="4203700"/>
          <p14:tracePt t="311302" x="3600450" y="4213225"/>
          <p14:tracePt t="311327" x="3600450" y="4232275"/>
          <p14:tracePt t="311358" x="3600450" y="4240213"/>
          <p14:tracePt t="311381" x="3600450" y="4249738"/>
          <p14:tracePt t="311487" x="3592513" y="4259263"/>
          <p14:tracePt t="311506" x="3573463" y="4259263"/>
          <p14:tracePt t="311509" x="3563938" y="4259263"/>
          <p14:tracePt t="311518" x="3556000" y="4259263"/>
          <p14:tracePt t="311533" x="3527425" y="4259263"/>
          <p14:tracePt t="311550" x="3519488" y="4259263"/>
          <p14:tracePt t="311574" x="3509963" y="4268788"/>
          <p14:tracePt t="311602" x="3490913" y="4286250"/>
          <p14:tracePt t="311615" x="3482975" y="4286250"/>
          <p14:tracePt t="311623" x="3473450" y="4295775"/>
          <p14:tracePt t="311647" x="3473450" y="4313238"/>
          <p14:tracePt t="311655" x="3473450" y="4322763"/>
          <p14:tracePt t="311661" x="3473450" y="4332288"/>
          <p14:tracePt t="311669" x="3473450" y="4340225"/>
          <p14:tracePt t="311677" x="3473450" y="4349750"/>
          <p14:tracePt t="311686" x="3473450" y="4359275"/>
          <p14:tracePt t="311693" x="3473450" y="4376738"/>
          <p14:tracePt t="311703" x="3473450" y="4405313"/>
          <p14:tracePt t="311709" x="3473450" y="4422775"/>
          <p14:tracePt t="311718" x="3490913" y="4459288"/>
          <p14:tracePt t="311725" x="3509963" y="4478338"/>
          <p14:tracePt t="311734" x="3536950" y="4505325"/>
          <p14:tracePt t="311742" x="3556000" y="4541838"/>
          <p14:tracePt t="311751" x="3592513" y="4578350"/>
          <p14:tracePt t="311757" x="3629025" y="4651375"/>
          <p14:tracePt t="311766" x="3683000" y="4697413"/>
          <p14:tracePt t="311774" x="3729038" y="4760913"/>
          <p14:tracePt t="311783" x="3775075" y="4841875"/>
          <p14:tracePt t="311789" x="3802063" y="4906963"/>
          <p14:tracePt t="311798" x="3810000" y="4960938"/>
          <p14:tracePt t="311805" x="3838575" y="5024438"/>
          <p14:tracePt t="311813" x="3846513" y="5070475"/>
          <p14:tracePt t="311822" x="3846513" y="5097463"/>
          <p14:tracePt t="311830" x="3846513" y="5106988"/>
          <p14:tracePt t="311838" x="3846513" y="5116513"/>
          <p14:tracePt t="312007" x="3856038" y="5116513"/>
          <p14:tracePt t="312016" x="3875088" y="5116513"/>
          <p14:tracePt t="312023" x="3902075" y="5089525"/>
          <p14:tracePt t="312035" x="3956050" y="5080000"/>
          <p14:tracePt t="312037" x="4021138" y="5053013"/>
          <p14:tracePt t="312045" x="4111625" y="5043488"/>
          <p14:tracePt t="312054" x="4194175" y="5024438"/>
          <p14:tracePt t="312069" x="4267200" y="5016500"/>
          <p14:tracePt t="312071" x="4321175" y="5016500"/>
          <p14:tracePt t="312079" x="4376738" y="5016500"/>
          <p14:tracePt t="312085" x="4384675" y="5016500"/>
          <p14:tracePt t="312094" x="4413250" y="5016500"/>
          <p14:tracePt t="312109" x="4421188" y="5016500"/>
          <p14:tracePt t="312117" x="4430713" y="5016500"/>
          <p14:tracePt t="312133" x="4448175" y="5016500"/>
          <p14:tracePt t="312158" x="4457700" y="5016500"/>
          <p14:tracePt t="312182" x="4457700" y="5024438"/>
          <p14:tracePt t="312198" x="4457700" y="5033963"/>
          <p14:tracePt t="312215" x="4457700" y="5053013"/>
          <p14:tracePt t="312222" x="4457700" y="5060950"/>
          <p14:tracePt t="312229" x="4457700" y="5070475"/>
          <p14:tracePt t="312238" x="4467225" y="5089525"/>
          <p14:tracePt t="312246" x="4476750" y="5106988"/>
          <p14:tracePt t="312253" x="4476750" y="5116513"/>
          <p14:tracePt t="312263" x="4476750" y="5133975"/>
          <p14:tracePt t="312271" x="4476750" y="5153025"/>
          <p14:tracePt t="312279" x="4503738" y="5170488"/>
          <p14:tracePt t="312287" x="4503738" y="5180013"/>
          <p14:tracePt t="312295" x="4503738" y="5197475"/>
          <p14:tracePt t="312306" x="4513263" y="5216525"/>
          <p14:tracePt t="312318" x="4521200" y="5243513"/>
          <p14:tracePt t="312326" x="4549775" y="5270500"/>
          <p14:tracePt t="312333" x="4549775" y="5280025"/>
          <p14:tracePt t="312342" x="4549775" y="5299075"/>
          <p14:tracePt t="312350" x="4557713" y="5335588"/>
          <p14:tracePt t="312358" x="4557713" y="5343525"/>
          <p14:tracePt t="312366" x="4567238" y="5353050"/>
          <p14:tracePt t="312374" x="4567238" y="5372100"/>
          <p14:tracePt t="312383" x="4576763" y="5389563"/>
          <p14:tracePt t="312391" x="4576763" y="5399088"/>
          <p14:tracePt t="312399" x="4576763" y="5416550"/>
          <p14:tracePt t="312410" x="4594225" y="5435600"/>
          <p14:tracePt t="312413" x="4594225" y="5445125"/>
          <p14:tracePt t="312422" x="4594225" y="5462588"/>
          <p14:tracePt t="312429" x="4603750" y="5481638"/>
          <p14:tracePt t="312455" x="4613275" y="5489575"/>
          <p14:tracePt t="312470" x="4613275" y="5508625"/>
          <p14:tracePt t="312821" x="4640263" y="5499100"/>
          <p14:tracePt t="312830" x="4649788" y="5499100"/>
          <p14:tracePt t="312839" x="4659313" y="5481638"/>
          <p14:tracePt t="312848" x="4676775" y="5462588"/>
          <p14:tracePt t="312856" x="4695825" y="5435600"/>
          <p14:tracePt t="312863" x="4713288" y="5416550"/>
          <p14:tracePt t="312870" x="4730750" y="5399088"/>
          <p14:tracePt t="312879" x="4740275" y="5399088"/>
          <p14:tracePt t="312887" x="4759325" y="5380038"/>
          <p14:tracePt t="312909" x="4776788" y="5372100"/>
          <p14:tracePt t="312909" x="4786313" y="5362575"/>
          <p14:tracePt t="312918" x="4795838" y="5362575"/>
          <p14:tracePt t="312927" x="4813300" y="5353050"/>
          <p14:tracePt t="312941" x="4832350" y="5335588"/>
          <p14:tracePt t="312957" x="4849813" y="5326063"/>
          <p14:tracePt t="312966" x="4859338" y="5326063"/>
          <p14:tracePt t="312983" x="4868863" y="5316538"/>
          <p14:tracePt t="313050" x="4876800" y="5316538"/>
          <p14:tracePt t="313070" x="4895850" y="5299075"/>
          <p14:tracePt t="313158" x="4905375" y="5299075"/>
          <p14:tracePt t="313174" x="4913313" y="5299075"/>
          <p14:tracePt t="313206" x="4922838" y="5299075"/>
          <p14:tracePt t="313231" x="4941888" y="5299075"/>
          <p14:tracePt t="313256" x="4949825" y="5299075"/>
          <p14:tracePt t="313261" x="4959350" y="5299075"/>
          <p14:tracePt t="313278" x="4978400" y="5299075"/>
          <p14:tracePt t="313286" x="4986338" y="5299075"/>
          <p14:tracePt t="313302" x="4995863" y="5299075"/>
          <p14:tracePt t="313349" x="5014913" y="5299075"/>
          <p14:tracePt t="313375" x="5022850" y="5299075"/>
          <p14:tracePt t="313407" x="5032375" y="5299075"/>
          <p14:tracePt t="313439" x="5041900" y="5307013"/>
          <p14:tracePt t="315319" x="5041900" y="5316538"/>
          <p14:tracePt t="315646" x="5049838" y="5326063"/>
          <p14:tracePt t="315661" x="5059363" y="5326063"/>
          <p14:tracePt t="315670" x="5068888" y="5326063"/>
          <p14:tracePt t="315677" x="5078413" y="5326063"/>
          <p14:tracePt t="315686" x="5095875" y="5326063"/>
          <p14:tracePt t="315693" x="5105400" y="5326063"/>
          <p14:tracePt t="315704" x="5114925" y="5316538"/>
          <p14:tracePt t="315724" x="5122863" y="5316538"/>
          <p14:tracePt t="315743" x="5132388" y="5316538"/>
          <p14:tracePt t="315759" x="5141913" y="531653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B9F624-40FD-46D2-B3BD-73C56E2B49B6}"/>
              </a:ext>
            </a:extLst>
          </p:cNvPr>
          <p:cNvSpPr>
            <a:spLocks noGrp="1"/>
          </p:cNvSpPr>
          <p:nvPr>
            <p:ph type="title"/>
          </p:nvPr>
        </p:nvSpPr>
        <p:spPr/>
        <p:txBody>
          <a:bodyPr/>
          <a:lstStyle/>
          <a:p>
            <a:r>
              <a:rPr kumimoji="1" lang="en-US" altLang="ja-JP" sz="3200" dirty="0"/>
              <a:t>ALU,</a:t>
            </a:r>
            <a:r>
              <a:rPr kumimoji="1" lang="ja-JP" altLang="en-US" sz="3200" dirty="0"/>
              <a:t>レジスタファイル</a:t>
            </a:r>
          </a:p>
        </p:txBody>
      </p:sp>
      <p:sp>
        <p:nvSpPr>
          <p:cNvPr id="3" name="コンテンツ プレースホルダー 2">
            <a:extLst>
              <a:ext uri="{FF2B5EF4-FFF2-40B4-BE49-F238E27FC236}">
                <a16:creationId xmlns:a16="http://schemas.microsoft.com/office/drawing/2014/main" id="{7776ABC5-89A8-46F3-A4CF-253F08DFFA16}"/>
              </a:ext>
            </a:extLst>
          </p:cNvPr>
          <p:cNvSpPr>
            <a:spLocks noGrp="1"/>
          </p:cNvSpPr>
          <p:nvPr>
            <p:ph idx="1"/>
          </p:nvPr>
        </p:nvSpPr>
        <p:spPr/>
        <p:txBody>
          <a:bodyPr/>
          <a:lstStyle/>
          <a:p>
            <a:pPr marL="0" indent="0">
              <a:buNone/>
            </a:pPr>
            <a:r>
              <a:rPr lang="en-US" altLang="ja-JP" sz="1800" dirty="0"/>
              <a:t>assign </a:t>
            </a:r>
            <a:r>
              <a:rPr lang="en-US" altLang="ja-JP" sz="1800" dirty="0" err="1"/>
              <a:t>srcb</a:t>
            </a:r>
            <a:r>
              <a:rPr lang="en-US" altLang="ja-JP" sz="1800" dirty="0"/>
              <a:t> = </a:t>
            </a:r>
            <a:r>
              <a:rPr lang="en-US" altLang="ja-JP" sz="1800" dirty="0" err="1"/>
              <a:t>imm_op</a:t>
            </a:r>
            <a:r>
              <a:rPr lang="en-US" altLang="ja-JP" sz="1800" dirty="0"/>
              <a:t> | </a:t>
            </a:r>
            <a:r>
              <a:rPr lang="en-US" altLang="ja-JP" sz="1800" dirty="0" err="1"/>
              <a:t>lw_op</a:t>
            </a:r>
            <a:r>
              <a:rPr lang="en-US" altLang="ja-JP" sz="1800" dirty="0"/>
              <a:t> | </a:t>
            </a:r>
            <a:r>
              <a:rPr lang="en-US" altLang="ja-JP" sz="1800" dirty="0" err="1"/>
              <a:t>lb_op</a:t>
            </a:r>
            <a:r>
              <a:rPr lang="en-US" altLang="ja-JP" sz="1800" dirty="0"/>
              <a:t> |</a:t>
            </a:r>
            <a:r>
              <a:rPr lang="en-US" altLang="ja-JP" sz="1800" dirty="0" err="1"/>
              <a:t>jalr_op</a:t>
            </a:r>
            <a:r>
              <a:rPr lang="en-US" altLang="ja-JP" sz="1800" dirty="0"/>
              <a:t> ? {sext, </a:t>
            </a:r>
            <a:r>
              <a:rPr lang="en-US" altLang="ja-JP" sz="1800" dirty="0" err="1"/>
              <a:t>imm_i</a:t>
            </a:r>
            <a:r>
              <a:rPr lang="en-US" altLang="ja-JP" sz="1800" dirty="0"/>
              <a:t>}: </a:t>
            </a:r>
          </a:p>
          <a:p>
            <a:pPr marL="0" indent="0">
              <a:buNone/>
            </a:pPr>
            <a:r>
              <a:rPr lang="en-US" altLang="ja-JP" sz="1800" dirty="0"/>
              <a:t>				</a:t>
            </a:r>
            <a:r>
              <a:rPr lang="en-US" altLang="ja-JP" sz="1800" dirty="0" err="1"/>
              <a:t>bra_op</a:t>
            </a:r>
            <a:r>
              <a:rPr lang="en-US" altLang="ja-JP" sz="1800" dirty="0"/>
              <a:t> ? {sext[18:0],</a:t>
            </a:r>
            <a:r>
              <a:rPr lang="en-US" altLang="ja-JP" sz="1800" dirty="0" err="1"/>
              <a:t>imm_b</a:t>
            </a:r>
            <a:r>
              <a:rPr lang="en-US" altLang="ja-JP" sz="1800" dirty="0"/>
              <a:t>}: </a:t>
            </a:r>
          </a:p>
          <a:p>
            <a:pPr marL="0" indent="0">
              <a:buNone/>
            </a:pPr>
            <a:r>
              <a:rPr lang="en-US" altLang="ja-JP" sz="1800" dirty="0"/>
              <a:t>				</a:t>
            </a:r>
            <a:r>
              <a:rPr lang="en-US" altLang="ja-JP" sz="1800" dirty="0" err="1"/>
              <a:t>sw_op</a:t>
            </a:r>
            <a:r>
              <a:rPr lang="en-US" altLang="ja-JP" sz="1800" dirty="0"/>
              <a:t> | </a:t>
            </a:r>
            <a:r>
              <a:rPr lang="en-US" altLang="ja-JP" sz="1800" dirty="0" err="1"/>
              <a:t>sb_op</a:t>
            </a:r>
            <a:r>
              <a:rPr lang="en-US" altLang="ja-JP" sz="1800" dirty="0"/>
              <a:t> ? {sext, </a:t>
            </a:r>
            <a:r>
              <a:rPr lang="en-US" altLang="ja-JP" sz="1800" dirty="0" err="1"/>
              <a:t>imm_s</a:t>
            </a:r>
            <a:r>
              <a:rPr lang="en-US" altLang="ja-JP" sz="1800" dirty="0"/>
              <a:t>}:</a:t>
            </a:r>
          </a:p>
          <a:p>
            <a:pPr marL="0" indent="0">
              <a:buNone/>
            </a:pPr>
            <a:r>
              <a:rPr lang="en-US" altLang="ja-JP" sz="1800" dirty="0"/>
              <a:t>				</a:t>
            </a:r>
            <a:r>
              <a:rPr lang="en-US" altLang="ja-JP" sz="1800" dirty="0" err="1"/>
              <a:t>jal_op</a:t>
            </a:r>
            <a:r>
              <a:rPr lang="en-US" altLang="ja-JP" sz="1800" dirty="0"/>
              <a:t> ? {sext[10:0], </a:t>
            </a:r>
            <a:r>
              <a:rPr lang="en-US" altLang="ja-JP" sz="1800" dirty="0" err="1"/>
              <a:t>imm_j</a:t>
            </a:r>
            <a:r>
              <a:rPr lang="en-US" altLang="ja-JP" sz="1800" dirty="0"/>
              <a:t>}:</a:t>
            </a:r>
          </a:p>
          <a:p>
            <a:pPr marL="0" indent="0">
              <a:buNone/>
            </a:pPr>
            <a:r>
              <a:rPr lang="en-US" altLang="ja-JP" sz="1800" dirty="0"/>
              <a:t>				reg2;</a:t>
            </a:r>
          </a:p>
          <a:p>
            <a:pPr marL="0" indent="0">
              <a:buNone/>
            </a:pPr>
            <a:endParaRPr lang="en-US" altLang="ja-JP" sz="1800" dirty="0"/>
          </a:p>
          <a:p>
            <a:pPr marL="0" indent="0">
              <a:buNone/>
            </a:pPr>
            <a:r>
              <a:rPr lang="en-US" altLang="ja-JP" sz="1800" dirty="0"/>
              <a:t>assign </a:t>
            </a:r>
            <a:r>
              <a:rPr lang="en-US" altLang="ja-JP" sz="1800" dirty="0" err="1"/>
              <a:t>addcom</a:t>
            </a:r>
            <a:r>
              <a:rPr lang="en-US" altLang="ja-JP" sz="1800" dirty="0"/>
              <a:t> = (</a:t>
            </a:r>
            <a:r>
              <a:rPr lang="en-US" altLang="ja-JP" sz="1800" dirty="0" err="1"/>
              <a:t>lw_op|lb_op|sw_op|sb_op|bra_op|jal_op|jalr_op</a:t>
            </a:r>
            <a:r>
              <a:rPr lang="en-US" altLang="ja-JP" sz="1800" dirty="0"/>
              <a:t>);</a:t>
            </a:r>
          </a:p>
          <a:p>
            <a:pPr marL="0" indent="0">
              <a:buNone/>
            </a:pPr>
            <a:endParaRPr lang="en-US" altLang="ja-JP" sz="1800" dirty="0"/>
          </a:p>
          <a:p>
            <a:pPr marL="0" indent="0">
              <a:buNone/>
            </a:pPr>
            <a:endParaRPr lang="en-US" altLang="ja-JP" sz="1800" dirty="0"/>
          </a:p>
          <a:p>
            <a:pPr marL="0" indent="0">
              <a:buNone/>
            </a:pPr>
            <a:r>
              <a:rPr lang="en-US" altLang="ja-JP" sz="1800" dirty="0"/>
              <a:t>assign </a:t>
            </a:r>
            <a:r>
              <a:rPr lang="en-US" altLang="ja-JP" sz="1800" dirty="0" err="1"/>
              <a:t>rwe</a:t>
            </a:r>
            <a:r>
              <a:rPr lang="en-US" altLang="ja-JP" sz="1800" dirty="0"/>
              <a:t> = </a:t>
            </a:r>
            <a:r>
              <a:rPr lang="en-US" altLang="ja-JP" sz="1800" dirty="0" err="1"/>
              <a:t>lw_op</a:t>
            </a:r>
            <a:r>
              <a:rPr lang="en-US" altLang="ja-JP" sz="1800" dirty="0"/>
              <a:t> | </a:t>
            </a:r>
            <a:r>
              <a:rPr lang="en-US" altLang="ja-JP" sz="1800" dirty="0" err="1"/>
              <a:t>lb_op</a:t>
            </a:r>
            <a:r>
              <a:rPr lang="en-US" altLang="ja-JP" sz="1800" dirty="0"/>
              <a:t> | </a:t>
            </a:r>
            <a:r>
              <a:rPr lang="en-US" altLang="ja-JP" sz="1800" dirty="0" err="1"/>
              <a:t>alu_op</a:t>
            </a:r>
            <a:r>
              <a:rPr lang="en-US" altLang="ja-JP" sz="1800" dirty="0"/>
              <a:t> | </a:t>
            </a:r>
            <a:r>
              <a:rPr lang="en-US" altLang="ja-JP" sz="1800" dirty="0" err="1"/>
              <a:t>imm_op</a:t>
            </a:r>
            <a:r>
              <a:rPr lang="en-US" altLang="ja-JP" sz="1800" dirty="0"/>
              <a:t> | </a:t>
            </a:r>
            <a:r>
              <a:rPr lang="en-US" altLang="ja-JP" sz="1800" dirty="0" err="1"/>
              <a:t>jal_op</a:t>
            </a:r>
            <a:r>
              <a:rPr lang="en-US" altLang="ja-JP" sz="1800" dirty="0"/>
              <a:t> | </a:t>
            </a:r>
            <a:r>
              <a:rPr lang="en-US" altLang="ja-JP" sz="1800" dirty="0" err="1"/>
              <a:t>jalr_op</a:t>
            </a:r>
            <a:r>
              <a:rPr lang="en-US" altLang="ja-JP" sz="1800" dirty="0"/>
              <a:t> | </a:t>
            </a:r>
            <a:r>
              <a:rPr lang="en-US" altLang="ja-JP" sz="1800" dirty="0" err="1"/>
              <a:t>lui_op</a:t>
            </a:r>
            <a:r>
              <a:rPr lang="en-US" altLang="ja-JP" sz="1800" dirty="0"/>
              <a:t> </a:t>
            </a:r>
          </a:p>
          <a:p>
            <a:endParaRPr kumimoji="1" lang="ja-JP" altLang="en-US" dirty="0"/>
          </a:p>
        </p:txBody>
      </p:sp>
      <p:sp>
        <p:nvSpPr>
          <p:cNvPr id="4" name="角丸四角形吹き出し 4">
            <a:extLst>
              <a:ext uri="{FF2B5EF4-FFF2-40B4-BE49-F238E27FC236}">
                <a16:creationId xmlns:a16="http://schemas.microsoft.com/office/drawing/2014/main" id="{EEBE0A7F-D4B1-4010-9B79-DF22D439CE96}"/>
              </a:ext>
            </a:extLst>
          </p:cNvPr>
          <p:cNvSpPr/>
          <p:nvPr/>
        </p:nvSpPr>
        <p:spPr>
          <a:xfrm>
            <a:off x="6804248" y="830107"/>
            <a:ext cx="2232248" cy="869586"/>
          </a:xfrm>
          <a:prstGeom prst="wedgeRoundRectCallout">
            <a:avLst>
              <a:gd name="adj1" fmla="val -74300"/>
              <a:gd name="adj2" fmla="val 4700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ｌｂもｓｂも符号拡張は行う</a:t>
            </a:r>
            <a:endParaRPr kumimoji="1" lang="ja-JP" altLang="en-US" dirty="0"/>
          </a:p>
        </p:txBody>
      </p:sp>
      <p:sp>
        <p:nvSpPr>
          <p:cNvPr id="5" name="角丸四角形吹き出し 5">
            <a:extLst>
              <a:ext uri="{FF2B5EF4-FFF2-40B4-BE49-F238E27FC236}">
                <a16:creationId xmlns:a16="http://schemas.microsoft.com/office/drawing/2014/main" id="{650ADB1C-EFA2-4066-AB2F-2ED2CFFB85A2}"/>
              </a:ext>
            </a:extLst>
          </p:cNvPr>
          <p:cNvSpPr/>
          <p:nvPr/>
        </p:nvSpPr>
        <p:spPr>
          <a:xfrm>
            <a:off x="1043608" y="2559414"/>
            <a:ext cx="2232248" cy="869586"/>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ｌｂもｓｂもディスプレースメントと加算</a:t>
            </a:r>
            <a:endParaRPr kumimoji="1" lang="ja-JP" altLang="en-US" dirty="0"/>
          </a:p>
        </p:txBody>
      </p:sp>
      <p:sp>
        <p:nvSpPr>
          <p:cNvPr id="6" name="角丸四角形吹き出し 6">
            <a:extLst>
              <a:ext uri="{FF2B5EF4-FFF2-40B4-BE49-F238E27FC236}">
                <a16:creationId xmlns:a16="http://schemas.microsoft.com/office/drawing/2014/main" id="{9DF70D6A-CD29-4FCB-97ED-FCDC755DC297}"/>
              </a:ext>
            </a:extLst>
          </p:cNvPr>
          <p:cNvSpPr/>
          <p:nvPr/>
        </p:nvSpPr>
        <p:spPr>
          <a:xfrm>
            <a:off x="683568" y="4005064"/>
            <a:ext cx="2232248" cy="578636"/>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ｌｂはデータを書き込む必要がある</a:t>
            </a:r>
            <a:endParaRPr kumimoji="1" lang="ja-JP" altLang="en-US" dirty="0"/>
          </a:p>
        </p:txBody>
      </p:sp>
      <p:pic>
        <p:nvPicPr>
          <p:cNvPr id="7" name="オーディオ 6">
            <a:hlinkClick r:id="" action="ppaction://media"/>
            <a:extLst>
              <a:ext uri="{FF2B5EF4-FFF2-40B4-BE49-F238E27FC236}">
                <a16:creationId xmlns:a16="http://schemas.microsoft.com/office/drawing/2014/main" id="{0421C390-D1F3-45FE-9DC9-44C53B6E6E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93030867"/>
      </p:ext>
    </p:extLst>
  </p:cSld>
  <p:clrMapOvr>
    <a:masterClrMapping/>
  </p:clrMapOvr>
  <mc:AlternateContent xmlns:mc="http://schemas.openxmlformats.org/markup-compatibility/2006">
    <mc:Choice xmlns:p14="http://schemas.microsoft.com/office/powerpoint/2010/main" Requires="p14">
      <p:transition spd="slow" p14:dur="2000" advTm="72084"/>
    </mc:Choice>
    <mc:Fallback>
      <p:transition spd="slow" advTm="7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3042" x="5178425" y="5316538"/>
          <p14:tracePt t="13045" x="5232400" y="5316538"/>
          <p14:tracePt t="13053" x="5305425" y="5316538"/>
          <p14:tracePt t="13061" x="5341938" y="5316538"/>
          <p14:tracePt t="13269" x="5351463" y="5299075"/>
          <p14:tracePt t="13285" x="5351463" y="5280025"/>
          <p14:tracePt t="13293" x="5351463" y="5262563"/>
          <p14:tracePt t="13302" x="5341938" y="5243513"/>
          <p14:tracePt t="13309" x="5341938" y="5233988"/>
          <p14:tracePt t="13317" x="5334000" y="5207000"/>
          <p14:tracePt t="13333" x="5334000" y="5197475"/>
          <p14:tracePt t="13342" x="5334000" y="5189538"/>
          <p14:tracePt t="13349" x="5314950" y="5160963"/>
          <p14:tracePt t="13357" x="5314950" y="5126038"/>
          <p14:tracePt t="13365" x="5305425" y="5106988"/>
          <p14:tracePt t="13373" x="5297488" y="5053013"/>
          <p14:tracePt t="13381" x="5260975" y="4979988"/>
          <p14:tracePt t="13390" x="5224463" y="4914900"/>
          <p14:tracePt t="13397" x="5187950" y="4870450"/>
          <p14:tracePt t="13405" x="5132388" y="4768850"/>
          <p14:tracePt t="13413" x="5086350" y="4678363"/>
          <p14:tracePt t="13421" x="5032375" y="4605338"/>
          <p14:tracePt t="13429" x="4959350" y="4505325"/>
          <p14:tracePt t="13437" x="4905375" y="4395788"/>
          <p14:tracePt t="13446" x="4849813" y="4295775"/>
          <p14:tracePt t="13453" x="4803775" y="4213225"/>
          <p14:tracePt t="13461" x="4730750" y="4113213"/>
          <p14:tracePt t="13469" x="4695825" y="4013200"/>
          <p14:tracePt t="13479" x="4640263" y="3894138"/>
          <p14:tracePt t="13485" x="4594225" y="3803650"/>
          <p14:tracePt t="13498" x="4540250" y="3721100"/>
          <p14:tracePt t="13501" x="4513263" y="3638550"/>
          <p14:tracePt t="13509" x="4494213" y="3592513"/>
          <p14:tracePt t="13518" x="4467225" y="3529013"/>
          <p14:tracePt t="13525" x="4457700" y="3475038"/>
          <p14:tracePt t="13533" x="4430713" y="3438525"/>
          <p14:tracePt t="13541" x="4421188" y="3411538"/>
          <p14:tracePt t="13549" x="4421188" y="3382963"/>
          <p14:tracePt t="13557" x="4413250" y="3355975"/>
          <p14:tracePt t="13565" x="4413250" y="3338513"/>
          <p14:tracePt t="13574" x="4394200" y="3302000"/>
          <p14:tracePt t="13581" x="4384675" y="3282950"/>
          <p14:tracePt t="13592" x="4376738" y="3282950"/>
          <p14:tracePt t="13605" x="4376738" y="3265488"/>
          <p14:tracePt t="13613" x="4367213" y="3255963"/>
          <p14:tracePt t="13621" x="4367213" y="3246438"/>
          <p14:tracePt t="13629" x="4348163" y="3228975"/>
          <p14:tracePt t="13637" x="4348163" y="3219450"/>
          <p14:tracePt t="13645" x="4340225" y="3200400"/>
          <p14:tracePt t="13653" x="4330700" y="3173413"/>
          <p14:tracePt t="13661" x="4321175" y="3146425"/>
          <p14:tracePt t="13669" x="4294188" y="3109913"/>
          <p14:tracePt t="13677" x="4267200" y="3054350"/>
          <p14:tracePt t="13685" x="4230688" y="3000375"/>
          <p14:tracePt t="13693" x="4194175" y="2954338"/>
          <p14:tracePt t="13703" x="4157663" y="2909888"/>
          <p14:tracePt t="13712" x="4102100" y="2844800"/>
          <p14:tracePt t="13718" x="4084638" y="2808288"/>
          <p14:tracePt t="13727" x="4038600" y="2754313"/>
          <p14:tracePt t="13734" x="4011613" y="2690813"/>
          <p14:tracePt t="13742" x="3984625" y="2654300"/>
          <p14:tracePt t="13750" x="3948113" y="2608263"/>
          <p14:tracePt t="13757" x="3929063" y="2581275"/>
          <p14:tracePt t="13765" x="3892550" y="2535238"/>
          <p14:tracePt t="13774" x="3875088" y="2517775"/>
          <p14:tracePt t="13781" x="3865563" y="2508250"/>
          <p14:tracePt t="13792" x="3846513" y="2471738"/>
          <p14:tracePt t="13797" x="3838575" y="2462213"/>
          <p14:tracePt t="13805" x="3838575" y="2444750"/>
          <p14:tracePt t="13813" x="3829050" y="2435225"/>
          <p14:tracePt t="13821" x="3829050" y="2425700"/>
          <p14:tracePt t="13838" x="3829050" y="2398713"/>
          <p14:tracePt t="13847" x="3829050" y="2389188"/>
          <p14:tracePt t="13862" x="3819525" y="2343150"/>
          <p14:tracePt t="13871" x="3819525" y="2316163"/>
          <p14:tracePt t="13878" x="3802063" y="2270125"/>
          <p14:tracePt t="13886" x="3802063" y="2252663"/>
          <p14:tracePt t="13895" x="3792538" y="2225675"/>
          <p14:tracePt t="13903" x="3792538" y="2197100"/>
          <p14:tracePt t="13909" x="3792538" y="2170113"/>
          <p14:tracePt t="13917" x="3792538" y="2152650"/>
          <p14:tracePt t="13925" x="3792538" y="2125663"/>
          <p14:tracePt t="13933" x="3792538" y="2116138"/>
          <p14:tracePt t="13941" x="3792538" y="2106613"/>
          <p14:tracePt t="13949" x="3792538" y="2097088"/>
          <p14:tracePt t="13958" x="3792538" y="2079625"/>
          <p14:tracePt t="13997" x="3792538" y="2070100"/>
          <p14:tracePt t="14029" x="3819525" y="2070100"/>
          <p14:tracePt t="14037" x="3829050" y="2070100"/>
          <p14:tracePt t="14045" x="3846513" y="2070100"/>
          <p14:tracePt t="14053" x="3875088" y="2070100"/>
          <p14:tracePt t="14061" x="3883025" y="2070100"/>
          <p14:tracePt t="14071" x="3892550" y="2070100"/>
          <p14:tracePt t="14077" x="3911600" y="2070100"/>
          <p14:tracePt t="14101" x="3929063" y="2070100"/>
          <p14:tracePt t="14159" x="3948113" y="2070100"/>
          <p14:tracePt t="14176" x="3956050" y="2070100"/>
          <p14:tracePt t="14185" x="3965575" y="2079625"/>
          <p14:tracePt t="14191" x="3984625" y="2097088"/>
          <p14:tracePt t="14197" x="4002088" y="2116138"/>
          <p14:tracePt t="14214" x="4011613" y="2125663"/>
          <p14:tracePt t="14222" x="4021138" y="2133600"/>
          <p14:tracePt t="14229" x="4029075" y="2143125"/>
          <p14:tracePt t="14245" x="4038600" y="2160588"/>
          <p14:tracePt t="14270" x="4048125" y="2160588"/>
          <p14:tracePt t="14294" x="4057650" y="2160588"/>
          <p14:tracePt t="14310" x="4065588" y="2160588"/>
          <p14:tracePt t="14318" x="4075113" y="2160588"/>
          <p14:tracePt t="14344" x="4084638" y="2160588"/>
          <p14:tracePt t="14366" x="4094163" y="2160588"/>
          <p14:tracePt t="14429" x="4111625" y="2160588"/>
          <p14:tracePt t="14446" x="4121150" y="2160588"/>
          <p14:tracePt t="14453" x="4138613" y="2160588"/>
          <p14:tracePt t="14461" x="4184650" y="2152650"/>
          <p14:tracePt t="14469" x="4211638" y="2143125"/>
          <p14:tracePt t="14477" x="4257675" y="2133600"/>
          <p14:tracePt t="14485" x="4294188" y="2125663"/>
          <p14:tracePt t="14495" x="4303713" y="2125663"/>
          <p14:tracePt t="14501" x="4321175" y="2125663"/>
          <p14:tracePt t="14509" x="4340225" y="2125663"/>
          <p14:tracePt t="14518" x="4357688" y="2125663"/>
          <p14:tracePt t="14527" x="4367213" y="2125663"/>
          <p14:tracePt t="14547" x="4384675" y="2106613"/>
          <p14:tracePt t="14629" x="4394200" y="2106613"/>
          <p14:tracePt t="14705" x="4403725" y="2106613"/>
          <p14:tracePt t="14727" x="4413250" y="2097088"/>
          <p14:tracePt t="14742" x="4421188" y="2089150"/>
          <p14:tracePt t="14757" x="4421188" y="2070100"/>
          <p14:tracePt t="14773" x="4421188" y="2060575"/>
          <p14:tracePt t="14813" x="4421188" y="2052638"/>
          <p14:tracePt t="14845" x="4421188" y="2033588"/>
          <p14:tracePt t="15255" x="4421188" y="2024063"/>
          <p14:tracePt t="15262" x="4413250" y="2024063"/>
          <p14:tracePt t="15271" x="4376738" y="2024063"/>
          <p14:tracePt t="15279" x="4357688" y="2024063"/>
          <p14:tracePt t="15287" x="4321175" y="2024063"/>
          <p14:tracePt t="15296" x="4275138" y="2024063"/>
          <p14:tracePt t="15301" x="4221163" y="2024063"/>
          <p14:tracePt t="15309" x="4194175" y="2024063"/>
          <p14:tracePt t="15317" x="4157663" y="2024063"/>
          <p14:tracePt t="15325" x="4121150" y="2033588"/>
          <p14:tracePt t="15333" x="4102100" y="2033588"/>
          <p14:tracePt t="15342" x="4075113" y="2033588"/>
          <p14:tracePt t="15349" x="4057650" y="2043113"/>
          <p14:tracePt t="15365" x="4048125" y="2043113"/>
          <p14:tracePt t="15373" x="4038600" y="2043113"/>
          <p14:tracePt t="15381" x="4029075" y="2043113"/>
          <p14:tracePt t="15390" x="4021138" y="2043113"/>
          <p14:tracePt t="15397" x="4011613" y="2043113"/>
          <p14:tracePt t="15405" x="3992563" y="2043113"/>
          <p14:tracePt t="15413" x="3975100" y="2043113"/>
          <p14:tracePt t="15421" x="3948113" y="2043113"/>
          <p14:tracePt t="15429" x="3929063" y="2043113"/>
          <p14:tracePt t="15437" x="3902075" y="2043113"/>
          <p14:tracePt t="15447" x="3875088" y="2043113"/>
          <p14:tracePt t="15454" x="3819525" y="2043113"/>
          <p14:tracePt t="15465" x="3792538" y="2043113"/>
          <p14:tracePt t="15470" x="3746500" y="2043113"/>
          <p14:tracePt t="15481" x="3729038" y="2043113"/>
          <p14:tracePt t="15485" x="3702050" y="2043113"/>
          <p14:tracePt t="15493" x="3683000" y="2043113"/>
          <p14:tracePt t="15501" x="3665538" y="2024063"/>
          <p14:tracePt t="15510" x="3646488" y="2006600"/>
          <p14:tracePt t="15517" x="3636963" y="1997075"/>
          <p14:tracePt t="15525" x="3636963" y="1979613"/>
          <p14:tracePt t="15533" x="3629025" y="1960563"/>
          <p14:tracePt t="15543" x="3629025" y="1943100"/>
          <p14:tracePt t="15557" x="3619500" y="1933575"/>
          <p14:tracePt t="15566" x="3619500" y="1906588"/>
          <p14:tracePt t="15581" x="3619500" y="1897063"/>
          <p14:tracePt t="15597" x="3619500" y="1887538"/>
          <p14:tracePt t="15606" x="3619500" y="1878013"/>
          <p14:tracePt t="15613" x="3619500" y="1860550"/>
          <p14:tracePt t="15629" x="3619500" y="1841500"/>
          <p14:tracePt t="15637" x="3646488" y="1814513"/>
          <p14:tracePt t="15645" x="3656013" y="1814513"/>
          <p14:tracePt t="15653" x="3692525" y="1778000"/>
          <p14:tracePt t="15661" x="3729038" y="1760538"/>
          <p14:tracePt t="15669" x="3756025" y="1741488"/>
          <p14:tracePt t="15677" x="3783013" y="1731963"/>
          <p14:tracePt t="15685" x="3829050" y="1697038"/>
          <p14:tracePt t="15693" x="3875088" y="1687513"/>
          <p14:tracePt t="15704" x="3902075" y="1677988"/>
          <p14:tracePt t="15712" x="3911600" y="1677988"/>
          <p14:tracePt t="15718" x="3929063" y="1660525"/>
          <p14:tracePt t="15731" x="3938588" y="1660525"/>
          <p14:tracePt t="15733" x="3948113" y="1660525"/>
          <p14:tracePt t="15741" x="3956050" y="1651000"/>
          <p14:tracePt t="15773" x="3965575" y="1651000"/>
          <p14:tracePt t="15797" x="4002088" y="1660525"/>
          <p14:tracePt t="15806" x="4011613" y="1668463"/>
          <p14:tracePt t="15813" x="4021138" y="1677988"/>
          <p14:tracePt t="15822" x="4048125" y="1697038"/>
          <p14:tracePt t="15829" x="4075113" y="1704975"/>
          <p14:tracePt t="15837" x="4084638" y="1714500"/>
          <p14:tracePt t="15845" x="4111625" y="1724025"/>
          <p14:tracePt t="15853" x="4121150" y="1724025"/>
          <p14:tracePt t="15861" x="4129088" y="1741488"/>
          <p14:tracePt t="15877" x="4157663" y="1751013"/>
          <p14:tracePt t="15911" x="4165600" y="1760538"/>
          <p14:tracePt t="15943" x="4175125" y="1760538"/>
          <p14:tracePt t="16047" x="4194175" y="1760538"/>
          <p14:tracePt t="16055" x="4202113" y="1768475"/>
          <p14:tracePt t="16076" x="4221163" y="1787525"/>
          <p14:tracePt t="16085" x="4230688" y="1797050"/>
          <p14:tracePt t="16101" x="4238625" y="1797050"/>
          <p14:tracePt t="16119" x="4248150" y="1804988"/>
          <p14:tracePt t="16125" x="4257675" y="1804988"/>
          <p14:tracePt t="16141" x="4284663" y="1804988"/>
          <p14:tracePt t="16149" x="4294188" y="1814513"/>
          <p14:tracePt t="16158" x="4303713" y="1824038"/>
          <p14:tracePt t="16167" x="4303713" y="1833563"/>
          <p14:tracePt t="16181" x="4321175" y="1841500"/>
          <p14:tracePt t="16279" x="4330700" y="1851025"/>
          <p14:tracePt t="16296" x="4340225" y="1860550"/>
          <p14:tracePt t="16309" x="4340225" y="1870075"/>
          <p14:tracePt t="16325" x="4348163" y="1887538"/>
          <p14:tracePt t="16407" x="4357688" y="1887538"/>
          <p14:tracePt t="16511" x="4367213" y="1897063"/>
          <p14:tracePt t="16557" x="4367213" y="1906588"/>
          <p14:tracePt t="16565" x="4376738" y="1914525"/>
          <p14:tracePt t="16593" x="4376738" y="1924050"/>
          <p14:tracePt t="16621" x="4384675" y="1924050"/>
          <p14:tracePt t="16638" x="4394200" y="1924050"/>
          <p14:tracePt t="16695" x="4403725" y="1924050"/>
          <p14:tracePt t="16766" x="4413250" y="1933575"/>
          <p14:tracePt t="16797" x="4421188" y="1943100"/>
          <p14:tracePt t="16814" x="4421188" y="1951038"/>
          <p14:tracePt t="17966" x="4430713" y="1951038"/>
          <p14:tracePt t="17997" x="4430713" y="1960563"/>
          <p14:tracePt t="18014" x="4440238" y="1960563"/>
          <p14:tracePt t="18030" x="4448175" y="1960563"/>
          <p14:tracePt t="18043" x="4457700" y="1960563"/>
          <p14:tracePt t="18055" x="4476750" y="1960563"/>
          <p14:tracePt t="18063" x="4484688" y="1960563"/>
          <p14:tracePt t="18077" x="4513263" y="1960563"/>
          <p14:tracePt t="18086" x="4521200" y="1970088"/>
          <p14:tracePt t="18093" x="4530725" y="1970088"/>
          <p14:tracePt t="18103" x="4540250" y="1970088"/>
          <p14:tracePt t="18109" x="4557713" y="1970088"/>
          <p14:tracePt t="18118" x="4567238" y="1979613"/>
          <p14:tracePt t="18149" x="4576763" y="1979613"/>
          <p14:tracePt t="18173" x="4603750" y="1987550"/>
          <p14:tracePt t="18226" x="4613275" y="1997075"/>
          <p14:tracePt t="18349" x="4622800" y="1997075"/>
          <p14:tracePt t="18381" x="4640263" y="1997075"/>
          <p14:tracePt t="18399" x="4649788" y="1997075"/>
          <p14:tracePt t="18417" x="4659313" y="1997075"/>
          <p14:tracePt t="18461" x="4667250" y="1987550"/>
          <p14:tracePt t="18509" x="4676775" y="1987550"/>
          <p14:tracePt t="18541" x="4686300" y="1987550"/>
          <p14:tracePt t="18549" x="4695825" y="1987550"/>
          <p14:tracePt t="18597" x="4703763" y="1987550"/>
          <p14:tracePt t="18614" x="4722813" y="1987550"/>
          <p14:tracePt t="18629" x="4730750" y="1987550"/>
          <p14:tracePt t="18637" x="4759325" y="1987550"/>
          <p14:tracePt t="18645" x="4767263" y="1987550"/>
          <p14:tracePt t="18653" x="4786313" y="1987550"/>
          <p14:tracePt t="18661" x="4803775" y="1987550"/>
          <p14:tracePt t="18669" x="4822825" y="1987550"/>
          <p14:tracePt t="18677" x="4849813" y="1987550"/>
          <p14:tracePt t="18685" x="4868863" y="1987550"/>
          <p14:tracePt t="18693" x="4905375" y="1987550"/>
          <p14:tracePt t="18703" x="4922838" y="1987550"/>
          <p14:tracePt t="18711" x="4968875" y="1970088"/>
          <p14:tracePt t="18718" x="4995863" y="1970088"/>
          <p14:tracePt t="18727" x="5014913" y="1970088"/>
          <p14:tracePt t="18735" x="5022850" y="1960563"/>
          <p14:tracePt t="18746" x="5049838" y="1960563"/>
          <p14:tracePt t="18749" x="5059363" y="1960563"/>
          <p14:tracePt t="18773" x="5078413" y="1960563"/>
          <p14:tracePt t="18781" x="5086350" y="1960563"/>
          <p14:tracePt t="18797" x="5095875" y="1960563"/>
          <p14:tracePt t="18917" x="5105400" y="1960563"/>
          <p14:tracePt t="19029" x="5114925" y="1960563"/>
          <p14:tracePt t="19045" x="5114925" y="1970088"/>
          <p14:tracePt t="19053" x="5114925" y="1979613"/>
          <p14:tracePt t="19074" x="5114925" y="1987550"/>
          <p14:tracePt t="19085" x="5114925" y="1997075"/>
          <p14:tracePt t="19439" x="5114925" y="2006600"/>
          <p14:tracePt t="19500" x="5114925" y="2016125"/>
          <p14:tracePt t="19509" x="5114925" y="2024063"/>
          <p14:tracePt t="19517" x="5114925" y="2033588"/>
          <p14:tracePt t="19549" x="5114925" y="2052638"/>
          <p14:tracePt t="19783" x="5122863" y="2052638"/>
          <p14:tracePt t="19911" x="5132388" y="2052638"/>
          <p14:tracePt t="19951" x="5141913" y="2052638"/>
          <p14:tracePt t="19958" x="5159375" y="2052638"/>
          <p14:tracePt t="19974" x="5168900" y="2052638"/>
          <p14:tracePt t="19982" x="5178425" y="2052638"/>
          <p14:tracePt t="20055" x="5195888" y="2052638"/>
          <p14:tracePt t="20076" x="5214938" y="2060575"/>
          <p14:tracePt t="20125" x="5232400" y="2060575"/>
          <p14:tracePt t="20134" x="5241925" y="2052638"/>
          <p14:tracePt t="20141" x="5251450" y="2043113"/>
          <p14:tracePt t="20149" x="5260975" y="2033588"/>
          <p14:tracePt t="20158" x="5268913" y="2024063"/>
          <p14:tracePt t="20165" x="5278438" y="2006600"/>
          <p14:tracePt t="20183" x="5287963" y="2006600"/>
          <p14:tracePt t="20198" x="5287963" y="1997075"/>
          <p14:tracePt t="20270" x="5297488" y="1997075"/>
          <p14:tracePt t="20278" x="5305425" y="1997075"/>
          <p14:tracePt t="20294" x="5324475" y="1997075"/>
          <p14:tracePt t="20312" x="5334000" y="1997075"/>
          <p14:tracePt t="20333" x="5341938" y="1997075"/>
          <p14:tracePt t="20357" x="5351463" y="1997075"/>
          <p14:tracePt t="20373" x="5360988" y="1997075"/>
          <p14:tracePt t="20382" x="5368925" y="1997075"/>
          <p14:tracePt t="20391" x="5378450" y="1997075"/>
          <p14:tracePt t="20398" x="5387975" y="1997075"/>
          <p14:tracePt t="20408" x="5405438" y="1997075"/>
          <p14:tracePt t="20414" x="5414963" y="1997075"/>
          <p14:tracePt t="20421" x="5424488" y="1997075"/>
          <p14:tracePt t="20429" x="5461000" y="1987550"/>
          <p14:tracePt t="20437" x="5470525" y="1987550"/>
          <p14:tracePt t="20445" x="5470525" y="1979613"/>
          <p14:tracePt t="20453" x="5487988" y="1979613"/>
          <p14:tracePt t="20461" x="5507038" y="1970088"/>
          <p14:tracePt t="20469" x="5514975" y="1960563"/>
          <p14:tracePt t="20478" x="5534025" y="1960563"/>
          <p14:tracePt t="20485" x="5551488" y="1943100"/>
          <p14:tracePt t="20525" x="5561013" y="1933575"/>
          <p14:tracePt t="20767" x="5570538" y="1933575"/>
          <p14:tracePt t="20863" x="5570538" y="1943100"/>
          <p14:tracePt t="21007" x="5570538" y="1933575"/>
          <p14:tracePt t="21015" x="5570538" y="1914525"/>
          <p14:tracePt t="21024" x="5570538" y="1897063"/>
          <p14:tracePt t="21031" x="5570538" y="1887538"/>
          <p14:tracePt t="21044" x="5570538" y="1878013"/>
          <p14:tracePt t="21045" x="5597525" y="1860550"/>
          <p14:tracePt t="21070" x="5607050" y="1841500"/>
          <p14:tracePt t="21109" x="5616575" y="1833563"/>
          <p14:tracePt t="21125" x="5624513" y="1833563"/>
          <p14:tracePt t="21151" x="5634038" y="1833563"/>
          <p14:tracePt t="21158" x="5643563" y="1824038"/>
          <p14:tracePt t="21217" x="5653088" y="1814513"/>
          <p14:tracePt t="21302" x="5653088" y="1824038"/>
          <p14:tracePt t="21317" x="5653088" y="1833563"/>
          <p14:tracePt t="21325" x="5653088" y="1841500"/>
          <p14:tracePt t="21349" x="5653088" y="1851025"/>
          <p14:tracePt t="21381" x="5653088" y="1860550"/>
          <p14:tracePt t="21390" x="5653088" y="1887538"/>
          <p14:tracePt t="21595" x="5653088" y="1878013"/>
          <p14:tracePt t="21599" x="5653088" y="1860550"/>
          <p14:tracePt t="21847" x="5634038" y="1851025"/>
          <p14:tracePt t="21855" x="5597525" y="1851025"/>
          <p14:tracePt t="21863" x="5534025" y="1851025"/>
          <p14:tracePt t="21872" x="5507038" y="1851025"/>
          <p14:tracePt t="21877" x="5470525" y="1860550"/>
          <p14:tracePt t="21885" x="5434013" y="1860550"/>
          <p14:tracePt t="21893" x="5414963" y="1860550"/>
          <p14:tracePt t="21910" x="5397500" y="1860550"/>
          <p14:tracePt t="21926" x="5387975" y="1860550"/>
          <p14:tracePt t="21934" x="5378450" y="1860550"/>
          <p14:tracePt t="21943" x="5368925" y="1851025"/>
          <p14:tracePt t="21950" x="5360988" y="1841500"/>
          <p14:tracePt t="21957" x="5341938" y="1833563"/>
          <p14:tracePt t="21975" x="5324475" y="1814513"/>
          <p14:tracePt t="21997" x="5305425" y="1804988"/>
          <p14:tracePt t="22006" x="5297488" y="1804988"/>
          <p14:tracePt t="22021" x="5297488" y="1797050"/>
          <p14:tracePt t="22037" x="5287963" y="1797050"/>
          <p14:tracePt t="22045" x="5278438" y="1797050"/>
          <p14:tracePt t="22078" x="5268913" y="1797050"/>
          <p14:tracePt t="22126" x="5260975" y="1797050"/>
          <p14:tracePt t="22150" x="5251450" y="1797050"/>
          <p14:tracePt t="22167" x="5241925" y="1797050"/>
          <p14:tracePt t="22174" x="5232400" y="1797050"/>
          <p14:tracePt t="22186" x="5224463" y="1797050"/>
          <p14:tracePt t="22205" x="5214938" y="1797050"/>
          <p14:tracePt t="22213" x="5205413" y="1797050"/>
          <p14:tracePt t="22221" x="5178425" y="1797050"/>
          <p14:tracePt t="22229" x="5159375" y="1804988"/>
          <p14:tracePt t="22237" x="5141913" y="1814513"/>
          <p14:tracePt t="22245" x="5122863" y="1814513"/>
          <p14:tracePt t="22253" x="5095875" y="1814513"/>
          <p14:tracePt t="22261" x="5078413" y="1814513"/>
          <p14:tracePt t="22270" x="5049838" y="1824038"/>
          <p14:tracePt t="22279" x="5041900" y="1824038"/>
          <p14:tracePt t="22287" x="5014913" y="1833563"/>
          <p14:tracePt t="22294" x="5005388" y="1833563"/>
          <p14:tracePt t="22302" x="4995863" y="1833563"/>
          <p14:tracePt t="22318" x="4986338" y="1833563"/>
          <p14:tracePt t="22469" x="4968875" y="1833563"/>
          <p14:tracePt t="22645" x="4978400" y="1833563"/>
          <p14:tracePt t="22654" x="4986338" y="1833563"/>
          <p14:tracePt t="22661" x="4995863" y="1833563"/>
          <p14:tracePt t="22669" x="5005388" y="1833563"/>
          <p14:tracePt t="22677" x="5032375" y="1833563"/>
          <p14:tracePt t="22685" x="5049838" y="1833563"/>
          <p14:tracePt t="22693" x="5086350" y="1833563"/>
          <p14:tracePt t="22702" x="5132388" y="1833563"/>
          <p14:tracePt t="22710" x="5187950" y="1833563"/>
          <p14:tracePt t="22718" x="5241925" y="1833563"/>
          <p14:tracePt t="22729" x="5297488" y="1833563"/>
          <p14:tracePt t="22733" x="5351463" y="1833563"/>
          <p14:tracePt t="22741" x="5424488" y="1833563"/>
          <p14:tracePt t="22749" x="5487988" y="1833563"/>
          <p14:tracePt t="22757" x="5524500" y="1833563"/>
          <p14:tracePt t="22765" x="5551488" y="1833563"/>
          <p14:tracePt t="22773" x="5597525" y="1833563"/>
          <p14:tracePt t="22781" x="5616575" y="1833563"/>
          <p14:tracePt t="22791" x="5624513" y="1833563"/>
          <p14:tracePt t="22814" x="5634038" y="1833563"/>
          <p14:tracePt t="22959" x="5643563" y="1833563"/>
          <p14:tracePt t="22967" x="5643563" y="1841500"/>
          <p14:tracePt t="22974" x="5643563" y="1851025"/>
          <p14:tracePt t="22991" x="5643563" y="1860550"/>
          <p14:tracePt t="22999" x="5643563" y="1870075"/>
          <p14:tracePt t="23006" x="5624513" y="1878013"/>
          <p14:tracePt t="23021" x="5580063" y="1897063"/>
          <p14:tracePt t="23029" x="5543550" y="1897063"/>
          <p14:tracePt t="23037" x="5524500" y="1897063"/>
          <p14:tracePt t="23045" x="5470525" y="1897063"/>
          <p14:tracePt t="23053" x="5414963" y="1897063"/>
          <p14:tracePt t="23061" x="5360988" y="1897063"/>
          <p14:tracePt t="23070" x="5314950" y="1897063"/>
          <p14:tracePt t="23077" x="5278438" y="1897063"/>
          <p14:tracePt t="23085" x="5241925" y="1897063"/>
          <p14:tracePt t="23093" x="5214938" y="1897063"/>
          <p14:tracePt t="23102" x="5195888" y="1897063"/>
          <p14:tracePt t="23109" x="5168900" y="1897063"/>
          <p14:tracePt t="23118" x="5151438" y="1887538"/>
          <p14:tracePt t="23125" x="5122863" y="1887538"/>
          <p14:tracePt t="23134" x="5105400" y="1887538"/>
          <p14:tracePt t="23144" x="5059363" y="1878013"/>
          <p14:tracePt t="23151" x="5032375" y="1878013"/>
          <p14:tracePt t="23158" x="5014913" y="1878013"/>
          <p14:tracePt t="23171" x="4978400" y="1878013"/>
          <p14:tracePt t="23176" x="4959350" y="1851025"/>
          <p14:tracePt t="23184" x="4922838" y="1851025"/>
          <p14:tracePt t="23190" x="4886325" y="1851025"/>
          <p14:tracePt t="23197" x="4868863" y="1851025"/>
          <p14:tracePt t="23207" x="4822825" y="1851025"/>
          <p14:tracePt t="23214" x="4786313" y="1851025"/>
          <p14:tracePt t="23224" x="4759325" y="1851025"/>
          <p14:tracePt t="23231" x="4730750" y="1851025"/>
          <p14:tracePt t="23241" x="4686300" y="1851025"/>
          <p14:tracePt t="23245" x="4667250" y="1851025"/>
          <p14:tracePt t="23254" x="4640263" y="1851025"/>
          <p14:tracePt t="23264" x="4622800" y="1851025"/>
          <p14:tracePt t="23270" x="4586288" y="1851025"/>
          <p14:tracePt t="23278" x="4567238" y="1851025"/>
          <p14:tracePt t="23287" x="4530725" y="1851025"/>
          <p14:tracePt t="23295" x="4513263" y="1851025"/>
          <p14:tracePt t="23302" x="4476750" y="1851025"/>
          <p14:tracePt t="23309" x="4430713" y="1851025"/>
          <p14:tracePt t="23317" x="4421188" y="1851025"/>
          <p14:tracePt t="23327" x="4376738" y="1851025"/>
          <p14:tracePt t="23333" x="4348163" y="1841500"/>
          <p14:tracePt t="23342" x="4321175" y="1841500"/>
          <p14:tracePt t="23349" x="4284663" y="1841500"/>
          <p14:tracePt t="23357" x="4267200" y="1833563"/>
          <p14:tracePt t="23365" x="4230688" y="1833563"/>
          <p14:tracePt t="23373" x="4184650" y="1833563"/>
          <p14:tracePt t="23381" x="4148138" y="1833563"/>
          <p14:tracePt t="23390" x="4121150" y="1833563"/>
          <p14:tracePt t="23397" x="4084638" y="1833563"/>
          <p14:tracePt t="23406" x="4057650" y="1833563"/>
          <p14:tracePt t="23413" x="4029075" y="1833563"/>
          <p14:tracePt t="23423" x="4021138" y="1833563"/>
          <p14:tracePt t="23429" x="3984625" y="1833563"/>
          <p14:tracePt t="23438" x="3975100" y="1833563"/>
          <p14:tracePt t="23449" x="3965575" y="1833563"/>
          <p14:tracePt t="23455" x="3956050" y="1833563"/>
          <p14:tracePt t="23463" x="3948113" y="1833563"/>
          <p14:tracePt t="23470" x="3938588" y="1833563"/>
          <p14:tracePt t="23496" x="3919538" y="1833563"/>
          <p14:tracePt t="23661" x="3948113" y="1824038"/>
          <p14:tracePt t="23669" x="4002088" y="1804988"/>
          <p14:tracePt t="23677" x="4057650" y="1787525"/>
          <p14:tracePt t="23685" x="4138613" y="1768475"/>
          <p14:tracePt t="23693" x="4267200" y="1731963"/>
          <p14:tracePt t="23701" x="4357688" y="1731963"/>
          <p14:tracePt t="23709" x="4494213" y="1724025"/>
          <p14:tracePt t="23717" x="4586288" y="1704975"/>
          <p14:tracePt t="23725" x="4676775" y="1697038"/>
          <p14:tracePt t="23733" x="4776788" y="1677988"/>
          <p14:tracePt t="23747" x="4832350" y="1668463"/>
          <p14:tracePt t="23749" x="4876800" y="1668463"/>
          <p14:tracePt t="23759" x="4932363" y="1668463"/>
          <p14:tracePt t="23765" x="4941888" y="1668463"/>
          <p14:tracePt t="23773" x="4986338" y="1668463"/>
          <p14:tracePt t="23781" x="5022850" y="1668463"/>
          <p14:tracePt t="23790" x="5041900" y="1668463"/>
          <p14:tracePt t="23797" x="5078413" y="1668463"/>
          <p14:tracePt t="23808" x="5086350" y="1668463"/>
          <p14:tracePt t="23813" x="5151438" y="1687513"/>
          <p14:tracePt t="23823" x="5187950" y="1687513"/>
          <p14:tracePt t="23829" x="5251450" y="1714500"/>
          <p14:tracePt t="23837" x="5287963" y="1731963"/>
          <p14:tracePt t="23845" x="5334000" y="1731963"/>
          <p14:tracePt t="23853" x="5360988" y="1741488"/>
          <p14:tracePt t="23862" x="5405438" y="1751013"/>
          <p14:tracePt t="23869" x="5434013" y="1751013"/>
          <p14:tracePt t="23877" x="5451475" y="1751013"/>
          <p14:tracePt t="23890" x="5470525" y="1751013"/>
          <p14:tracePt t="23893" x="5487988" y="1751013"/>
          <p14:tracePt t="23909" x="5497513" y="1751013"/>
          <p14:tracePt t="24215" x="5507038" y="1751013"/>
          <p14:tracePt t="24227" x="5507038" y="1741488"/>
          <p14:tracePt t="24232" x="5514975" y="1724025"/>
          <p14:tracePt t="24238" x="5534025" y="1714500"/>
          <p14:tracePt t="24259" x="5543550" y="1704975"/>
          <p14:tracePt t="24261" x="5570538" y="1697038"/>
          <p14:tracePt t="24273" x="5580063" y="1697038"/>
          <p14:tracePt t="24277" x="5597525" y="1687513"/>
          <p14:tracePt t="24285" x="5607050" y="1687513"/>
          <p14:tracePt t="24293" x="5624513" y="1677988"/>
          <p14:tracePt t="24310" x="5643563" y="1668463"/>
          <p14:tracePt t="24334" x="5653088" y="1668463"/>
          <p14:tracePt t="24469" x="5624513" y="1687513"/>
          <p14:tracePt t="24477" x="5597525" y="1704975"/>
          <p14:tracePt t="24485" x="5580063" y="1704975"/>
          <p14:tracePt t="24497" x="5551488" y="1714500"/>
          <p14:tracePt t="24501" x="5534025" y="1714500"/>
          <p14:tracePt t="24509" x="5514975" y="1731963"/>
          <p14:tracePt t="24517" x="5507038" y="1731963"/>
          <p14:tracePt t="24525" x="5487988" y="1741488"/>
          <p14:tracePt t="24533" x="5478463" y="1741488"/>
          <p14:tracePt t="24542" x="5461000" y="1741488"/>
          <p14:tracePt t="24549" x="5441950" y="1741488"/>
          <p14:tracePt t="24557" x="5424488" y="1741488"/>
          <p14:tracePt t="24573" x="5405438" y="1741488"/>
          <p14:tracePt t="24582" x="5387975" y="1741488"/>
          <p14:tracePt t="24594" x="5378450" y="1741488"/>
          <p14:tracePt t="24598" x="5360988" y="1741488"/>
          <p14:tracePt t="24609" x="5351463" y="1741488"/>
          <p14:tracePt t="24615" x="5341938" y="1741488"/>
          <p14:tracePt t="24642" x="5324475" y="1741488"/>
          <p14:tracePt t="24662" x="5305425" y="1741488"/>
          <p14:tracePt t="25079" x="5305425" y="1731963"/>
          <p14:tracePt t="25103" x="5305425" y="1724025"/>
          <p14:tracePt t="25175" x="5297488" y="1714500"/>
          <p14:tracePt t="25359" x="5287963" y="1714500"/>
          <p14:tracePt t="25371" x="5278438" y="1704975"/>
          <p14:tracePt t="25373" x="5268913" y="1697038"/>
          <p14:tracePt t="26223" x="5260975" y="1697038"/>
          <p14:tracePt t="26255" x="5241925" y="1697038"/>
          <p14:tracePt t="26264" x="5232400" y="1704975"/>
          <p14:tracePt t="26279" x="5224463" y="1704975"/>
          <p14:tracePt t="26462" x="5214938" y="1704975"/>
          <p14:tracePt t="26511" x="5214938" y="1697038"/>
          <p14:tracePt t="26519" x="5224463" y="1687513"/>
          <p14:tracePt t="26528" x="5232400" y="1677988"/>
          <p14:tracePt t="26544" x="5241925" y="1660525"/>
          <p14:tracePt t="26567" x="5251450" y="1651000"/>
          <p14:tracePt t="26749" x="5260975" y="1651000"/>
          <p14:tracePt t="26774" x="5268913" y="1660525"/>
          <p14:tracePt t="26814" x="5278438" y="1660525"/>
          <p14:tracePt t="26846" x="5297488" y="1660525"/>
          <p14:tracePt t="26889" x="5305425" y="1660525"/>
          <p14:tracePt t="27371" x="5305425" y="1668463"/>
          <p14:tracePt t="27373" x="5297488" y="1677988"/>
          <p14:tracePt t="27389" x="5287963" y="1697038"/>
          <p14:tracePt t="27408" x="5278438" y="1704975"/>
          <p14:tracePt t="27423" x="5260975" y="1714500"/>
          <p14:tracePt t="27559" x="5241925" y="1697038"/>
          <p14:tracePt t="27606" x="5232400" y="1697038"/>
          <p14:tracePt t="27794" x="5224463" y="1697038"/>
          <p14:tracePt t="28504" x="5214938" y="1697038"/>
          <p14:tracePt t="29335" x="5214938" y="1704975"/>
          <p14:tracePt t="29359" x="5214938" y="1724025"/>
          <p14:tracePt t="29367" x="5205413" y="1731963"/>
          <p14:tracePt t="30018" x="5205413" y="1741488"/>
          <p14:tracePt t="30028" x="5205413" y="1760538"/>
          <p14:tracePt t="30032" x="5187950" y="1787525"/>
          <p14:tracePt t="30045" x="5187950" y="1824038"/>
          <p14:tracePt t="30053" x="5178425" y="1833563"/>
          <p14:tracePt t="30061" x="5178425" y="1870075"/>
          <p14:tracePt t="30069" x="5178425" y="1897063"/>
          <p14:tracePt t="30077" x="5168900" y="1943100"/>
          <p14:tracePt t="30085" x="5168900" y="1960563"/>
          <p14:tracePt t="30093" x="5159375" y="2006600"/>
          <p14:tracePt t="30102" x="5159375" y="2033588"/>
          <p14:tracePt t="30109" x="5159375" y="2070100"/>
          <p14:tracePt t="30118" x="5132388" y="2133600"/>
          <p14:tracePt t="30133" x="5122863" y="2189163"/>
          <p14:tracePt t="30141" x="5122863" y="2225675"/>
          <p14:tracePt t="30149" x="5122863" y="2270125"/>
          <p14:tracePt t="30157" x="5114925" y="2306638"/>
          <p14:tracePt t="30165" x="5105400" y="2343150"/>
          <p14:tracePt t="30173" x="5078413" y="2379663"/>
          <p14:tracePt t="30182" x="5078413" y="2444750"/>
          <p14:tracePt t="30190" x="5068888" y="2481263"/>
          <p14:tracePt t="30197" x="5059363" y="2498725"/>
          <p14:tracePt t="30206" x="5049838" y="2554288"/>
          <p14:tracePt t="30213" x="5049838" y="2589213"/>
          <p14:tracePt t="30222" x="5032375" y="2625725"/>
          <p14:tracePt t="30231" x="5014913" y="2662238"/>
          <p14:tracePt t="30241" x="5014913" y="2690813"/>
          <p14:tracePt t="30245" x="5014913" y="2708275"/>
          <p14:tracePt t="30253" x="5005388" y="2744788"/>
          <p14:tracePt t="30261" x="5005388" y="2754313"/>
          <p14:tracePt t="30269" x="5005388" y="2781300"/>
          <p14:tracePt t="30277" x="4995863" y="2800350"/>
          <p14:tracePt t="30285" x="4995863" y="2827338"/>
          <p14:tracePt t="30293" x="4986338" y="2854325"/>
          <p14:tracePt t="30301" x="4978400" y="2873375"/>
          <p14:tracePt t="30309" x="4968875" y="2890838"/>
          <p14:tracePt t="30325" x="4959350" y="2917825"/>
          <p14:tracePt t="30334" x="4959350" y="2936875"/>
          <p14:tracePt t="30341" x="4949825" y="2982913"/>
          <p14:tracePt t="30350" x="4949825" y="2990850"/>
          <p14:tracePt t="30357" x="4949825" y="3027363"/>
          <p14:tracePt t="30365" x="4932363" y="3054350"/>
          <p14:tracePt t="30373" x="4932363" y="3073400"/>
          <p14:tracePt t="30381" x="4932363" y="3100388"/>
          <p14:tracePt t="30389" x="4932363" y="3119438"/>
          <p14:tracePt t="30397" x="4932363" y="3163888"/>
          <p14:tracePt t="30405" x="4922838" y="3163888"/>
          <p14:tracePt t="30413" x="4922838" y="3192463"/>
          <p14:tracePt t="30422" x="4922838" y="3209925"/>
          <p14:tracePt t="30429" x="4922838" y="3236913"/>
          <p14:tracePt t="30437" x="4922838" y="3255963"/>
          <p14:tracePt t="30445" x="4922838" y="3302000"/>
          <p14:tracePt t="30453" x="4922838" y="3319463"/>
          <p14:tracePt t="30462" x="4922838" y="3355975"/>
          <p14:tracePt t="30469" x="4922838" y="3402013"/>
          <p14:tracePt t="30477" x="4922838" y="3419475"/>
          <p14:tracePt t="30485" x="4922838" y="3446463"/>
          <p14:tracePt t="30495" x="4922838" y="3465513"/>
          <p14:tracePt t="30503" x="4922838" y="3492500"/>
          <p14:tracePt t="30510" x="4922838" y="3511550"/>
          <p14:tracePt t="30519" x="4922838" y="3538538"/>
          <p14:tracePt t="30527" x="4922838" y="3556000"/>
          <p14:tracePt t="30535" x="4932363" y="3592513"/>
          <p14:tracePt t="30550" x="4941888" y="3611563"/>
          <p14:tracePt t="30563" x="4941888" y="3621088"/>
          <p14:tracePt t="30566" x="4941888" y="3629025"/>
          <p14:tracePt t="30575" x="4941888" y="3638550"/>
          <p14:tracePt t="30592" x="4941888" y="3648075"/>
          <p14:tracePt t="30685" x="4941888" y="3657600"/>
          <p14:tracePt t="30693" x="4941888" y="3665538"/>
          <p14:tracePt t="30701" x="4941888" y="3675063"/>
          <p14:tracePt t="30710" x="4941888" y="3694113"/>
          <p14:tracePt t="30717" x="4941888" y="3702050"/>
          <p14:tracePt t="30725" x="4941888" y="3711575"/>
          <p14:tracePt t="30733" x="4941888" y="3721100"/>
          <p14:tracePt t="30749" x="4941888" y="3738563"/>
          <p14:tracePt t="30757" x="4941888" y="3748088"/>
          <p14:tracePt t="30773" x="4941888" y="3757613"/>
          <p14:tracePt t="30810" x="4941888" y="3767138"/>
          <p14:tracePt t="31301" x="4941888" y="3784600"/>
          <p14:tracePt t="31373" x="4932363" y="3794125"/>
          <p14:tracePt t="31831" x="4922838" y="3794125"/>
          <p14:tracePt t="32398" x="4913313" y="3784600"/>
          <p14:tracePt t="32463" x="4905375" y="3775075"/>
          <p14:tracePt t="33749" x="4895850" y="3775075"/>
          <p14:tracePt t="33765" x="4895850" y="3784600"/>
          <p14:tracePt t="33901" x="4905375" y="3794125"/>
          <p14:tracePt t="34117" x="4922838" y="3794125"/>
          <p14:tracePt t="34141" x="4932363" y="3794125"/>
          <p14:tracePt t="34335" x="4941888" y="3794125"/>
          <p14:tracePt t="34439" x="4959350" y="3794125"/>
          <p14:tracePt t="34509" x="4968875" y="3794125"/>
          <p14:tracePt t="34551" x="4978400" y="3784600"/>
          <p14:tracePt t="34582" x="4986338" y="3767138"/>
          <p14:tracePt t="34598" x="4986338" y="3757613"/>
          <p14:tracePt t="34638" x="4986338" y="3748088"/>
          <p14:tracePt t="34734" x="4986338" y="3757613"/>
          <p14:tracePt t="34751" x="4986338" y="3767138"/>
          <p14:tracePt t="34767" x="4986338" y="3784600"/>
          <p14:tracePt t="34805" x="4986338" y="3803650"/>
          <p14:tracePt t="34821" x="4986338" y="3821113"/>
          <p14:tracePt t="34838" x="4986338" y="3830638"/>
          <p14:tracePt t="34853" x="4986338" y="3840163"/>
          <p14:tracePt t="34869" x="4986338" y="3848100"/>
          <p14:tracePt t="34879" x="4995863" y="3857625"/>
          <p14:tracePt t="34935" x="5005388" y="3857625"/>
          <p14:tracePt t="34968" x="5014913" y="3857625"/>
          <p14:tracePt t="34981" x="5022850" y="3857625"/>
          <p14:tracePt t="35005" x="5032375" y="3857625"/>
          <p14:tracePt t="35037" x="5041900" y="3857625"/>
          <p14:tracePt t="35053" x="5041900" y="3848100"/>
          <p14:tracePt t="35143" x="5049838" y="3840163"/>
          <p14:tracePt t="35175" x="5068888" y="3840163"/>
          <p14:tracePt t="35183" x="5078413" y="3840163"/>
          <p14:tracePt t="35206" x="5086350" y="3840163"/>
          <p14:tracePt t="35223" x="5095875" y="3840163"/>
          <p14:tracePt t="35231" x="5105400" y="3840163"/>
          <p14:tracePt t="35246" x="5132388" y="3840163"/>
          <p14:tracePt t="35254" x="5132388" y="3830638"/>
          <p14:tracePt t="35261" x="5132388" y="3821113"/>
          <p14:tracePt t="35399" x="5132388" y="3830638"/>
          <p14:tracePt t="35406" x="5132388" y="3840163"/>
          <p14:tracePt t="35423" x="5141913" y="3848100"/>
          <p14:tracePt t="35509" x="5141913" y="3840163"/>
          <p14:tracePt t="35525" x="5151438" y="3830638"/>
          <p14:tracePt t="36503" x="5151438" y="3794125"/>
          <p14:tracePt t="36514" x="5141913" y="3775075"/>
          <p14:tracePt t="36517" x="5122863" y="3757613"/>
          <p14:tracePt t="36525" x="5105400" y="3738563"/>
          <p14:tracePt t="36533" x="5086350" y="3721100"/>
          <p14:tracePt t="36541" x="5041900" y="3694113"/>
          <p14:tracePt t="36549" x="4978400" y="3684588"/>
          <p14:tracePt t="36557" x="4886325" y="3684588"/>
          <p14:tracePt t="36565" x="4759325" y="3684588"/>
          <p14:tracePt t="36573" x="4613275" y="3684588"/>
          <p14:tracePt t="36581" x="4467225" y="3684588"/>
          <p14:tracePt t="36590" x="4321175" y="3684588"/>
          <p14:tracePt t="36598" x="4184650" y="3684588"/>
          <p14:tracePt t="36605" x="4021138" y="3684588"/>
          <p14:tracePt t="36614" x="3892550" y="3684588"/>
          <p14:tracePt t="36623" x="3746500" y="3684588"/>
          <p14:tracePt t="36630" x="3619500" y="3684588"/>
          <p14:tracePt t="36639" x="3500438" y="3665538"/>
          <p14:tracePt t="36646" x="3373438" y="3657600"/>
          <p14:tracePt t="36655" x="3227388" y="3611563"/>
          <p14:tracePt t="36662" x="3100388" y="3611563"/>
          <p14:tracePt t="36669" x="2981325" y="3565525"/>
          <p14:tracePt t="36677" x="2871788" y="3519488"/>
          <p14:tracePt t="36685" x="2771775" y="3511550"/>
          <p14:tracePt t="36693" x="2662238" y="3465513"/>
          <p14:tracePt t="36701" x="2552700" y="3455988"/>
          <p14:tracePt t="36709" x="2452688" y="3411538"/>
          <p14:tracePt t="36717" x="2324100" y="3382963"/>
          <p14:tracePt t="36725" x="2206625" y="3328988"/>
          <p14:tracePt t="36733" x="2097088" y="3309938"/>
          <p14:tracePt t="36741" x="1960563" y="3265488"/>
          <p14:tracePt t="36749" x="1860550" y="3236913"/>
          <p14:tracePt t="36757" x="1751013" y="3182938"/>
          <p14:tracePt t="36765" x="1685925" y="3155950"/>
          <p14:tracePt t="36773" x="1604963" y="3119438"/>
          <p14:tracePt t="36781" x="1558925" y="3090863"/>
          <p14:tracePt t="36791" x="1495425" y="3054350"/>
          <p14:tracePt t="36797" x="1485900" y="3046413"/>
          <p14:tracePt t="36806" x="1468438" y="3036888"/>
          <p14:tracePt t="36813" x="1439863" y="3017838"/>
          <p14:tracePt t="36839" x="1431925" y="3009900"/>
          <p14:tracePt t="36893" x="1431925" y="3000375"/>
          <p14:tracePt t="36934" x="1431925" y="2982913"/>
          <p14:tracePt t="36969" x="1422400" y="2963863"/>
          <p14:tracePt t="36998" x="1403350" y="2946400"/>
          <p14:tracePt t="37030" x="1395413" y="2946400"/>
          <p14:tracePt t="37045" x="1385888" y="2946400"/>
          <p14:tracePt t="37053" x="1376363" y="2946400"/>
          <p14:tracePt t="37069" x="1366838" y="2946400"/>
          <p14:tracePt t="37087" x="1358900" y="2946400"/>
          <p14:tracePt t="37255" x="1349375" y="2946400"/>
          <p14:tracePt t="37271" x="1349375" y="2963863"/>
          <p14:tracePt t="37278" x="1385888" y="2973388"/>
          <p14:tracePt t="37287" x="1422400" y="2973388"/>
          <p14:tracePt t="37293" x="1449388" y="2973388"/>
          <p14:tracePt t="37301" x="1468438" y="2973388"/>
          <p14:tracePt t="37309" x="1504950" y="2973388"/>
          <p14:tracePt t="37317" x="1522413" y="2973388"/>
          <p14:tracePt t="37325" x="1568450" y="2973388"/>
          <p14:tracePt t="37334" x="1595438" y="2973388"/>
          <p14:tracePt t="37342" x="1622425" y="2973388"/>
          <p14:tracePt t="37349" x="1668463" y="2973388"/>
          <p14:tracePt t="37357" x="1677988" y="2963863"/>
          <p14:tracePt t="37365" x="1685925" y="2963863"/>
          <p14:tracePt t="37373" x="1704975" y="2954338"/>
          <p14:tracePt t="37381" x="1722438" y="2946400"/>
          <p14:tracePt t="37389" x="1741488" y="2946400"/>
          <p14:tracePt t="37397" x="1768475" y="2927350"/>
          <p14:tracePt t="37406" x="1768475" y="2917825"/>
          <p14:tracePt t="37413" x="1787525" y="2909888"/>
          <p14:tracePt t="37421" x="1795463" y="2900363"/>
          <p14:tracePt t="37430" x="1804988" y="2890838"/>
          <p14:tracePt t="37439" x="1814513" y="2890838"/>
          <p14:tracePt t="37446" x="1831975" y="2881313"/>
          <p14:tracePt t="37465" x="1841500" y="2873375"/>
          <p14:tracePt t="37485" x="1860550" y="2873375"/>
          <p14:tracePt t="37511" x="1868488" y="2873375"/>
          <p14:tracePt t="37525" x="1878013" y="2873375"/>
          <p14:tracePt t="37533" x="1887538" y="2863850"/>
          <p14:tracePt t="37566" x="1905000" y="2863850"/>
          <p14:tracePt t="37766" x="1914525" y="2863850"/>
          <p14:tracePt t="37774" x="1914525" y="2873375"/>
          <p14:tracePt t="37793" x="1924050" y="2881313"/>
          <p14:tracePt t="37805" x="1931988" y="2890838"/>
          <p14:tracePt t="37829" x="1941513" y="2900363"/>
          <p14:tracePt t="37837" x="1960563" y="2917825"/>
          <p14:tracePt t="37845" x="1978025" y="2936875"/>
          <p14:tracePt t="37853" x="1997075" y="2946400"/>
          <p14:tracePt t="37861" x="2041525" y="2973388"/>
          <p14:tracePt t="37869" x="2070100" y="2990850"/>
          <p14:tracePt t="37877" x="2143125" y="3027363"/>
          <p14:tracePt t="37891" x="2224088" y="3063875"/>
          <p14:tracePt t="37893" x="2306638" y="3119438"/>
          <p14:tracePt t="37901" x="2406650" y="3173413"/>
          <p14:tracePt t="37909" x="2506663" y="3236913"/>
          <p14:tracePt t="37917" x="2625725" y="3309938"/>
          <p14:tracePt t="37925" x="2708275" y="3346450"/>
          <p14:tracePt t="37933" x="2798763" y="3402013"/>
          <p14:tracePt t="37941" x="2898775" y="3465513"/>
          <p14:tracePt t="37949" x="2998788" y="3519488"/>
          <p14:tracePt t="37957" x="3063875" y="3538538"/>
          <p14:tracePt t="37966" x="3127375" y="3592513"/>
          <p14:tracePt t="37973" x="3190875" y="3621088"/>
          <p14:tracePt t="37982" x="3254375" y="3657600"/>
          <p14:tracePt t="37989" x="3281363" y="3694113"/>
          <p14:tracePt t="37997" x="3317875" y="3711575"/>
          <p14:tracePt t="38006" x="3336925" y="3730625"/>
          <p14:tracePt t="38013" x="3363913" y="3757613"/>
          <p14:tracePt t="38021" x="3373438" y="3767138"/>
          <p14:tracePt t="38029" x="3409950" y="3784600"/>
          <p14:tracePt t="38038" x="3436938" y="3811588"/>
          <p14:tracePt t="38045" x="3455988" y="3830638"/>
          <p14:tracePt t="38053" x="3482975" y="3857625"/>
          <p14:tracePt t="38061" x="3490913" y="3867150"/>
          <p14:tracePt t="38070" x="3509963" y="3884613"/>
          <p14:tracePt t="38077" x="3519488" y="3894138"/>
          <p14:tracePt t="38086" x="3527425" y="3911600"/>
          <p14:tracePt t="38093" x="3536950" y="3940175"/>
          <p14:tracePt t="38109" x="3556000" y="3957638"/>
          <p14:tracePt t="38119" x="3563938" y="3967163"/>
          <p14:tracePt t="38125" x="3573463" y="3984625"/>
          <p14:tracePt t="38134" x="3582988" y="4003675"/>
          <p14:tracePt t="38149" x="3600450" y="4021138"/>
          <p14:tracePt t="38157" x="3609975" y="4030663"/>
          <p14:tracePt t="38166" x="3619500" y="4040188"/>
          <p14:tracePt t="38182" x="3619500" y="4049713"/>
          <p14:tracePt t="38431" x="3619500" y="4040188"/>
          <p14:tracePt t="38439" x="3619500" y="4030663"/>
          <p14:tracePt t="38455" x="3619500" y="4021138"/>
          <p14:tracePt t="38463" x="3636963" y="3994150"/>
          <p14:tracePt t="38470" x="3673475" y="3976688"/>
          <p14:tracePt t="38479" x="3702050" y="3967163"/>
          <p14:tracePt t="38485" x="3746500" y="3940175"/>
          <p14:tracePt t="38493" x="3802063" y="3930650"/>
          <p14:tracePt t="38501" x="3865563" y="3921125"/>
          <p14:tracePt t="38510" x="3965575" y="3875088"/>
          <p14:tracePt t="38517" x="4002088" y="3867150"/>
          <p14:tracePt t="38525" x="4084638" y="3857625"/>
          <p14:tracePt t="38533" x="4138613" y="3840163"/>
          <p14:tracePt t="38541" x="4211638" y="3840163"/>
          <p14:tracePt t="38549" x="4257675" y="3840163"/>
          <p14:tracePt t="38557" x="4284663" y="3840163"/>
          <p14:tracePt t="38565" x="4303713" y="3840163"/>
          <p14:tracePt t="38573" x="4321175" y="3840163"/>
          <p14:tracePt t="38593" x="4330700" y="3840163"/>
          <p14:tracePt t="38646" x="4340225" y="3840163"/>
          <p14:tracePt t="38670" x="4340225" y="3848100"/>
          <p14:tracePt t="38725" x="4340225" y="3857625"/>
          <p14:tracePt t="38733" x="4340225" y="3867150"/>
          <p14:tracePt t="38750" x="4340225" y="3875088"/>
          <p14:tracePt t="38757" x="4330700" y="3875088"/>
          <p14:tracePt t="38766" x="4321175" y="3875088"/>
          <p14:tracePt t="38774" x="4311650" y="3884613"/>
          <p14:tracePt t="38782" x="4294188" y="3903663"/>
          <p14:tracePt t="38793" x="4284663" y="3911600"/>
          <p14:tracePt t="38806" x="4275138" y="3921125"/>
          <p14:tracePt t="38813" x="4275138" y="3930650"/>
          <p14:tracePt t="38823" x="4275138" y="3940175"/>
          <p14:tracePt t="38839" x="4267200" y="3957638"/>
          <p14:tracePt t="38858" x="4257675" y="3957638"/>
          <p14:tracePt t="38890" x="4248150" y="3976688"/>
          <p14:tracePt t="39005" x="4238625" y="3984625"/>
          <p14:tracePt t="39077" x="4238625" y="3976688"/>
          <p14:tracePt t="39093" x="4238625" y="3948113"/>
          <p14:tracePt t="39102" x="4238625" y="3940175"/>
          <p14:tracePt t="39109" x="4238625" y="3911600"/>
          <p14:tracePt t="39117" x="4238625" y="3903663"/>
          <p14:tracePt t="39125" x="4238625" y="3884613"/>
          <p14:tracePt t="39133" x="4238625" y="3867150"/>
          <p14:tracePt t="39149" x="4238625" y="3857625"/>
          <p14:tracePt t="39237" x="4211638" y="3857625"/>
          <p14:tracePt t="39253" x="4194175" y="3867150"/>
          <p14:tracePt t="39261" x="4148138" y="3903663"/>
          <p14:tracePt t="39269" x="4121150" y="3921125"/>
          <p14:tracePt t="39277" x="4102100" y="3930650"/>
          <p14:tracePt t="39285" x="4057650" y="3957638"/>
          <p14:tracePt t="39293" x="4011613" y="3976688"/>
          <p14:tracePt t="39301" x="3984625" y="3984625"/>
          <p14:tracePt t="39309" x="3956050" y="3984625"/>
          <p14:tracePt t="39317" x="3919538" y="4013200"/>
          <p14:tracePt t="39325" x="3902075" y="4013200"/>
          <p14:tracePt t="39334" x="3883025" y="4013200"/>
          <p14:tracePt t="39342" x="3875088" y="4013200"/>
          <p14:tracePt t="39349" x="3865563" y="4013200"/>
          <p14:tracePt t="39357" x="3856038" y="4013200"/>
          <p14:tracePt t="39365" x="3846513" y="4013200"/>
          <p14:tracePt t="39373" x="3838575" y="4003675"/>
          <p14:tracePt t="39381" x="3829050" y="4003675"/>
          <p14:tracePt t="39397" x="3819525" y="3994150"/>
          <p14:tracePt t="39415" x="3810000" y="3984625"/>
          <p14:tracePt t="39423" x="3802063" y="3976688"/>
          <p14:tracePt t="39440" x="3783013" y="3976688"/>
          <p14:tracePt t="39449" x="3765550" y="3967163"/>
          <p14:tracePt t="39453" x="3746500" y="3967163"/>
          <p14:tracePt t="39461" x="3719513" y="3967163"/>
          <p14:tracePt t="39469" x="3702050" y="3967163"/>
          <p14:tracePt t="39477" x="3683000" y="3967163"/>
          <p14:tracePt t="39485" x="3673475" y="3967163"/>
          <p14:tracePt t="39495" x="3646488" y="3967163"/>
          <p14:tracePt t="39501" x="3629025" y="3967163"/>
          <p14:tracePt t="39509" x="3609975" y="3967163"/>
          <p14:tracePt t="39517" x="3600450" y="3967163"/>
          <p14:tracePt t="39533" x="3592513" y="3957638"/>
          <p14:tracePt t="39549" x="3573463" y="3957638"/>
          <p14:tracePt t="39565" x="3556000" y="3948113"/>
          <p14:tracePt t="39573" x="3546475" y="3948113"/>
          <p14:tracePt t="39593" x="3536950" y="3940175"/>
          <p14:tracePt t="39607" x="3527425" y="3930650"/>
          <p14:tracePt t="39645" x="3519488" y="3930650"/>
          <p14:tracePt t="39775" x="3519488" y="3921125"/>
          <p14:tracePt t="39786" x="3519488" y="3903663"/>
          <p14:tracePt t="39789" x="3519488" y="3894138"/>
          <p14:tracePt t="39797" x="3519488" y="3875088"/>
          <p14:tracePt t="39805" x="3563938" y="3867150"/>
          <p14:tracePt t="39813" x="3609975" y="3867150"/>
          <p14:tracePt t="39823" x="3665538" y="3848100"/>
          <p14:tracePt t="39829" x="3738563" y="3830638"/>
          <p14:tracePt t="39839" x="3792538" y="3830638"/>
          <p14:tracePt t="39845" x="3875088" y="3830638"/>
          <p14:tracePt t="39855" x="3948113" y="3830638"/>
          <p14:tracePt t="39861" x="4038600" y="3830638"/>
          <p14:tracePt t="39869" x="4094163" y="3830638"/>
          <p14:tracePt t="39890" x="4211638" y="3830638"/>
          <p14:tracePt t="39894" x="4238625" y="3830638"/>
          <p14:tracePt t="39901" x="4267200" y="3830638"/>
          <p14:tracePt t="39909" x="4284663" y="3830638"/>
          <p14:tracePt t="39917" x="4303713" y="3830638"/>
          <p14:tracePt t="39933" x="4311650" y="3830638"/>
          <p14:tracePt t="40061" x="4321175" y="3830638"/>
          <p14:tracePt t="40077" x="4321175" y="3840163"/>
          <p14:tracePt t="40085" x="4330700" y="3848100"/>
          <p14:tracePt t="40093" x="4348163" y="3857625"/>
          <p14:tracePt t="40102" x="4413250" y="3875088"/>
          <p14:tracePt t="40109" x="4448175" y="3884613"/>
          <p14:tracePt t="40118" x="4503738" y="3884613"/>
          <p14:tracePt t="40125" x="4576763" y="3884613"/>
          <p14:tracePt t="40133" x="4640263" y="3884613"/>
          <p14:tracePt t="40141" x="4730750" y="3884613"/>
          <p14:tracePt t="40149" x="4786313" y="3884613"/>
          <p14:tracePt t="40157" x="4895850" y="3884613"/>
          <p14:tracePt t="40166" x="4968875" y="3884613"/>
          <p14:tracePt t="40173" x="5041900" y="3884613"/>
          <p14:tracePt t="40181" x="5086350" y="3884613"/>
          <p14:tracePt t="40190" x="5141913" y="3884613"/>
          <p14:tracePt t="40197" x="5168900" y="3884613"/>
          <p14:tracePt t="40205" x="5187950" y="3884613"/>
          <p14:tracePt t="40213" x="5214938" y="3884613"/>
          <p14:tracePt t="40221" x="5224463" y="3884613"/>
          <p14:tracePt t="40230" x="5232400" y="3884613"/>
          <p14:tracePt t="40462" x="5260975" y="3884613"/>
          <p14:tracePt t="40469" x="5287963" y="3903663"/>
          <p14:tracePt t="40478" x="5341938" y="3903663"/>
          <p14:tracePt t="40485" x="5441950" y="3940175"/>
          <p14:tracePt t="40493" x="5534025" y="3957638"/>
          <p14:tracePt t="40501" x="5661025" y="3976688"/>
          <p14:tracePt t="40511" x="5807075" y="3984625"/>
          <p14:tracePt t="40517" x="5962650" y="4013200"/>
          <p14:tracePt t="40526" x="6108700" y="4030663"/>
          <p14:tracePt t="40533" x="6235700" y="4030663"/>
          <p14:tracePt t="40541" x="6326188" y="4030663"/>
          <p14:tracePt t="40549" x="6399213" y="4030663"/>
          <p14:tracePt t="40557" x="6454775" y="4030663"/>
          <p14:tracePt t="40565" x="6481763" y="4030663"/>
          <p14:tracePt t="40573" x="6500813" y="4030663"/>
          <p14:tracePt t="40581" x="6518275" y="4030663"/>
          <p14:tracePt t="40720" x="6518275" y="4040188"/>
          <p14:tracePt t="40733" x="6500813" y="4040188"/>
          <p14:tracePt t="40741" x="6500813" y="4049713"/>
          <p14:tracePt t="40765" x="6491288" y="4049713"/>
          <p14:tracePt t="40838" x="6481763" y="4049713"/>
          <p14:tracePt t="40853" x="6464300" y="4049713"/>
          <p14:tracePt t="40869" x="6454775" y="4049713"/>
          <p14:tracePt t="40885" x="6445250" y="4049713"/>
          <p14:tracePt t="40893" x="6445250" y="4040188"/>
          <p14:tracePt t="40909" x="6435725" y="4030663"/>
          <p14:tracePt t="41798" x="6427788" y="4030663"/>
          <p14:tracePt t="42503" x="6418263" y="4030663"/>
          <p14:tracePt t="42519" x="6418263" y="4040188"/>
          <p14:tracePt t="42543" x="6427788" y="4040188"/>
          <p14:tracePt t="42559" x="6435725" y="4040188"/>
          <p14:tracePt t="42576" x="6445250" y="4040188"/>
          <p14:tracePt t="42589" x="6454775" y="4040188"/>
          <p14:tracePt t="42629" x="6464300" y="4040188"/>
          <p14:tracePt t="43367" x="6472238" y="4049713"/>
          <p14:tracePt t="43398" x="6472238" y="4057650"/>
          <p14:tracePt t="44037" x="6472238" y="4067175"/>
          <p14:tracePt t="44045" x="6472238" y="4076700"/>
          <p14:tracePt t="44053" x="6472238" y="4094163"/>
          <p14:tracePt t="44061" x="6472238" y="4103688"/>
          <p14:tracePt t="44069" x="6472238" y="4113213"/>
          <p14:tracePt t="44135" x="6472238" y="4130675"/>
          <p14:tracePt t="44173" x="6472238" y="4140200"/>
          <p14:tracePt t="44501" x="6472238" y="4149725"/>
          <p14:tracePt t="44510" x="6472238" y="4159250"/>
          <p14:tracePt t="44518" x="6472238" y="4176713"/>
          <p14:tracePt t="44525" x="6472238" y="4195763"/>
          <p14:tracePt t="44998" x="6472238" y="4203700"/>
          <p14:tracePt t="45391" x="6472238" y="4213225"/>
          <p14:tracePt t="46111" x="6464300" y="4222750"/>
          <p14:tracePt t="46264" x="6454775" y="4222750"/>
          <p14:tracePt t="46271" x="6445250" y="4222750"/>
          <p14:tracePt t="47263" x="6435725" y="4232275"/>
          <p14:tracePt t="47624" x="6435725" y="4240213"/>
          <p14:tracePt t="47639" x="6435725" y="4259263"/>
          <p14:tracePt t="47679" x="6435725" y="4268788"/>
          <p14:tracePt t="47828" x="6418263" y="4276725"/>
          <p14:tracePt t="47862" x="6408738" y="4286250"/>
          <p14:tracePt t="47871" x="6408738" y="4295775"/>
          <p14:tracePt t="47890" x="6399213" y="4303713"/>
          <p14:tracePt t="47917" x="6399213" y="4313238"/>
          <p14:tracePt t="47957" x="6391275" y="4322763"/>
          <p14:tracePt t="48101" x="6372225" y="4340225"/>
          <p14:tracePt t="48221" x="6362700" y="4340225"/>
          <p14:tracePt t="48245" x="6326188" y="4340225"/>
          <p14:tracePt t="48253" x="6281738" y="4340225"/>
          <p14:tracePt t="48261" x="6226175" y="4340225"/>
          <p14:tracePt t="48270" x="6172200" y="4359275"/>
          <p14:tracePt t="48278" x="6126163" y="4376738"/>
          <p14:tracePt t="48285" x="6043613" y="4422775"/>
          <p14:tracePt t="48294" x="5999163" y="4422775"/>
          <p14:tracePt t="48301" x="5926138" y="4441825"/>
          <p14:tracePt t="48309" x="5834063" y="4468813"/>
          <p14:tracePt t="48317" x="5716588" y="4495800"/>
          <p14:tracePt t="48327" x="5624513" y="4541838"/>
          <p14:tracePt t="48333" x="5507038" y="4568825"/>
          <p14:tracePt t="48341" x="5414963" y="4587875"/>
          <p14:tracePt t="48349" x="5278438" y="4624388"/>
          <p14:tracePt t="48357" x="5132388" y="4705350"/>
          <p14:tracePt t="48365" x="4978400" y="4760913"/>
          <p14:tracePt t="48373" x="4832350" y="4805363"/>
          <p14:tracePt t="48381" x="4640263" y="4870450"/>
          <p14:tracePt t="48389" x="4448175" y="4933950"/>
          <p14:tracePt t="48397" x="4303713" y="4970463"/>
          <p14:tracePt t="48405" x="4129088" y="4997450"/>
          <p14:tracePt t="48413" x="4021138" y="5006975"/>
          <p14:tracePt t="48421" x="3892550" y="5024438"/>
          <p14:tracePt t="48429" x="3783013" y="5024438"/>
          <p14:tracePt t="48439" x="3709988" y="5024438"/>
          <p14:tracePt t="48445" x="3656013" y="5024438"/>
          <p14:tracePt t="48456" x="3609975" y="5024438"/>
          <p14:tracePt t="48461" x="3600450" y="5024438"/>
          <p14:tracePt t="48471" x="3592513" y="5024438"/>
          <p14:tracePt t="48477" x="3582988" y="5024438"/>
          <p14:tracePt t="48501" x="3573463" y="5024438"/>
          <p14:tracePt t="48517" x="3563938" y="5024438"/>
          <p14:tracePt t="48533" x="3546475" y="5033963"/>
          <p14:tracePt t="48550" x="3536950" y="5033963"/>
          <p14:tracePt t="48589" x="3527425" y="5033963"/>
          <p14:tracePt t="48613" x="3509963" y="5033963"/>
          <p14:tracePt t="48621" x="3490913" y="5053013"/>
          <p14:tracePt t="48629" x="3473450" y="5053013"/>
          <p14:tracePt t="48638" x="3436938" y="5053013"/>
          <p14:tracePt t="48645" x="3400425" y="5053013"/>
          <p14:tracePt t="48654" x="3373438" y="5053013"/>
          <p14:tracePt t="48661" x="3346450" y="5053013"/>
          <p14:tracePt t="48670" x="3290888" y="5053013"/>
          <p14:tracePt t="48677" x="3227388" y="5053013"/>
          <p14:tracePt t="48686" x="3190875" y="5053013"/>
          <p14:tracePt t="48693" x="3127375" y="5043488"/>
          <p14:tracePt t="48701" x="3054350" y="5043488"/>
          <p14:tracePt t="48709" x="3017838" y="5043488"/>
          <p14:tracePt t="48717" x="2962275" y="5043488"/>
          <p14:tracePt t="48725" x="2898775" y="5043488"/>
          <p14:tracePt t="48733" x="2844800" y="5043488"/>
          <p14:tracePt t="48741" x="2825750" y="5043488"/>
          <p14:tracePt t="48749" x="2789238" y="5043488"/>
          <p14:tracePt t="48759" x="2762250" y="5043488"/>
          <p14:tracePt t="48765" x="2752725" y="5033963"/>
          <p14:tracePt t="48773" x="2744788" y="5033963"/>
          <p14:tracePt t="48781" x="2725738" y="5024438"/>
          <p14:tracePt t="48790" x="2708275" y="5006975"/>
          <p14:tracePt t="48805" x="2698750" y="4997450"/>
          <p14:tracePt t="48813" x="2689225" y="4997450"/>
          <p14:tracePt t="48823" x="2679700" y="4987925"/>
          <p14:tracePt t="48830" x="2671763" y="4979988"/>
          <p14:tracePt t="48842" x="2671763" y="4970463"/>
          <p14:tracePt t="48845" x="2662238" y="4951413"/>
          <p14:tracePt t="48854" x="2652713" y="4943475"/>
          <p14:tracePt t="48861" x="2643188" y="4924425"/>
          <p14:tracePt t="48873" x="2635250" y="4906963"/>
          <p14:tracePt t="48877" x="2625725" y="4887913"/>
          <p14:tracePt t="48885" x="2616200" y="4870450"/>
          <p14:tracePt t="48893" x="2606675" y="4841875"/>
          <p14:tracePt t="48902" x="2606675" y="4833938"/>
          <p14:tracePt t="48909" x="2606675" y="4824413"/>
          <p14:tracePt t="48917" x="2598738" y="4814888"/>
          <p14:tracePt t="48925" x="2598738" y="4805363"/>
          <p14:tracePt t="49217" x="2598738" y="4814888"/>
          <p14:tracePt t="49221" x="2598738" y="4824413"/>
          <p14:tracePt t="49229" x="2598738" y="4833938"/>
          <p14:tracePt t="49245" x="2598738" y="4841875"/>
          <p14:tracePt t="49270" x="2598738" y="4860925"/>
          <p14:tracePt t="49349" x="2598738" y="4870450"/>
          <p14:tracePt t="49391" x="2598738" y="4878388"/>
          <p14:tracePt t="49399" x="2598738" y="4897438"/>
          <p14:tracePt t="49418" x="2598738" y="4906963"/>
          <p14:tracePt t="49438" x="2598738" y="4914900"/>
          <p14:tracePt t="49550" x="2606675" y="4914900"/>
          <p14:tracePt t="49590" x="2616200" y="4914900"/>
          <p14:tracePt t="49613" x="2625725" y="4914900"/>
          <p14:tracePt t="49629" x="2643188" y="4914900"/>
          <p14:tracePt t="49654" x="2652713" y="4914900"/>
          <p14:tracePt t="49663" x="2662238" y="4914900"/>
          <p14:tracePt t="49671" x="2671763" y="4914900"/>
          <p14:tracePt t="49678" x="2689225" y="4924425"/>
          <p14:tracePt t="49689" x="2698750" y="4924425"/>
          <p14:tracePt t="49695" x="2708275" y="4933950"/>
          <p14:tracePt t="49702" x="2725738" y="4933950"/>
          <p14:tracePt t="49711" x="2752725" y="4933950"/>
          <p14:tracePt t="49718" x="2771775" y="4933950"/>
          <p14:tracePt t="49727" x="2781300" y="4933950"/>
          <p14:tracePt t="49743" x="2789238" y="4933950"/>
          <p14:tracePt t="49749" x="2798763" y="4933950"/>
          <p14:tracePt t="49774" x="2808288" y="4933950"/>
          <p14:tracePt t="49791" x="2817813" y="4933950"/>
          <p14:tracePt t="51015" x="2825750" y="4933950"/>
          <p14:tracePt t="51127" x="2835275" y="4943475"/>
          <p14:tracePt t="51155" x="2835275" y="4951413"/>
          <p14:tracePt t="51159" x="2825750" y="4970463"/>
          <p14:tracePt t="51174" x="2817813" y="4979988"/>
          <p14:tracePt t="51183" x="2808288" y="4987925"/>
          <p14:tracePt t="51510" x="2798763" y="4987925"/>
          <p14:tracePt t="51615" x="2825750" y="4987925"/>
          <p14:tracePt t="51622" x="2862263" y="4979988"/>
          <p14:tracePt t="51629" x="2898775" y="4970463"/>
          <p14:tracePt t="51638" x="2971800" y="4970463"/>
          <p14:tracePt t="51646" x="3035300" y="4943475"/>
          <p14:tracePt t="51656" x="3127375" y="4933950"/>
          <p14:tracePt t="51662" x="3254375" y="4933950"/>
          <p14:tracePt t="51672" x="3400425" y="4933950"/>
          <p14:tracePt t="51678" x="3563938" y="4933950"/>
          <p14:tracePt t="51688" x="3729038" y="4933950"/>
          <p14:tracePt t="51695" x="3929063" y="4933950"/>
          <p14:tracePt t="51702" x="4075113" y="4933950"/>
          <p14:tracePt t="51710" x="4238625" y="4933950"/>
          <p14:tracePt t="51718" x="4403725" y="4933950"/>
          <p14:tracePt t="51726" x="4540250" y="4933950"/>
          <p14:tracePt t="51733" x="4667250" y="4933950"/>
          <p14:tracePt t="51743" x="4749800" y="4933950"/>
          <p14:tracePt t="51749" x="4840288" y="4933950"/>
          <p14:tracePt t="51757" x="4895850" y="4933950"/>
          <p14:tracePt t="51765" x="4913313" y="4933950"/>
          <p14:tracePt t="51773" x="4949825" y="4933950"/>
          <p14:tracePt t="51782" x="4959350" y="4933950"/>
          <p14:tracePt t="51794" x="4968875" y="4933950"/>
          <p14:tracePt t="51797" x="4995863" y="4933950"/>
          <p14:tracePt t="51813" x="5005388" y="4933950"/>
          <p14:tracePt t="51821" x="5014913" y="4943475"/>
          <p14:tracePt t="51829" x="5022850" y="4951413"/>
          <p14:tracePt t="51839" x="5032375" y="4970463"/>
          <p14:tracePt t="51853" x="5041900" y="4979988"/>
          <p14:tracePt t="51991" x="5022850" y="4987925"/>
          <p14:tracePt t="52000" x="5005388" y="4987925"/>
          <p14:tracePt t="52007" x="4986338" y="4987925"/>
          <p14:tracePt t="52014" x="4941888" y="4997450"/>
          <p14:tracePt t="52023" x="4886325" y="4997450"/>
          <p14:tracePt t="52029" x="4803775" y="5024438"/>
          <p14:tracePt t="52038" x="4730750" y="5024438"/>
          <p14:tracePt t="52045" x="4640263" y="5024438"/>
          <p14:tracePt t="52054" x="4549775" y="5024438"/>
          <p14:tracePt t="52061" x="4440238" y="5024438"/>
          <p14:tracePt t="52071" x="4311650" y="5024438"/>
          <p14:tracePt t="52077" x="4165600" y="5024438"/>
          <p14:tracePt t="52088" x="4057650" y="5024438"/>
          <p14:tracePt t="52093" x="3929063" y="5033963"/>
          <p14:tracePt t="52101" x="3819525" y="5033963"/>
          <p14:tracePt t="52109" x="3709988" y="5053013"/>
          <p14:tracePt t="52119" x="3563938" y="5053013"/>
          <p14:tracePt t="52125" x="3446463" y="5060950"/>
          <p14:tracePt t="52133" x="3354388" y="5060950"/>
          <p14:tracePt t="52142" x="3208338" y="5097463"/>
          <p14:tracePt t="52156" x="3117850" y="5097463"/>
          <p14:tracePt t="52158" x="3027363" y="5097463"/>
          <p14:tracePt t="52166" x="2954338" y="5097463"/>
          <p14:tracePt t="52174" x="2844800" y="5097463"/>
          <p14:tracePt t="52182" x="2789238" y="5097463"/>
          <p14:tracePt t="52191" x="2725738" y="5097463"/>
          <p14:tracePt t="52199" x="2708275" y="5097463"/>
          <p14:tracePt t="52207" x="2671763" y="5097463"/>
          <p14:tracePt t="52218" x="2643188" y="5097463"/>
          <p14:tracePt t="52221" x="2635250" y="5097463"/>
          <p14:tracePt t="52229" x="2625725" y="5097463"/>
          <p14:tracePt t="52237" x="2616200" y="5097463"/>
          <p14:tracePt t="52245" x="2598738" y="5097463"/>
          <p14:tracePt t="52255" x="2579688" y="5097463"/>
          <p14:tracePt t="52279" x="2552700" y="5089525"/>
          <p14:tracePt t="52290" x="2489200" y="5080000"/>
          <p14:tracePt t="52295" x="2452688" y="5080000"/>
          <p14:tracePt t="52304" x="2397125" y="5053013"/>
          <p14:tracePt t="52309" x="2316163" y="5053013"/>
          <p14:tracePt t="52317" x="2243138" y="5053013"/>
          <p14:tracePt t="52325" x="2151063" y="5043488"/>
          <p14:tracePt t="52333" x="2060575" y="5043488"/>
          <p14:tracePt t="52341" x="1951038" y="5024438"/>
          <p14:tracePt t="52349" x="1831975" y="5006975"/>
          <p14:tracePt t="52357" x="1722438" y="4979988"/>
          <p14:tracePt t="52365" x="1649413" y="4970463"/>
          <p14:tracePt t="52373" x="1549400" y="4951413"/>
          <p14:tracePt t="52381" x="1495425" y="4951413"/>
          <p14:tracePt t="52389" x="1468438" y="4943475"/>
          <p14:tracePt t="52397" x="1458913" y="4943475"/>
          <p14:tracePt t="52405" x="1439863" y="4924425"/>
          <p14:tracePt t="52413" x="1431925" y="4924425"/>
          <p14:tracePt t="52429" x="1412875" y="4914900"/>
          <p14:tracePt t="52559" x="1403350" y="4914900"/>
          <p14:tracePt t="52858" x="1403350" y="4906963"/>
          <p14:tracePt t="52874" x="1412875" y="4906963"/>
          <p14:tracePt t="52886" x="1422400" y="4906963"/>
          <p14:tracePt t="52893" x="1431925" y="4906963"/>
          <p14:tracePt t="52901" x="1449388" y="4906963"/>
          <p14:tracePt t="52909" x="1468438" y="4906963"/>
          <p14:tracePt t="52917" x="1495425" y="4906963"/>
          <p14:tracePt t="52925" x="1512888" y="4906963"/>
          <p14:tracePt t="52933" x="1541463" y="4906963"/>
          <p14:tracePt t="52941" x="1558925" y="4906963"/>
          <p14:tracePt t="52949" x="1585913" y="4906963"/>
          <p14:tracePt t="52957" x="1604963" y="4906963"/>
          <p14:tracePt t="52965" x="1612900" y="4906963"/>
          <p14:tracePt t="52973" x="1631950" y="4906963"/>
          <p14:tracePt t="53061" x="1641475" y="4906963"/>
          <p14:tracePt t="53079" x="1649413" y="4906963"/>
          <p14:tracePt t="53095" x="1668463" y="4906963"/>
          <p14:tracePt t="53111" x="1677988" y="4906963"/>
          <p14:tracePt t="53135" x="1685925" y="4906963"/>
          <p14:tracePt t="53170" x="1695450" y="4906963"/>
          <p14:tracePt t="53414" x="1704975" y="4906963"/>
          <p14:tracePt t="53454" x="1714500" y="4906963"/>
          <p14:tracePt t="53477" x="1722438" y="4906963"/>
          <p14:tracePt t="53509" x="1741488" y="4914900"/>
          <p14:tracePt t="53535" x="1758950" y="4933950"/>
          <p14:tracePt t="53597" x="1768475" y="4933950"/>
          <p14:tracePt t="53605" x="1778000" y="4933950"/>
          <p14:tracePt t="53621" x="1804988" y="4933950"/>
          <p14:tracePt t="53630" x="1824038" y="4933950"/>
          <p14:tracePt t="53638" x="1851025" y="4933950"/>
          <p14:tracePt t="53645" x="1868488" y="4933950"/>
          <p14:tracePt t="53653" x="1924050" y="4933950"/>
          <p14:tracePt t="53661" x="1960563" y="4933950"/>
          <p14:tracePt t="53670" x="2033588" y="4933950"/>
          <p14:tracePt t="53677" x="2124075" y="4933950"/>
          <p14:tracePt t="53686" x="2214563" y="4933950"/>
          <p14:tracePt t="53693" x="2324100" y="4933950"/>
          <p14:tracePt t="53701" x="2433638" y="4924425"/>
          <p14:tracePt t="53709" x="2543175" y="4914900"/>
          <p14:tracePt t="53717" x="2625725" y="4914900"/>
          <p14:tracePt t="53725" x="2698750" y="4914900"/>
          <p14:tracePt t="53733" x="2789238" y="4897438"/>
          <p14:tracePt t="53741" x="2862263" y="4897438"/>
          <p14:tracePt t="53749" x="2917825" y="4897438"/>
          <p14:tracePt t="53757" x="2998788" y="4897438"/>
          <p14:tracePt t="53765" x="3054350" y="4897438"/>
          <p14:tracePt t="53774" x="3108325" y="4897438"/>
          <p14:tracePt t="53781" x="3144838" y="4897438"/>
          <p14:tracePt t="53789" x="3190875" y="4897438"/>
          <p14:tracePt t="53799" x="3217863" y="4897438"/>
          <p14:tracePt t="53808" x="3263900" y="4897438"/>
          <p14:tracePt t="53815" x="3290888" y="4897438"/>
          <p14:tracePt t="53824" x="3309938" y="4897438"/>
          <p14:tracePt t="53830" x="3317875" y="4897438"/>
          <p14:tracePt t="53842" x="3327400" y="4897438"/>
          <p14:tracePt t="53845" x="3346450" y="4897438"/>
          <p14:tracePt t="53854" x="3354388" y="4897438"/>
          <p14:tracePt t="53870" x="3373438" y="4897438"/>
          <p14:tracePt t="54053" x="3390900" y="4906963"/>
          <p14:tracePt t="54136" x="3409950" y="4914900"/>
          <p14:tracePt t="54144" x="3419475" y="4914900"/>
          <p14:tracePt t="54155" x="3436938" y="4924425"/>
          <p14:tracePt t="54157" x="3463925" y="4924425"/>
          <p14:tracePt t="54168" x="3490913" y="4933950"/>
          <p14:tracePt t="54173" x="3527425" y="4933950"/>
          <p14:tracePt t="54182" x="3563938" y="4960938"/>
          <p14:tracePt t="54190" x="3600450" y="4970463"/>
          <p14:tracePt t="54197" x="3629025" y="4970463"/>
          <p14:tracePt t="54205" x="3646488" y="4970463"/>
          <p14:tracePt t="54215" x="3665538" y="4970463"/>
          <p14:tracePt t="54221" x="3673475" y="4970463"/>
          <p14:tracePt t="54229" x="3683000" y="4970463"/>
          <p14:tracePt t="54237" x="3702050" y="4970463"/>
          <p14:tracePt t="54245" x="3719513" y="4970463"/>
          <p14:tracePt t="54254" x="3729038" y="4970463"/>
          <p14:tracePt t="54268" x="3746500" y="4970463"/>
          <p14:tracePt t="54272" x="3756025" y="4970463"/>
          <p14:tracePt t="54281" x="3775075" y="4970463"/>
          <p14:tracePt t="54285" x="3783013" y="4970463"/>
          <p14:tracePt t="54295" x="3802063" y="4970463"/>
          <p14:tracePt t="54302" x="3810000" y="4970463"/>
          <p14:tracePt t="54311" x="3829050" y="4970463"/>
          <p14:tracePt t="54318" x="3838575" y="4970463"/>
          <p14:tracePt t="54326" x="3846513" y="4970463"/>
          <p14:tracePt t="54334" x="3875088" y="4970463"/>
          <p14:tracePt t="54349" x="3883025" y="4970463"/>
          <p14:tracePt t="54357" x="3892550" y="4960938"/>
          <p14:tracePt t="54365" x="3911600" y="4951413"/>
          <p14:tracePt t="54373" x="3919538" y="4951413"/>
          <p14:tracePt t="54381" x="3929063" y="4951413"/>
          <p14:tracePt t="54389" x="3938588" y="4943475"/>
          <p14:tracePt t="54453" x="3948113" y="4933950"/>
          <p14:tracePt t="54485" x="3956050" y="4933950"/>
          <p14:tracePt t="54494" x="3965575" y="4933950"/>
          <p14:tracePt t="54503" x="3975100" y="4933950"/>
          <p14:tracePt t="54511" x="3984625" y="4933950"/>
          <p14:tracePt t="54518" x="4002088" y="4951413"/>
          <p14:tracePt t="54528" x="4002088" y="4960938"/>
          <p14:tracePt t="54534" x="4011613" y="4970463"/>
          <p14:tracePt t="54543" x="4038600" y="4970463"/>
          <p14:tracePt t="54550" x="4084638" y="4979988"/>
          <p14:tracePt t="54558" x="4138613" y="4979988"/>
          <p14:tracePt t="54566" x="4194175" y="4979988"/>
          <p14:tracePt t="54574" x="4267200" y="4979988"/>
          <p14:tracePt t="54581" x="4330700" y="4979988"/>
          <p14:tracePt t="54589" x="4384675" y="4979988"/>
          <p14:tracePt t="54597" x="4457700" y="4979988"/>
          <p14:tracePt t="54605" x="4513263" y="4979988"/>
          <p14:tracePt t="54613" x="4567238" y="4979988"/>
          <p14:tracePt t="54622" x="4622800" y="4979988"/>
          <p14:tracePt t="54629" x="4686300" y="4979988"/>
          <p14:tracePt t="54639" x="4740275" y="4979988"/>
          <p14:tracePt t="54646" x="4767263" y="4979988"/>
          <p14:tracePt t="54655" x="4795838" y="4979988"/>
          <p14:tracePt t="54662" x="4840288" y="4979988"/>
          <p14:tracePt t="54671" x="4868863" y="4979988"/>
          <p14:tracePt t="54678" x="4886325" y="4979988"/>
          <p14:tracePt t="54688" x="4913313" y="4979988"/>
          <p14:tracePt t="54698" x="4932363" y="4979988"/>
          <p14:tracePt t="54701" x="4941888" y="4970463"/>
          <p14:tracePt t="54713" x="4968875" y="4970463"/>
          <p14:tracePt t="54718" x="4978400" y="4970463"/>
          <p14:tracePt t="54727" x="4986338" y="4960938"/>
          <p14:tracePt t="54734" x="4995863" y="4960938"/>
          <p14:tracePt t="54745" x="5005388" y="4960938"/>
          <p14:tracePt t="54749" x="5022850" y="4960938"/>
          <p14:tracePt t="54757" x="5041900" y="4960938"/>
          <p14:tracePt t="54765" x="5049838" y="4960938"/>
          <p14:tracePt t="54773" x="5059363" y="4960938"/>
          <p14:tracePt t="54790" x="5086350" y="4960938"/>
          <p14:tracePt t="54799" x="5095875" y="4960938"/>
          <p14:tracePt t="54808" x="5122863" y="4960938"/>
          <p14:tracePt t="54825" x="5141913" y="4960938"/>
          <p14:tracePt t="54842" x="5151438" y="4970463"/>
          <p14:tracePt t="54861" x="5168900" y="4979988"/>
          <p14:tracePt t="55125" x="5178425" y="4997450"/>
          <p14:tracePt t="55143" x="5178425" y="5006975"/>
          <p14:tracePt t="55152" x="5178425" y="5016500"/>
          <p14:tracePt t="55158" x="5187950" y="5033963"/>
          <p14:tracePt t="55168" x="5214938" y="5033963"/>
          <p14:tracePt t="55173" x="5297488" y="5033963"/>
          <p14:tracePt t="55181" x="5405438" y="5033963"/>
          <p14:tracePt t="55189" x="5514975" y="5033963"/>
          <p14:tracePt t="55197" x="5661025" y="5033963"/>
          <p14:tracePt t="55205" x="5789613" y="5033963"/>
          <p14:tracePt t="55213" x="5935663" y="5033963"/>
          <p14:tracePt t="55221" x="6062663" y="5033963"/>
          <p14:tracePt t="55230" x="6208713" y="5033963"/>
          <p14:tracePt t="55239" x="6354763" y="5033963"/>
          <p14:tracePt t="55247" x="6481763" y="5033963"/>
          <p14:tracePt t="55256" x="6591300" y="5033963"/>
          <p14:tracePt t="55266" x="6700838" y="5033963"/>
          <p14:tracePt t="55270" x="6773863" y="5033963"/>
          <p14:tracePt t="55277" x="6819900" y="5033963"/>
          <p14:tracePt t="55286" x="6856413" y="5033963"/>
          <p14:tracePt t="55293" x="6873875" y="5033963"/>
          <p14:tracePt t="55301" x="6883400" y="5033963"/>
          <p14:tracePt t="55309" x="6900863" y="5033963"/>
          <p14:tracePt t="55327" x="6910388" y="5033963"/>
          <p14:tracePt t="55349" x="6919913" y="5033963"/>
          <p14:tracePt t="55383" x="6937375" y="5053013"/>
          <p14:tracePt t="55393" x="6946900" y="5060950"/>
          <p14:tracePt t="55406" x="6956425" y="5060950"/>
          <p14:tracePt t="55534" x="6956425" y="5070475"/>
          <p14:tracePt t="55541" x="6937375" y="5089525"/>
          <p14:tracePt t="55559" x="6910388" y="5089525"/>
          <p14:tracePt t="55567" x="6883400" y="5089525"/>
          <p14:tracePt t="55575" x="6864350" y="5089525"/>
          <p14:tracePt t="55583" x="6856413" y="5089525"/>
          <p14:tracePt t="55592" x="6827838" y="5089525"/>
          <p14:tracePt t="55605" x="6819900" y="5089525"/>
          <p14:tracePt t="55613" x="6810375" y="5089525"/>
          <p14:tracePt t="55711" x="6800850" y="5097463"/>
          <p14:tracePt t="55737" x="6800850" y="5106988"/>
          <p14:tracePt t="55759" x="6819900" y="5116513"/>
          <p14:tracePt t="55767" x="6883400" y="5116513"/>
          <p14:tracePt t="55774" x="7000875" y="5053013"/>
          <p14:tracePt t="55781" x="7119938" y="4997450"/>
          <p14:tracePt t="55790" x="7275513" y="4924425"/>
          <p14:tracePt t="55797" x="7421563" y="4841875"/>
          <p14:tracePt t="55806" x="7558088" y="4768850"/>
          <p14:tracePt t="55813" x="7694613" y="4678363"/>
          <p14:tracePt t="55822" x="7831138" y="4605338"/>
          <p14:tracePt t="55829" x="7931150" y="4532313"/>
          <p14:tracePt t="55840" x="8013700" y="4459288"/>
          <p14:tracePt t="55845" x="8077200" y="4413250"/>
          <p14:tracePt t="55853" x="8123238" y="4359275"/>
          <p14:tracePt t="55861" x="8140700" y="4322763"/>
          <p14:tracePt t="55870" x="8150225" y="4286250"/>
          <p14:tracePt t="55890" x="8150225" y="4203700"/>
          <p14:tracePt t="55893" x="8150225" y="4195763"/>
          <p14:tracePt t="55903" x="8150225" y="4176713"/>
          <p14:tracePt t="55909" x="8150225" y="4167188"/>
          <p14:tracePt t="55917" x="8150225" y="4159250"/>
          <p14:tracePt t="55933" x="8150225" y="4149725"/>
          <p14:tracePt t="55949" x="8150225" y="4113213"/>
          <p14:tracePt t="55958" x="8150225" y="4076700"/>
          <p14:tracePt t="55966" x="8150225" y="4021138"/>
          <p14:tracePt t="55975" x="8150225" y="3957638"/>
          <p14:tracePt t="55984" x="8150225" y="3884613"/>
          <p14:tracePt t="55990" x="8177213" y="3803650"/>
          <p14:tracePt t="55999" x="8177213" y="3730625"/>
          <p14:tracePt t="56006" x="8196263" y="3657600"/>
          <p14:tracePt t="56017" x="8196263" y="3584575"/>
          <p14:tracePt t="56021" x="8196263" y="3519488"/>
          <p14:tracePt t="56029" x="8196263" y="3465513"/>
          <p14:tracePt t="56037" x="8196263" y="3411538"/>
          <p14:tracePt t="56045" x="8177213" y="3328988"/>
          <p14:tracePt t="56053" x="8177213" y="3292475"/>
          <p14:tracePt t="56061" x="8150225" y="3246438"/>
          <p14:tracePt t="56071" x="8104188" y="3182938"/>
          <p14:tracePt t="56077" x="8059738" y="3119438"/>
          <p14:tracePt t="56090" x="8023225" y="3073400"/>
          <p14:tracePt t="56093" x="7986713" y="3027363"/>
          <p14:tracePt t="56101" x="7931150" y="2946400"/>
          <p14:tracePt t="56109" x="7913688" y="2909888"/>
          <p14:tracePt t="56119" x="7877175" y="2836863"/>
          <p14:tracePt t="56126" x="7858125" y="2790825"/>
          <p14:tracePt t="56139" x="7821613" y="2727325"/>
          <p14:tracePt t="56141" x="7804150" y="2690813"/>
          <p14:tracePt t="56151" x="7785100" y="2644775"/>
          <p14:tracePt t="56159" x="7767638" y="2608263"/>
          <p14:tracePt t="56166" x="7758113" y="2571750"/>
          <p14:tracePt t="56174" x="7740650" y="2535238"/>
          <p14:tracePt t="56182" x="7731125" y="2517775"/>
          <p14:tracePt t="56192" x="7712075" y="2489200"/>
          <p14:tracePt t="56198" x="7704138" y="2471738"/>
          <p14:tracePt t="56208" x="7694613" y="2452688"/>
          <p14:tracePt t="56215" x="7685088" y="2435225"/>
          <p14:tracePt t="56221" x="7685088" y="2425700"/>
          <p14:tracePt t="56229" x="7675563" y="2416175"/>
          <p14:tracePt t="56238" x="7667625" y="2408238"/>
          <p14:tracePt t="56245" x="7658100" y="2389188"/>
          <p14:tracePt t="56295" x="7658100" y="2379663"/>
          <p14:tracePt t="56305" x="7648575" y="2379663"/>
          <p14:tracePt t="56310" x="7621588" y="2352675"/>
          <p14:tracePt t="56318" x="7612063" y="2343150"/>
          <p14:tracePt t="56326" x="7602538" y="2335213"/>
          <p14:tracePt t="56334" x="7585075" y="2298700"/>
          <p14:tracePt t="56341" x="7575550" y="2289175"/>
          <p14:tracePt t="56349" x="7567613" y="2279650"/>
          <p14:tracePt t="56357" x="7558088" y="2262188"/>
          <p14:tracePt t="56373" x="7558088" y="2252663"/>
          <p14:tracePt t="56381" x="7548563" y="2243138"/>
          <p14:tracePt t="56397" x="7548563" y="2233613"/>
          <p14:tracePt t="56405" x="7548563" y="2225675"/>
          <p14:tracePt t="56413" x="7548563" y="2216150"/>
          <p14:tracePt t="56429" x="7548563" y="2206625"/>
          <p14:tracePt t="56445" x="7548563" y="2189163"/>
          <p14:tracePt t="56477" x="7548563" y="2179638"/>
          <p14:tracePt t="56485" x="7548563" y="2170113"/>
          <p14:tracePt t="56494" x="7548563" y="2160588"/>
          <p14:tracePt t="56501" x="7548563" y="2152650"/>
          <p14:tracePt t="56509" x="7558088" y="2143125"/>
          <p14:tracePt t="56530" x="7575550" y="2143125"/>
          <p14:tracePt t="56534" x="7585075" y="2133600"/>
          <p14:tracePt t="56549" x="7612063" y="2133600"/>
          <p14:tracePt t="56557" x="7631113" y="2133600"/>
          <p14:tracePt t="56565" x="7658100" y="2133600"/>
          <p14:tracePt t="56573" x="7685088" y="2133600"/>
          <p14:tracePt t="56581" x="7740650" y="2160588"/>
          <p14:tracePt t="56590" x="7794625" y="2197100"/>
          <p14:tracePt t="56598" x="7821613" y="2233613"/>
          <p14:tracePt t="56608" x="7858125" y="2262188"/>
          <p14:tracePt t="56613" x="7921625" y="2316163"/>
          <p14:tracePt t="56621" x="7950200" y="2343150"/>
          <p14:tracePt t="56629" x="7977188" y="2379663"/>
          <p14:tracePt t="56638" x="7994650" y="2435225"/>
          <p14:tracePt t="56647" x="8023225" y="2481263"/>
          <p14:tracePt t="56656" x="8040688" y="2525713"/>
          <p14:tracePt t="56663" x="8067675" y="2589213"/>
          <p14:tracePt t="56671" x="8077200" y="2617788"/>
          <p14:tracePt t="56678" x="8086725" y="2671763"/>
          <p14:tracePt t="56687" x="8096250" y="2717800"/>
          <p14:tracePt t="56694" x="8096250" y="2771775"/>
          <p14:tracePt t="56702" x="8096250" y="2827338"/>
          <p14:tracePt t="56709" x="8096250" y="2873375"/>
          <p14:tracePt t="56717" x="8096250" y="2927350"/>
          <p14:tracePt t="56725" x="8096250" y="2954338"/>
          <p14:tracePt t="56733" x="8096250" y="2982913"/>
          <p14:tracePt t="56741" x="8096250" y="3027363"/>
          <p14:tracePt t="56749" x="8096250" y="3063875"/>
          <p14:tracePt t="56757" x="8096250" y="3090863"/>
          <p14:tracePt t="56765" x="8077200" y="3136900"/>
          <p14:tracePt t="56774" x="8077200" y="3155950"/>
          <p14:tracePt t="56783" x="8067675" y="3182938"/>
          <p14:tracePt t="56794" x="8067675" y="3228975"/>
          <p14:tracePt t="56797" x="8059738" y="3246438"/>
          <p14:tracePt t="56805" x="8059738" y="3302000"/>
          <p14:tracePt t="56813" x="8059738" y="3338513"/>
          <p14:tracePt t="56821" x="8040688" y="3402013"/>
          <p14:tracePt t="56829" x="8040688" y="3438525"/>
          <p14:tracePt t="56838" x="8040688" y="3482975"/>
          <p14:tracePt t="56845" x="8023225" y="3519488"/>
          <p14:tracePt t="56854" x="8023225" y="3565525"/>
          <p14:tracePt t="56861" x="8013700" y="3592513"/>
          <p14:tracePt t="56873" x="8013700" y="3648075"/>
          <p14:tracePt t="56877" x="8004175" y="3665538"/>
          <p14:tracePt t="56888" x="8004175" y="3711575"/>
          <p14:tracePt t="56893" x="7994650" y="3738563"/>
          <p14:tracePt t="56901" x="7994650" y="3767138"/>
          <p14:tracePt t="56909" x="7994650" y="3794125"/>
          <p14:tracePt t="56925" x="7994650" y="3803650"/>
          <p14:tracePt t="56949" x="7994650" y="3811588"/>
          <p14:tracePt t="57007" x="7994650" y="3821113"/>
          <p14:tracePt t="57014" x="7994650" y="3830638"/>
          <p14:tracePt t="57023" x="8004175" y="3848100"/>
          <p14:tracePt t="57054" x="8013700" y="3857625"/>
          <p14:tracePt t="57062" x="8031163" y="3867150"/>
          <p14:tracePt t="57070" x="8040688" y="3875088"/>
          <p14:tracePt t="57077" x="8050213" y="3884613"/>
          <p14:tracePt t="57088" x="8059738" y="3894138"/>
          <p14:tracePt t="57125" x="8067675" y="3903663"/>
          <p14:tracePt t="57222" x="8067675" y="3911600"/>
          <p14:tracePt t="57230" x="8050213" y="3940175"/>
          <p14:tracePt t="57247" x="8040688" y="3957638"/>
          <p14:tracePt t="57254" x="8040688" y="3967163"/>
          <p14:tracePt t="57270" x="8031163" y="3984625"/>
          <p14:tracePt t="57278" x="8031163" y="3994150"/>
          <p14:tracePt t="57293" x="8031163" y="4013200"/>
          <p14:tracePt t="57301" x="8031163" y="4021138"/>
          <p14:tracePt t="57309" x="8031163" y="4030663"/>
          <p14:tracePt t="57325" x="8031163" y="4049713"/>
          <p14:tracePt t="57333" x="8004175" y="4076700"/>
          <p14:tracePt t="57485" x="8004175" y="4057650"/>
          <p14:tracePt t="57494" x="8004175" y="4049713"/>
          <p14:tracePt t="57501" x="7994650" y="4013200"/>
          <p14:tracePt t="57509" x="7994650" y="4003675"/>
          <p14:tracePt t="57517" x="7958138" y="3948113"/>
          <p14:tracePt t="57525" x="7940675" y="3921125"/>
          <p14:tracePt t="57533" x="7931150" y="3903663"/>
          <p14:tracePt t="57541" x="7894638" y="3840163"/>
          <p14:tracePt t="57549" x="7867650" y="3784600"/>
          <p14:tracePt t="57558" x="7831138" y="3702050"/>
          <p14:tracePt t="57565" x="7831138" y="3629025"/>
          <p14:tracePt t="57573" x="7785100" y="3529013"/>
          <p14:tracePt t="57581" x="7748588" y="3446463"/>
          <p14:tracePt t="57589" x="7694613" y="3346450"/>
          <p14:tracePt t="57597" x="7667625" y="3255963"/>
          <p14:tracePt t="57605" x="7621588" y="3155950"/>
          <p14:tracePt t="57613" x="7594600" y="3054350"/>
          <p14:tracePt t="57621" x="7539038" y="2973388"/>
          <p14:tracePt t="57629" x="7485063" y="2890838"/>
          <p14:tracePt t="57637" x="7429500" y="2808288"/>
          <p14:tracePt t="57646" x="7375525" y="2744788"/>
          <p14:tracePt t="57655" x="7329488" y="2698750"/>
          <p14:tracePt t="57662" x="7256463" y="2625725"/>
          <p14:tracePt t="57671" x="7219950" y="2608263"/>
          <p14:tracePt t="57678" x="7165975" y="2554288"/>
          <p14:tracePt t="57688" x="7138988" y="2525713"/>
          <p14:tracePt t="57695" x="7102475" y="2517775"/>
          <p14:tracePt t="57704" x="7073900" y="2498725"/>
          <p14:tracePt t="57711" x="7046913" y="2462213"/>
          <p14:tracePt t="57718" x="7010400" y="2444750"/>
          <p14:tracePt t="57726" x="6983413" y="2408238"/>
          <p14:tracePt t="57736" x="6964363" y="2389188"/>
          <p14:tracePt t="57746" x="6900863" y="2352675"/>
          <p14:tracePt t="57749" x="6856413" y="2335213"/>
          <p14:tracePt t="57757" x="6827838" y="2298700"/>
          <p14:tracePt t="57765" x="6791325" y="2289175"/>
          <p14:tracePt t="57773" x="6737350" y="2262188"/>
          <p14:tracePt t="57781" x="6691313" y="2233613"/>
          <p14:tracePt t="57790" x="6645275" y="2225675"/>
          <p14:tracePt t="57798" x="6610350" y="2216150"/>
          <p14:tracePt t="57808" x="6573838" y="2206625"/>
          <p14:tracePt t="57814" x="6537325" y="2206625"/>
          <p14:tracePt t="57824" x="6491288" y="2206625"/>
          <p14:tracePt t="57830" x="6435725" y="2206625"/>
          <p14:tracePt t="57842" x="6381750" y="2206625"/>
          <p14:tracePt t="57845" x="6308725" y="2206625"/>
          <p14:tracePt t="57853" x="6218238" y="2206625"/>
          <p14:tracePt t="57861" x="6108700" y="2206625"/>
          <p14:tracePt t="57870" x="6035675" y="2206625"/>
          <p14:tracePt t="57889" x="5780088" y="2206625"/>
          <p14:tracePt t="57893" x="5670550" y="2206625"/>
          <p14:tracePt t="57904" x="5534025" y="2225675"/>
          <p14:tracePt t="57909" x="5424488" y="2225675"/>
          <p14:tracePt t="57917" x="5334000" y="2225675"/>
          <p14:tracePt t="57925" x="5224463" y="2225675"/>
          <p14:tracePt t="57934" x="5132388" y="2225675"/>
          <p14:tracePt t="57941" x="5059363" y="2225675"/>
          <p14:tracePt t="57949" x="5005388" y="2233613"/>
          <p14:tracePt t="57957" x="4959350" y="2233613"/>
          <p14:tracePt t="57965" x="4922838" y="2233613"/>
          <p14:tracePt t="57973" x="4876800" y="2233613"/>
          <p14:tracePt t="57982" x="4859338" y="2233613"/>
          <p14:tracePt t="57989" x="4832350" y="2233613"/>
          <p14:tracePt t="57999" x="4813300" y="2233613"/>
          <p14:tracePt t="58006" x="4786313" y="2233613"/>
          <p14:tracePt t="58017" x="4776788" y="2233613"/>
          <p14:tracePt t="58021" x="4759325" y="2233613"/>
          <p14:tracePt t="58029" x="4730750" y="2233613"/>
          <p14:tracePt t="58037" x="4713288" y="2233613"/>
          <p14:tracePt t="58046" x="4676775" y="2233613"/>
          <p14:tracePt t="58053" x="4622800" y="2233613"/>
          <p14:tracePt t="58061" x="4557713" y="2233613"/>
          <p14:tracePt t="58069" x="4476750" y="2206625"/>
          <p14:tracePt t="58077" x="4421188" y="2206625"/>
          <p14:tracePt t="58088" x="4384675" y="2206625"/>
          <p14:tracePt t="58093" x="4330700" y="2197100"/>
          <p14:tracePt t="58101" x="4284663" y="2179638"/>
          <p14:tracePt t="58109" x="4238625" y="2179638"/>
          <p14:tracePt t="58118" x="4211638" y="2170113"/>
          <p14:tracePt t="58125" x="4184650" y="2170113"/>
          <p14:tracePt t="58134" x="4165600" y="2152650"/>
          <p14:tracePt t="58142" x="4138613" y="2143125"/>
          <p14:tracePt t="58149" x="4094163" y="2133600"/>
          <p14:tracePt t="58157" x="4075113" y="2133600"/>
          <p14:tracePt t="58165" x="4029075" y="2125663"/>
          <p14:tracePt t="58173" x="4011613" y="2106613"/>
          <p14:tracePt t="58181" x="3984625" y="2106613"/>
          <p14:tracePt t="58189" x="3965575" y="2097088"/>
          <p14:tracePt t="58198" x="3938588" y="2097088"/>
          <p14:tracePt t="58205" x="3929063" y="2089150"/>
          <p14:tracePt t="58215" x="3902075" y="2089150"/>
          <p14:tracePt t="58221" x="3892550" y="2079625"/>
          <p14:tracePt t="58229" x="3883025" y="2079625"/>
          <p14:tracePt t="58237" x="3856038" y="2060575"/>
          <p14:tracePt t="58245" x="3838575" y="2052638"/>
          <p14:tracePt t="58254" x="3810000" y="2043113"/>
          <p14:tracePt t="58262" x="3792538" y="2043113"/>
          <p14:tracePt t="58269" x="3756025" y="2033588"/>
          <p14:tracePt t="58279" x="3709988" y="2006600"/>
          <p14:tracePt t="58286" x="3692525" y="1997075"/>
          <p14:tracePt t="58294" x="3629025" y="1987550"/>
          <p14:tracePt t="58304" x="3592513" y="1979613"/>
          <p14:tracePt t="58310" x="3546475" y="1951038"/>
          <p14:tracePt t="58318" x="3519488" y="1943100"/>
          <p14:tracePt t="58326" x="3473450" y="1933575"/>
          <p14:tracePt t="58333" x="3409950" y="1924050"/>
          <p14:tracePt t="58341" x="3382963" y="1924050"/>
          <p14:tracePt t="58349" x="3354388" y="1924050"/>
          <p14:tracePt t="58357" x="3327400" y="1924050"/>
          <p14:tracePt t="58365" x="3300413" y="1924050"/>
          <p14:tracePt t="58373" x="3263900" y="1924050"/>
          <p14:tracePt t="58381" x="3236913" y="1924050"/>
          <p14:tracePt t="58389" x="3227388" y="1924050"/>
          <p14:tracePt t="58406" x="3200400" y="1924050"/>
          <p14:tracePt t="58414" x="3171825" y="1906588"/>
          <p14:tracePt t="58430" x="3171825" y="1897063"/>
          <p14:tracePt t="58453" x="3154363" y="1897063"/>
          <p14:tracePt t="58516" x="3144838" y="1887538"/>
          <p14:tracePt t="58719" x="3136900" y="1887538"/>
          <p14:tracePt t="59858" x="3117850" y="1897063"/>
          <p14:tracePt t="59935" x="3117850" y="1906588"/>
          <p14:tracePt t="60047" x="3117850" y="1914525"/>
          <p14:tracePt t="60054" x="3117850" y="1924050"/>
          <p14:tracePt t="60063" x="3117850" y="1933575"/>
          <p14:tracePt t="60074" x="3117850" y="1951038"/>
          <p14:tracePt t="60077" x="3117850" y="1970088"/>
          <p14:tracePt t="60089" x="3117850" y="1997075"/>
          <p14:tracePt t="60093" x="3154363" y="2033588"/>
          <p14:tracePt t="60101" x="3171825" y="2052638"/>
          <p14:tracePt t="60109" x="3244850" y="2089150"/>
          <p14:tracePt t="60119" x="3327400" y="2116138"/>
          <p14:tracePt t="60125" x="3419475" y="2152650"/>
          <p14:tracePt t="60133" x="3500438" y="2197100"/>
          <p14:tracePt t="60141" x="3600450" y="2233613"/>
          <p14:tracePt t="60150" x="3709988" y="2279650"/>
          <p14:tracePt t="60157" x="3829050" y="2325688"/>
          <p14:tracePt t="60165" x="3929063" y="2379663"/>
          <p14:tracePt t="60175" x="4011613" y="2408238"/>
          <p14:tracePt t="60184" x="4084638" y="2444750"/>
          <p14:tracePt t="60191" x="4148138" y="2462213"/>
          <p14:tracePt t="60199" x="4211638" y="2498725"/>
          <p14:tracePt t="60220" x="4230688" y="2498725"/>
          <p14:tracePt t="60223" x="4248150" y="2498725"/>
          <p14:tracePt t="60278" x="4257675" y="2498725"/>
          <p14:tracePt t="60301" x="4257675" y="2489200"/>
          <p14:tracePt t="60423" x="4267200" y="2481263"/>
          <p14:tracePt t="60438" x="4284663" y="2481263"/>
          <p14:tracePt t="60446" x="4294188" y="2481263"/>
          <p14:tracePt t="60462" x="4303713" y="2481263"/>
          <p14:tracePt t="60470" x="4330700" y="2481263"/>
          <p14:tracePt t="60487" x="4348163" y="2481263"/>
          <p14:tracePt t="60503" x="4357688" y="2481263"/>
          <p14:tracePt t="60510" x="4376738" y="2489200"/>
          <p14:tracePt t="60518" x="4376738" y="2498725"/>
          <p14:tracePt t="60529" x="4384675" y="2508250"/>
          <p14:tracePt t="60703" x="4384675" y="2517775"/>
          <p14:tracePt t="60711" x="4376738" y="2517775"/>
          <p14:tracePt t="60721" x="4340225" y="2508250"/>
          <p14:tracePt t="60727" x="4303713" y="2508250"/>
          <p14:tracePt t="60735" x="4267200" y="2489200"/>
          <p14:tracePt t="60744" x="4211638" y="2489200"/>
          <p14:tracePt t="60751" x="4175125" y="2481263"/>
          <p14:tracePt t="60760" x="4129088" y="2471738"/>
          <p14:tracePt t="60766" x="4084638" y="2452688"/>
          <p14:tracePt t="60778" x="4057650" y="2444750"/>
          <p14:tracePt t="60781" x="4011613" y="2425700"/>
          <p14:tracePt t="60791" x="3948113" y="2389188"/>
          <p14:tracePt t="60797" x="3892550" y="2371725"/>
          <p14:tracePt t="60805" x="3846513" y="2343150"/>
          <p14:tracePt t="60813" x="3792538" y="2306638"/>
          <p14:tracePt t="60822" x="3746500" y="2289175"/>
          <p14:tracePt t="60829" x="3719513" y="2262188"/>
          <p14:tracePt t="60840" x="3665538" y="2233613"/>
          <p14:tracePt t="60845" x="3629025" y="2197100"/>
          <p14:tracePt t="60854" x="3582988" y="2160588"/>
          <p14:tracePt t="60861" x="3563938" y="2152650"/>
          <p14:tracePt t="60869" x="3519488" y="2133600"/>
          <p14:tracePt t="60892" x="3446463" y="2097088"/>
          <p14:tracePt t="60896" x="3409950" y="2089150"/>
          <p14:tracePt t="60905" x="3390900" y="2089150"/>
          <p14:tracePt t="60920" x="3363913" y="2089150"/>
          <p14:tracePt t="60937" x="3354388" y="2089150"/>
          <p14:tracePt t="60966" x="3346450" y="2089150"/>
          <p14:tracePt t="61105" x="3317875" y="2079625"/>
          <p14:tracePt t="61118" x="3309938" y="2079625"/>
          <p14:tracePt t="61134" x="3281363" y="2079625"/>
          <p14:tracePt t="61149" x="3273425" y="2079625"/>
          <p14:tracePt t="61165" x="3263900" y="2079625"/>
          <p14:tracePt t="61182" x="3244850" y="2079625"/>
          <p14:tracePt t="61189" x="3227388" y="2060575"/>
          <p14:tracePt t="61213" x="3217863" y="2060575"/>
          <p14:tracePt t="61221" x="3190875" y="2060575"/>
          <p14:tracePt t="61229" x="3181350" y="2060575"/>
          <p14:tracePt t="61237" x="3154363" y="2060575"/>
          <p14:tracePt t="61245" x="3154363" y="2052638"/>
          <p14:tracePt t="61254" x="3136900" y="2052638"/>
          <p14:tracePt t="61264" x="3100388" y="2043113"/>
          <p14:tracePt t="61269" x="3081338" y="2033588"/>
          <p14:tracePt t="61277" x="3044825" y="2016125"/>
          <p14:tracePt t="61286" x="3027363" y="1997075"/>
          <p14:tracePt t="61293" x="3008313" y="1987550"/>
          <p14:tracePt t="61309" x="2998788" y="1979613"/>
          <p14:tracePt t="61333" x="2998788" y="1970088"/>
          <p14:tracePt t="61482" x="3008313" y="1970088"/>
          <p14:tracePt t="61503" x="3027363" y="1970088"/>
          <p14:tracePt t="61511" x="3035300" y="1970088"/>
          <p14:tracePt t="61529" x="3044825" y="1970088"/>
          <p14:tracePt t="61534" x="3054350" y="1970088"/>
          <p14:tracePt t="61542" x="3071813" y="1970088"/>
          <p14:tracePt t="61557" x="3081338" y="1960563"/>
          <p14:tracePt t="61565" x="3090863" y="1960563"/>
          <p14:tracePt t="61573" x="3117850" y="1960563"/>
          <p14:tracePt t="61581" x="3127375" y="1960563"/>
          <p14:tracePt t="61589" x="3144838" y="1951038"/>
          <p14:tracePt t="61597" x="3154363" y="1951038"/>
          <p14:tracePt t="61605" x="3154363" y="1943100"/>
          <p14:tracePt t="61629" x="3163888" y="1933575"/>
          <p14:tracePt t="61669" x="3171825" y="1924050"/>
          <p14:tracePt t="61767" x="3171825" y="1933575"/>
          <p14:tracePt t="61773" x="3171825" y="1951038"/>
          <p14:tracePt t="61792" x="3171825" y="1960563"/>
          <p14:tracePt t="61813" x="3171825" y="1970088"/>
          <p14:tracePt t="61822" x="3163888" y="1970088"/>
          <p14:tracePt t="61941" x="3171825" y="1970088"/>
          <p14:tracePt t="61950" x="3208338" y="1970088"/>
          <p14:tracePt t="61959" x="3254375" y="1970088"/>
          <p14:tracePt t="61966" x="3290888" y="1970088"/>
          <p14:tracePt t="61974" x="3346450" y="1960563"/>
          <p14:tracePt t="61985" x="3382963" y="1960563"/>
          <p14:tracePt t="61991" x="3436938" y="1960563"/>
          <p14:tracePt t="61999" x="3473450" y="1960563"/>
          <p14:tracePt t="62006" x="3500438" y="1960563"/>
          <p14:tracePt t="62017" x="3519488" y="1960563"/>
          <p14:tracePt t="62021" x="3546475" y="1960563"/>
          <p14:tracePt t="62029" x="3582988" y="1960563"/>
          <p14:tracePt t="62037" x="3609975" y="1960563"/>
          <p14:tracePt t="62045" x="3646488" y="1960563"/>
          <p14:tracePt t="62053" x="3673475" y="1960563"/>
          <p14:tracePt t="62061" x="3709988" y="1960563"/>
          <p14:tracePt t="62071" x="3765550" y="1960563"/>
          <p14:tracePt t="62077" x="3783013" y="1960563"/>
          <p14:tracePt t="62087" x="3819525" y="1951038"/>
          <p14:tracePt t="62093" x="3846513" y="1943100"/>
          <p14:tracePt t="62103" x="3856038" y="1943100"/>
          <p14:tracePt t="62109" x="3875088" y="1933575"/>
          <p14:tracePt t="62119" x="3892550" y="1933575"/>
          <p14:tracePt t="62125" x="3911600" y="1924050"/>
          <p14:tracePt t="62133" x="3919538" y="1914525"/>
          <p14:tracePt t="62141" x="3929063" y="1906588"/>
          <p14:tracePt t="62158" x="3956050" y="1887538"/>
          <p14:tracePt t="62173" x="3975100" y="1870075"/>
          <p14:tracePt t="62181" x="3992563" y="1870075"/>
          <p14:tracePt t="62189" x="4002088" y="1860550"/>
          <p14:tracePt t="62197" x="4011613" y="1860550"/>
          <p14:tracePt t="62205" x="4021138" y="1860550"/>
          <p14:tracePt t="62214" x="4029075" y="1860550"/>
          <p14:tracePt t="62221" x="4038600" y="1860550"/>
          <p14:tracePt t="62229" x="4048125" y="1860550"/>
          <p14:tracePt t="62237" x="4065588" y="1860550"/>
          <p14:tracePt t="62245" x="4075113" y="1860550"/>
          <p14:tracePt t="62255" x="4075113" y="1851025"/>
          <p14:tracePt t="62261" x="4084638" y="1851025"/>
          <p14:tracePt t="62277" x="4102100" y="1841500"/>
          <p14:tracePt t="62293" x="4111625" y="1841500"/>
          <p14:tracePt t="62305" x="4121150" y="1841500"/>
          <p14:tracePt t="62319" x="4129088" y="1833563"/>
          <p14:tracePt t="62455" x="4129088" y="1851025"/>
          <p14:tracePt t="62470" x="4129088" y="1860550"/>
          <p14:tracePt t="62479" x="4129088" y="1870075"/>
          <p14:tracePt t="62501" x="4121150" y="1878013"/>
          <p14:tracePt t="62551" x="4111625" y="1878013"/>
          <p14:tracePt t="62567" x="4102100" y="1878013"/>
          <p14:tracePt t="62576" x="4065588" y="1914525"/>
          <p14:tracePt t="62583" x="4038600" y="1914525"/>
          <p14:tracePt t="62594" x="3984625" y="1924050"/>
          <p14:tracePt t="62598" x="3902075" y="1933575"/>
          <p14:tracePt t="62605" x="3810000" y="1979613"/>
          <p14:tracePt t="62613" x="3692525" y="2006600"/>
          <p14:tracePt t="62622" x="3619500" y="2006600"/>
          <p14:tracePt t="62629" x="3519488" y="2033588"/>
          <p14:tracePt t="62638" x="3427413" y="2043113"/>
          <p14:tracePt t="62647" x="3373438" y="2043113"/>
          <p14:tracePt t="62657" x="3327400" y="2060575"/>
          <p14:tracePt t="62663" x="3309938" y="2060575"/>
          <p14:tracePt t="62679" x="3290888" y="2060575"/>
          <p14:tracePt t="62716" x="3281363" y="2060575"/>
          <p14:tracePt t="62764" x="3273425" y="2060575"/>
          <p14:tracePt t="62766" x="3263900" y="2052638"/>
          <p14:tracePt t="62781" x="3263900" y="2043113"/>
          <p14:tracePt t="62789" x="3254375" y="2033588"/>
          <p14:tracePt t="62797" x="3254375" y="2024063"/>
          <p14:tracePt t="62813" x="3254375" y="2016125"/>
          <p14:tracePt t="62821" x="3236913" y="1987550"/>
          <p14:tracePt t="63069" x="3263900" y="1987550"/>
          <p14:tracePt t="63077" x="3281363" y="1987550"/>
          <p14:tracePt t="63085" x="3309938" y="1987550"/>
          <p14:tracePt t="63093" x="3317875" y="1987550"/>
          <p14:tracePt t="63102" x="3346450" y="1987550"/>
          <p14:tracePt t="63109" x="3363913" y="1987550"/>
          <p14:tracePt t="63117" x="3373438" y="1987550"/>
          <p14:tracePt t="63125" x="3382963" y="1987550"/>
          <p14:tracePt t="63133" x="3390900" y="1987550"/>
          <p14:tracePt t="63141" x="3400425" y="1987550"/>
          <p14:tracePt t="63149" x="3419475" y="1987550"/>
          <p14:tracePt t="63157" x="3436938" y="1987550"/>
          <p14:tracePt t="63177" x="3446463" y="1987550"/>
          <p14:tracePt t="63198" x="3455988" y="1987550"/>
          <p14:tracePt t="63229" x="3463925" y="1979613"/>
          <p14:tracePt t="63245" x="3463925" y="1970088"/>
          <p14:tracePt t="63282" x="3463925" y="1960563"/>
          <p14:tracePt t="63294" x="3463925" y="1951038"/>
          <p14:tracePt t="63303" x="3455988" y="1951038"/>
          <p14:tracePt t="63318" x="3436938" y="1951038"/>
          <p14:tracePt t="63325" x="3419475" y="1951038"/>
          <p14:tracePt t="63334" x="3400425" y="1951038"/>
          <p14:tracePt t="63341" x="3390900" y="1951038"/>
          <p14:tracePt t="63350" x="3363913" y="1951038"/>
          <p14:tracePt t="63365" x="3336925" y="1951038"/>
          <p14:tracePt t="63373" x="3327400" y="1951038"/>
          <p14:tracePt t="63381" x="3317875" y="1951038"/>
          <p14:tracePt t="63389" x="3309938" y="1951038"/>
          <p14:tracePt t="63405" x="3290888" y="1951038"/>
          <p14:tracePt t="63414" x="3281363" y="1951038"/>
          <p14:tracePt t="63437" x="3273425" y="1951038"/>
          <p14:tracePt t="63453" x="3254375" y="1951038"/>
          <p14:tracePt t="63469" x="3236913" y="1943100"/>
          <p14:tracePt t="63495" x="3227388" y="1933575"/>
          <p14:tracePt t="63783" x="3227388" y="1951038"/>
          <p14:tracePt t="63799" x="3236913" y="1970088"/>
          <p14:tracePt t="63825" x="3254375" y="1970088"/>
          <p14:tracePt t="63830" x="3263900" y="1970088"/>
          <p14:tracePt t="63841" x="3290888" y="1970088"/>
          <p14:tracePt t="63845" x="3327400" y="1970088"/>
          <p14:tracePt t="63853" x="3363913" y="1970088"/>
          <p14:tracePt t="63861" x="3400425" y="1970088"/>
          <p14:tracePt t="63869" x="3446463" y="1970088"/>
          <p14:tracePt t="63877" x="3500438" y="1970088"/>
          <p14:tracePt t="63887" x="3527425" y="1960563"/>
          <p14:tracePt t="63893" x="3556000" y="1960563"/>
          <p14:tracePt t="63902" x="3592513" y="1951038"/>
          <p14:tracePt t="63917" x="3600450" y="1951038"/>
          <p14:tracePt t="63925" x="3619500" y="1951038"/>
          <p14:tracePt t="63941" x="3629025" y="1951038"/>
          <p14:tracePt t="63958" x="3636963" y="1951038"/>
          <p14:tracePt t="63973" x="3646488" y="1951038"/>
          <p14:tracePt t="63981" x="3656013" y="1951038"/>
          <p14:tracePt t="63997" x="3665538" y="1951038"/>
          <p14:tracePt t="64014" x="3673475" y="1951038"/>
          <p14:tracePt t="64021" x="3683000" y="1951038"/>
          <p14:tracePt t="64029" x="3702050" y="1951038"/>
          <p14:tracePt t="64037" x="3719513" y="1951038"/>
          <p14:tracePt t="64045" x="3729038" y="1951038"/>
          <p14:tracePt t="64053" x="3746500" y="1951038"/>
          <p14:tracePt t="64062" x="3756025" y="1951038"/>
          <p14:tracePt t="64069" x="3765550" y="1951038"/>
          <p14:tracePt t="64078" x="3783013" y="1951038"/>
          <p14:tracePt t="64091" x="3802063" y="1951038"/>
          <p14:tracePt t="64093" x="3829050" y="1951038"/>
          <p14:tracePt t="64102" x="3838575" y="1951038"/>
          <p14:tracePt t="64109" x="3856038" y="1951038"/>
          <p14:tracePt t="64120" x="3883025" y="1951038"/>
          <p14:tracePt t="64125" x="3902075" y="1951038"/>
          <p14:tracePt t="64133" x="3929063" y="1951038"/>
          <p14:tracePt t="64141" x="3948113" y="1951038"/>
          <p14:tracePt t="64149" x="3975100" y="1951038"/>
          <p14:tracePt t="64157" x="4021138" y="1951038"/>
          <p14:tracePt t="64165" x="4038600" y="1951038"/>
          <p14:tracePt t="64173" x="4075113" y="1951038"/>
          <p14:tracePt t="64181" x="4094163" y="1951038"/>
          <p14:tracePt t="64189" x="4138613" y="1960563"/>
          <p14:tracePt t="64197" x="4148138" y="1960563"/>
          <p14:tracePt t="64205" x="4175125" y="1970088"/>
          <p14:tracePt t="64245" x="4184650" y="1970088"/>
          <p14:tracePt t="64330" x="4194175" y="1970088"/>
          <p14:tracePt t="64446" x="4184650" y="1960563"/>
          <p14:tracePt t="64463" x="4175125" y="1951038"/>
          <p14:tracePt t="64485" x="4148138" y="1933575"/>
          <p14:tracePt t="64517" x="4138613" y="1924050"/>
          <p14:tracePt t="64534" x="4121150" y="1914525"/>
          <p14:tracePt t="64549" x="4111625" y="1906588"/>
          <p14:tracePt t="64573" x="4111625" y="1897063"/>
          <p14:tracePt t="64597" x="4094163" y="1878013"/>
          <p14:tracePt t="64647" x="4094163" y="1870075"/>
          <p14:tracePt t="64655" x="4094163" y="1860550"/>
          <p14:tracePt t="64670" x="4094163" y="1851025"/>
          <p14:tracePt t="64911" x="4075113" y="1860550"/>
          <p14:tracePt t="64921" x="4057650" y="1860550"/>
          <p14:tracePt t="64927" x="4029075" y="1870075"/>
          <p14:tracePt t="64935" x="4011613" y="1870075"/>
          <p14:tracePt t="64943" x="3984625" y="1878013"/>
          <p14:tracePt t="64951" x="3948113" y="1887538"/>
          <p14:tracePt t="64958" x="3929063" y="1887538"/>
          <p14:tracePt t="64965" x="3892550" y="1887538"/>
          <p14:tracePt t="64973" x="3865563" y="1887538"/>
          <p14:tracePt t="64981" x="3838575" y="1887538"/>
          <p14:tracePt t="64989" x="3819525" y="1887538"/>
          <p14:tracePt t="64997" x="3802063" y="1887538"/>
          <p14:tracePt t="65005" x="3792538" y="1887538"/>
          <p14:tracePt t="65014" x="3765550" y="1887538"/>
          <p14:tracePt t="65021" x="3756025" y="1887538"/>
          <p14:tracePt t="65029" x="3746500" y="1887538"/>
          <p14:tracePt t="65045" x="3719513" y="1887538"/>
          <p14:tracePt t="65053" x="3719513" y="1897063"/>
          <p14:tracePt t="65061" x="3692525" y="1897063"/>
          <p14:tracePt t="65069" x="3683000" y="1897063"/>
          <p14:tracePt t="65077" x="3665538" y="1897063"/>
          <p14:tracePt t="65086" x="3646488" y="1897063"/>
          <p14:tracePt t="65093" x="3619500" y="1897063"/>
          <p14:tracePt t="65103" x="3600450" y="1897063"/>
          <p14:tracePt t="65109" x="3582988" y="1897063"/>
          <p14:tracePt t="65118" x="3556000" y="1897063"/>
          <p14:tracePt t="65125" x="3536950" y="1897063"/>
          <p14:tracePt t="65133" x="3509963" y="1897063"/>
          <p14:tracePt t="65141" x="3500438" y="1897063"/>
          <p14:tracePt t="65149" x="3490913" y="1897063"/>
          <p14:tracePt t="65157" x="3463925" y="1897063"/>
          <p14:tracePt t="65166" x="3455988" y="1897063"/>
          <p14:tracePt t="65173" x="3436938" y="1887538"/>
          <p14:tracePt t="65181" x="3419475" y="1887538"/>
          <p14:tracePt t="65189" x="3390900" y="1887538"/>
          <p14:tracePt t="65198" x="3373438" y="1887538"/>
          <p14:tracePt t="65205" x="3354388" y="1887538"/>
          <p14:tracePt t="65213" x="3327400" y="1887538"/>
          <p14:tracePt t="65222" x="3317875" y="1887538"/>
          <p14:tracePt t="65230" x="3309938" y="1887538"/>
          <p14:tracePt t="65245" x="3290888" y="1887538"/>
          <p14:tracePt t="65261" x="3281363" y="1887538"/>
          <p14:tracePt t="65655" x="3273425" y="1887538"/>
          <p14:tracePt t="65663" x="3273425" y="1924050"/>
          <p14:tracePt t="65671" x="3300413" y="1960563"/>
          <p14:tracePt t="65679" x="3346450" y="2033588"/>
          <p14:tracePt t="65689" x="3436938" y="2097088"/>
          <p14:tracePt t="65694" x="3573463" y="2189163"/>
          <p14:tracePt t="65702" x="3702050" y="2279650"/>
          <p14:tracePt t="65709" x="3875088" y="2325688"/>
          <p14:tracePt t="65721" x="4002088" y="2389188"/>
          <p14:tracePt t="65727" x="4157663" y="2444750"/>
          <p14:tracePt t="65736" x="4267200" y="2471738"/>
          <p14:tracePt t="65744" x="4376738" y="2471738"/>
          <p14:tracePt t="65749" x="4457700" y="2498725"/>
          <p14:tracePt t="65759" x="4530725" y="2498725"/>
          <p14:tracePt t="65766" x="4603750" y="2498725"/>
          <p14:tracePt t="65774" x="4649788" y="2498725"/>
          <p14:tracePt t="65782" x="4686300" y="2498725"/>
          <p14:tracePt t="65791" x="4713288" y="2498725"/>
          <p14:tracePt t="65797" x="4759325" y="2498725"/>
          <p14:tracePt t="65805" x="4776788" y="2498725"/>
          <p14:tracePt t="65813" x="4822825" y="2489200"/>
          <p14:tracePt t="65821" x="4849813" y="2489200"/>
          <p14:tracePt t="65829" x="4876800" y="2481263"/>
          <p14:tracePt t="65837" x="4922838" y="2481263"/>
          <p14:tracePt t="65846" x="4949825" y="2462213"/>
          <p14:tracePt t="65854" x="4986338" y="2462213"/>
          <p14:tracePt t="65863" x="5041900" y="2462213"/>
          <p14:tracePt t="65871" x="5141913" y="2462213"/>
          <p14:tracePt t="65879" x="5214938" y="2462213"/>
          <p14:tracePt t="65892" x="5287963" y="2462213"/>
          <p14:tracePt t="65894" x="5397500" y="2462213"/>
          <p14:tracePt t="65906" x="5470525" y="2462213"/>
          <p14:tracePt t="65911" x="5524500" y="2462213"/>
          <p14:tracePt t="65920" x="5597525" y="2462213"/>
          <p14:tracePt t="65926" x="5643563" y="2462213"/>
          <p14:tracePt t="65937" x="5661025" y="2462213"/>
          <p14:tracePt t="65943" x="5680075" y="2462213"/>
          <p14:tracePt t="66159" x="5670550" y="2471738"/>
          <p14:tracePt t="66171" x="5670550" y="2481263"/>
          <p14:tracePt t="66176" x="5661025" y="2498725"/>
          <p14:tracePt t="66183" x="5653088" y="2508250"/>
          <p14:tracePt t="66190" x="5653088" y="2517775"/>
          <p14:tracePt t="66198" x="5643563" y="2535238"/>
          <p14:tracePt t="66229" x="5634038" y="2554288"/>
          <p14:tracePt t="66510" x="5624513" y="2544763"/>
          <p14:tracePt t="66911" x="5616575" y="2544763"/>
          <p14:tracePt t="66926" x="5597525" y="2544763"/>
          <p14:tracePt t="66934" x="5570538" y="2544763"/>
          <p14:tracePt t="66941" x="5514975" y="2544763"/>
          <p14:tracePt t="66949" x="5470525" y="2544763"/>
          <p14:tracePt t="66957" x="5405438" y="2554288"/>
          <p14:tracePt t="66965" x="5334000" y="2571750"/>
          <p14:tracePt t="66973" x="5251450" y="2608263"/>
          <p14:tracePt t="66981" x="5178425" y="2625725"/>
          <p14:tracePt t="66989" x="5078413" y="2662238"/>
          <p14:tracePt t="66997" x="4986338" y="2681288"/>
          <p14:tracePt t="67005" x="4922838" y="2698750"/>
          <p14:tracePt t="67014" x="4876800" y="2698750"/>
          <p14:tracePt t="67021" x="4859338" y="2727325"/>
          <p14:tracePt t="67029" x="4832350" y="2727325"/>
          <p14:tracePt t="67037" x="4813300" y="2727325"/>
          <p14:tracePt t="67045" x="4795838" y="2727325"/>
          <p14:tracePt t="67053" x="4786313" y="2727325"/>
          <p14:tracePt t="67077" x="4767263" y="2727325"/>
          <p14:tracePt t="67085" x="4759325" y="2727325"/>
          <p14:tracePt t="67093" x="4749800" y="2727325"/>
          <p14:tracePt t="67102" x="4740275" y="2717800"/>
          <p14:tracePt t="67119" x="4730750" y="2717800"/>
          <p14:tracePt t="67128" x="4722813" y="2708275"/>
          <p14:tracePt t="67143" x="4713288" y="2708275"/>
          <p14:tracePt t="67152" x="4703763" y="2698750"/>
          <p14:tracePt t="67157" x="4695825" y="2690813"/>
          <p14:tracePt t="67467" x="4667250" y="2681288"/>
          <p14:tracePt t="67499" x="4659313" y="2671763"/>
          <p14:tracePt t="67518" x="4649788" y="2671763"/>
          <p14:tracePt t="67530" x="4622800" y="2662238"/>
          <p14:tracePt t="67549" x="4603750" y="2644775"/>
          <p14:tracePt t="67573" x="4594225" y="2635250"/>
          <p14:tracePt t="67653" x="4586288" y="2625725"/>
          <p14:tracePt t="67678" x="4586288" y="2617788"/>
          <p14:tracePt t="67696" x="4586288" y="2608263"/>
          <p14:tracePt t="67701" x="4586288" y="2598738"/>
          <p14:tracePt t="67718" x="4586288" y="2589213"/>
          <p14:tracePt t="67726" x="4586288" y="2571750"/>
          <p14:tracePt t="67758" x="4586288" y="2562225"/>
          <p14:tracePt t="67782" x="4586288" y="2554288"/>
          <p14:tracePt t="68122" x="4586288" y="2562225"/>
          <p14:tracePt t="68191" x="4603750" y="2562225"/>
          <p14:tracePt t="68201" x="4622800" y="2571750"/>
          <p14:tracePt t="68207" x="4667250" y="2571750"/>
          <p14:tracePt t="68219" x="4686300" y="2589213"/>
          <p14:tracePt t="68223" x="4713288" y="2589213"/>
          <p14:tracePt t="68230" x="4759325" y="2608263"/>
          <p14:tracePt t="68237" x="4776788" y="2608263"/>
          <p14:tracePt t="68246" x="4813300" y="2608263"/>
          <p14:tracePt t="68254" x="4832350" y="2608263"/>
          <p14:tracePt t="68262" x="4876800" y="2617788"/>
          <p14:tracePt t="68269" x="4913313" y="2617788"/>
          <p14:tracePt t="68279" x="4932363" y="2617788"/>
          <p14:tracePt t="68287" x="4978400" y="2617788"/>
          <p14:tracePt t="68294" x="5005388" y="2617788"/>
          <p14:tracePt t="68304" x="5032375" y="2617788"/>
          <p14:tracePt t="68310" x="5059363" y="2617788"/>
          <p14:tracePt t="68320" x="5105400" y="2617788"/>
          <p14:tracePt t="68328" x="5132388" y="2617788"/>
          <p14:tracePt t="68336" x="5187950" y="2608263"/>
          <p14:tracePt t="68342" x="5232400" y="2608263"/>
          <p14:tracePt t="68353" x="5260975" y="2589213"/>
          <p14:tracePt t="68357" x="5287963" y="2581275"/>
          <p14:tracePt t="68365" x="5334000" y="2581275"/>
          <p14:tracePt t="68373" x="5360988" y="2562225"/>
          <p14:tracePt t="68384" x="5378450" y="2554288"/>
          <p14:tracePt t="68389" x="5387975" y="2554288"/>
          <p14:tracePt t="68399" x="5405438" y="2554288"/>
          <p14:tracePt t="68405" x="5424488" y="2544763"/>
          <p14:tracePt t="68991" x="5434013" y="2544763"/>
          <p14:tracePt t="69000" x="5434013" y="2554288"/>
          <p14:tracePt t="69006" x="5434013" y="2562225"/>
          <p14:tracePt t="69221" x="5441950" y="2581275"/>
          <p14:tracePt t="69224" x="5461000" y="2617788"/>
          <p14:tracePt t="69229" x="5470525" y="2671763"/>
          <p14:tracePt t="69238" x="5470525" y="2698750"/>
          <p14:tracePt t="69245" x="5478463" y="2744788"/>
          <p14:tracePt t="69253" x="5514975" y="2790825"/>
          <p14:tracePt t="69263" x="5524500" y="2808288"/>
          <p14:tracePt t="69270" x="5534025" y="2836863"/>
          <p14:tracePt t="69277" x="5543550" y="2854325"/>
          <p14:tracePt t="69286" x="5570538" y="2873375"/>
          <p14:tracePt t="69293" x="5570538" y="2881313"/>
          <p14:tracePt t="69302" x="5580063" y="2890838"/>
          <p14:tracePt t="69319" x="5588000" y="2900363"/>
          <p14:tracePt t="69326" x="5607050" y="2917825"/>
          <p14:tracePt t="69342" x="5616575" y="2927350"/>
          <p14:tracePt t="69358" x="5634038" y="2946400"/>
          <p14:tracePt t="69374" x="5653088" y="2963863"/>
          <p14:tracePt t="69382" x="5661025" y="2973388"/>
          <p14:tracePt t="69399" x="5680075" y="2990850"/>
          <p14:tracePt t="69416" x="5697538" y="3009900"/>
          <p14:tracePt t="69432" x="5707063" y="3027363"/>
          <p14:tracePt t="69438" x="5716588" y="3036888"/>
          <p14:tracePt t="69462" x="5724525" y="3054350"/>
          <p14:tracePt t="69469" x="5724525" y="3063875"/>
          <p14:tracePt t="69494" x="5743575" y="3082925"/>
          <p14:tracePt t="69525" x="5753100" y="3090863"/>
          <p14:tracePt t="69573" x="5753100" y="3109913"/>
          <p14:tracePt t="69589" x="5761038" y="3127375"/>
          <p14:tracePt t="69605" x="5761038" y="3136900"/>
          <p14:tracePt t="69613" x="5770563" y="3146425"/>
          <p14:tracePt t="69621" x="5789613" y="3155950"/>
          <p14:tracePt t="69629" x="5797550" y="3163888"/>
          <p14:tracePt t="69645" x="5807075" y="3200400"/>
          <p14:tracePt t="69653" x="5826125" y="3219450"/>
          <p14:tracePt t="69661" x="5834063" y="3228975"/>
          <p14:tracePt t="69670" x="5843588" y="3236913"/>
          <p14:tracePt t="69677" x="5870575" y="3265488"/>
          <p14:tracePt t="69685" x="5880100" y="3273425"/>
          <p14:tracePt t="69693" x="5889625" y="3292475"/>
          <p14:tracePt t="69704" x="5899150" y="3302000"/>
          <p14:tracePt t="69710" x="5907088" y="3319463"/>
          <p14:tracePt t="69919" x="5916613" y="3319463"/>
          <p14:tracePt t="69950" x="5926138" y="3319463"/>
          <p14:tracePt t="70155" x="5935663" y="3319463"/>
          <p14:tracePt t="70181" x="5935663" y="3328988"/>
          <p14:tracePt t="70221" x="5943600" y="3338513"/>
          <p14:tracePt t="70245" x="5953125" y="3346450"/>
          <p14:tracePt t="70349" x="5953125" y="3338513"/>
          <p14:tracePt t="70365" x="5953125" y="3328988"/>
          <p14:tracePt t="70373" x="5953125" y="3309938"/>
          <p14:tracePt t="70386" x="5953125" y="3302000"/>
          <p14:tracePt t="70405" x="5953125" y="3292475"/>
          <p14:tracePt t="70419" x="5953125" y="3282950"/>
          <p14:tracePt t="70438" x="5953125" y="3273425"/>
          <p14:tracePt t="70470" x="5962650" y="3265488"/>
          <p14:tracePt t="70535" x="5980113" y="3246438"/>
          <p14:tracePt t="70546" x="6007100" y="3200400"/>
          <p14:tracePt t="70552" x="6053138" y="3173413"/>
          <p14:tracePt t="70559" x="6089650" y="3155950"/>
          <p14:tracePt t="70567" x="6108700" y="3146425"/>
          <p14:tracePt t="70575" x="6126163" y="3136900"/>
          <p14:tracePt t="70593" x="6145213" y="3127375"/>
          <p14:tracePt t="70597" x="6162675" y="3109913"/>
          <p14:tracePt t="70613" x="6172200" y="3100388"/>
          <p14:tracePt t="70629" x="6181725" y="3100388"/>
          <p14:tracePt t="70645" x="6189663" y="3090863"/>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lb</a:t>
            </a:r>
            <a:r>
              <a:rPr kumimoji="1" lang="ja-JP" altLang="en-US" dirty="0"/>
              <a:t>用に</a:t>
            </a:r>
            <a:r>
              <a:rPr kumimoji="1" lang="en-US" altLang="ja-JP" dirty="0"/>
              <a:t>8bit</a:t>
            </a:r>
            <a:r>
              <a:rPr kumimoji="1" lang="ja-JP" altLang="en-US" dirty="0"/>
              <a:t>の位置を移動</a:t>
            </a:r>
          </a:p>
        </p:txBody>
      </p:sp>
      <p:sp>
        <p:nvSpPr>
          <p:cNvPr id="3" name="コンテンツ プレースホルダー 2"/>
          <p:cNvSpPr>
            <a:spLocks noGrp="1"/>
          </p:cNvSpPr>
          <p:nvPr>
            <p:ph idx="1"/>
          </p:nvPr>
        </p:nvSpPr>
        <p:spPr>
          <a:xfrm>
            <a:off x="457200" y="1415758"/>
            <a:ext cx="8229600" cy="5257800"/>
          </a:xfrm>
        </p:spPr>
        <p:txBody>
          <a:bodyPr/>
          <a:lstStyle/>
          <a:p>
            <a:pPr marL="0" indent="0">
              <a:buNone/>
            </a:pPr>
            <a:r>
              <a:rPr lang="en-US" altLang="ja-JP" sz="1800" dirty="0"/>
              <a:t>assign result = (</a:t>
            </a:r>
            <a:r>
              <a:rPr lang="en-US" altLang="ja-JP" sz="1800" dirty="0" err="1"/>
              <a:t>jal_op|jalr_op</a:t>
            </a:r>
            <a:r>
              <a:rPr lang="en-US" altLang="ja-JP" sz="1800" dirty="0"/>
              <a:t>) ? pcplus4 :</a:t>
            </a:r>
          </a:p>
          <a:p>
            <a:pPr marL="0" indent="0">
              <a:buNone/>
            </a:pPr>
            <a:r>
              <a:rPr lang="ja-JP" altLang="en-US" sz="1800" dirty="0"/>
              <a:t>　　　</a:t>
            </a:r>
            <a:r>
              <a:rPr lang="en-US" altLang="ja-JP" sz="1800" dirty="0" err="1"/>
              <a:t>lui_op</a:t>
            </a:r>
            <a:r>
              <a:rPr lang="en-US" altLang="ja-JP" sz="1800" dirty="0"/>
              <a:t> ? {</a:t>
            </a:r>
            <a:r>
              <a:rPr lang="en-US" altLang="ja-JP" sz="1800" dirty="0" err="1"/>
              <a:t>instr</a:t>
            </a:r>
            <a:r>
              <a:rPr lang="en-US" altLang="ja-JP" sz="1800" dirty="0"/>
              <a:t>[31:12],12'b0}:</a:t>
            </a:r>
          </a:p>
          <a:p>
            <a:pPr marL="0" indent="0">
              <a:buNone/>
            </a:pPr>
            <a:r>
              <a:rPr lang="ja-JP" altLang="en-US" sz="1800" dirty="0"/>
              <a:t>　　　</a:t>
            </a:r>
            <a:r>
              <a:rPr lang="en-US" altLang="ja-JP" sz="1800" dirty="0" err="1"/>
              <a:t>lw_op</a:t>
            </a:r>
            <a:r>
              <a:rPr lang="en-US" altLang="ja-JP" sz="1800" dirty="0"/>
              <a:t>  ? </a:t>
            </a:r>
            <a:r>
              <a:rPr lang="en-US" altLang="ja-JP" sz="1800" dirty="0" err="1"/>
              <a:t>readdata</a:t>
            </a:r>
            <a:r>
              <a:rPr lang="en-US" altLang="ja-JP" sz="1800" dirty="0"/>
              <a:t> :</a:t>
            </a:r>
          </a:p>
          <a:p>
            <a:pPr marL="0" indent="0">
              <a:buNone/>
            </a:pPr>
            <a:r>
              <a:rPr lang="ja-JP" altLang="en-US" sz="1800" dirty="0"/>
              <a:t>　　　</a:t>
            </a:r>
            <a:r>
              <a:rPr lang="en-US" altLang="ja-JP" sz="1800" dirty="0" err="1"/>
              <a:t>lb_op</a:t>
            </a:r>
            <a:r>
              <a:rPr lang="en-US" altLang="ja-JP" sz="1800" dirty="0"/>
              <a:t> &amp; </a:t>
            </a:r>
            <a:r>
              <a:rPr lang="en-US" altLang="ja-JP" sz="1800" dirty="0" err="1"/>
              <a:t>aluresult</a:t>
            </a:r>
            <a:r>
              <a:rPr lang="en-US" altLang="ja-JP" sz="1800" dirty="0"/>
              <a:t>[1] &amp; </a:t>
            </a:r>
            <a:r>
              <a:rPr lang="en-US" altLang="ja-JP" sz="1800" dirty="0" err="1"/>
              <a:t>aluresult</a:t>
            </a:r>
            <a:r>
              <a:rPr lang="en-US" altLang="ja-JP" sz="1800" dirty="0"/>
              <a:t>[0] ? {{24{</a:t>
            </a:r>
            <a:r>
              <a:rPr lang="en-US" altLang="ja-JP" sz="1800" dirty="0" err="1"/>
              <a:t>readdata</a:t>
            </a:r>
            <a:r>
              <a:rPr lang="en-US" altLang="ja-JP" sz="1800" dirty="0"/>
              <a:t>[31]}},</a:t>
            </a:r>
            <a:r>
              <a:rPr lang="en-US" altLang="ja-JP" sz="1800" dirty="0" err="1"/>
              <a:t>readdata</a:t>
            </a:r>
            <a:r>
              <a:rPr lang="en-US" altLang="ja-JP" sz="1800" dirty="0"/>
              <a:t>[31:24]}:</a:t>
            </a:r>
          </a:p>
          <a:p>
            <a:pPr marL="0" indent="0">
              <a:buNone/>
            </a:pPr>
            <a:r>
              <a:rPr lang="ja-JP" altLang="en-US" sz="1800" dirty="0"/>
              <a:t>　　　</a:t>
            </a:r>
            <a:r>
              <a:rPr lang="en-US" altLang="ja-JP" sz="1800" dirty="0" err="1"/>
              <a:t>lb_op</a:t>
            </a:r>
            <a:r>
              <a:rPr lang="en-US" altLang="ja-JP" sz="1800" dirty="0"/>
              <a:t> &amp; </a:t>
            </a:r>
            <a:r>
              <a:rPr lang="en-US" altLang="ja-JP" sz="1800" dirty="0" err="1"/>
              <a:t>aluresult</a:t>
            </a:r>
            <a:r>
              <a:rPr lang="en-US" altLang="ja-JP" sz="1800" dirty="0"/>
              <a:t>[1]&amp; !</a:t>
            </a:r>
            <a:r>
              <a:rPr lang="en-US" altLang="ja-JP" sz="1800" dirty="0" err="1"/>
              <a:t>aluresult</a:t>
            </a:r>
            <a:r>
              <a:rPr lang="en-US" altLang="ja-JP" sz="1800" dirty="0"/>
              <a:t>[0]? {{24{</a:t>
            </a:r>
            <a:r>
              <a:rPr lang="en-US" altLang="ja-JP" sz="1800" dirty="0" err="1"/>
              <a:t>readdata</a:t>
            </a:r>
            <a:r>
              <a:rPr lang="en-US" altLang="ja-JP" sz="1800" dirty="0"/>
              <a:t>[23]}},</a:t>
            </a:r>
            <a:r>
              <a:rPr lang="en-US" altLang="ja-JP" sz="1800" dirty="0" err="1"/>
              <a:t>readdata</a:t>
            </a:r>
            <a:r>
              <a:rPr lang="en-US" altLang="ja-JP" sz="1800" dirty="0"/>
              <a:t>[23:16]}:</a:t>
            </a:r>
          </a:p>
          <a:p>
            <a:pPr marL="0" indent="0">
              <a:buNone/>
            </a:pPr>
            <a:r>
              <a:rPr lang="ja-JP" altLang="en-US" sz="1800" dirty="0"/>
              <a:t>　　　</a:t>
            </a:r>
            <a:r>
              <a:rPr lang="en-US" altLang="ja-JP" sz="1800" dirty="0" err="1"/>
              <a:t>lb_op</a:t>
            </a:r>
            <a:r>
              <a:rPr lang="en-US" altLang="ja-JP" sz="1800" dirty="0"/>
              <a:t> &amp; !</a:t>
            </a:r>
            <a:r>
              <a:rPr lang="en-US" altLang="ja-JP" sz="1800" dirty="0" err="1"/>
              <a:t>aluresult</a:t>
            </a:r>
            <a:r>
              <a:rPr lang="en-US" altLang="ja-JP" sz="1800" dirty="0"/>
              <a:t>[1]&amp; </a:t>
            </a:r>
            <a:r>
              <a:rPr lang="en-US" altLang="ja-JP" sz="1800" dirty="0" err="1"/>
              <a:t>aluresult</a:t>
            </a:r>
            <a:r>
              <a:rPr lang="en-US" altLang="ja-JP" sz="1800" dirty="0"/>
              <a:t>[0]? {{24{</a:t>
            </a:r>
            <a:r>
              <a:rPr lang="en-US" altLang="ja-JP" sz="1800" dirty="0" err="1"/>
              <a:t>readdata</a:t>
            </a:r>
            <a:r>
              <a:rPr lang="en-US" altLang="ja-JP" sz="1800" dirty="0"/>
              <a:t>[15]}},</a:t>
            </a:r>
            <a:r>
              <a:rPr lang="en-US" altLang="ja-JP" sz="1800" dirty="0" err="1"/>
              <a:t>readdata</a:t>
            </a:r>
            <a:r>
              <a:rPr lang="en-US" altLang="ja-JP" sz="1800" dirty="0"/>
              <a:t>[15:8]}:</a:t>
            </a:r>
            <a:r>
              <a:rPr lang="ja-JP" altLang="en-US" sz="1800" dirty="0"/>
              <a:t>　</a:t>
            </a:r>
            <a:endParaRPr lang="en-US" altLang="ja-JP" sz="1800" dirty="0"/>
          </a:p>
          <a:p>
            <a:pPr marL="0" indent="0">
              <a:buNone/>
            </a:pPr>
            <a:r>
              <a:rPr lang="ja-JP" altLang="en-US" sz="1800" dirty="0"/>
              <a:t>　　</a:t>
            </a:r>
            <a:r>
              <a:rPr lang="en-US" altLang="ja-JP" sz="1800" dirty="0"/>
              <a:t> </a:t>
            </a:r>
            <a:r>
              <a:rPr lang="ja-JP" altLang="en-US" sz="1800" dirty="0"/>
              <a:t>　</a:t>
            </a:r>
            <a:r>
              <a:rPr lang="en-US" altLang="ja-JP" sz="1800" dirty="0" err="1"/>
              <a:t>lb_op</a:t>
            </a:r>
            <a:r>
              <a:rPr lang="en-US" altLang="ja-JP" sz="1800" dirty="0"/>
              <a:t> &amp; !</a:t>
            </a:r>
            <a:r>
              <a:rPr lang="en-US" altLang="ja-JP" sz="1800" dirty="0" err="1"/>
              <a:t>aluresult</a:t>
            </a:r>
            <a:r>
              <a:rPr lang="en-US" altLang="ja-JP" sz="1800" dirty="0"/>
              <a:t>[1]&amp; !</a:t>
            </a:r>
            <a:r>
              <a:rPr lang="en-US" altLang="ja-JP" sz="1800" dirty="0" err="1"/>
              <a:t>aluresult</a:t>
            </a:r>
            <a:r>
              <a:rPr lang="en-US" altLang="ja-JP" sz="1800" dirty="0"/>
              <a:t>[0]? {{24{</a:t>
            </a:r>
            <a:r>
              <a:rPr lang="en-US" altLang="ja-JP" sz="1800" dirty="0" err="1"/>
              <a:t>readdata</a:t>
            </a:r>
            <a:r>
              <a:rPr lang="en-US" altLang="ja-JP" sz="1800" dirty="0"/>
              <a:t>[7]}},</a:t>
            </a:r>
            <a:r>
              <a:rPr lang="en-US" altLang="ja-JP" sz="1800" dirty="0" err="1"/>
              <a:t>readdata</a:t>
            </a:r>
            <a:r>
              <a:rPr lang="en-US" altLang="ja-JP" sz="1800" dirty="0"/>
              <a:t>[7:0]}:</a:t>
            </a:r>
            <a:r>
              <a:rPr lang="ja-JP" altLang="en-US" sz="1800" dirty="0"/>
              <a:t>　</a:t>
            </a:r>
            <a:endParaRPr lang="en-US" altLang="ja-JP" sz="1800" dirty="0"/>
          </a:p>
          <a:p>
            <a:pPr marL="0" indent="0">
              <a:buNone/>
            </a:pPr>
            <a:r>
              <a:rPr lang="ja-JP" altLang="en-US" sz="1800" dirty="0"/>
              <a:t>　　　</a:t>
            </a:r>
            <a:r>
              <a:rPr lang="en-US" altLang="ja-JP" sz="1800" dirty="0" err="1"/>
              <a:t>aluresult</a:t>
            </a:r>
            <a:r>
              <a:rPr lang="en-US" altLang="ja-JP" sz="1800" dirty="0"/>
              <a:t>;</a:t>
            </a:r>
          </a:p>
          <a:p>
            <a:endParaRPr kumimoji="1" lang="ja-JP" altLang="en-US" sz="2400" dirty="0"/>
          </a:p>
        </p:txBody>
      </p:sp>
      <p:pic>
        <p:nvPicPr>
          <p:cNvPr id="4" name="オーディオ 3">
            <a:hlinkClick r:id="" action="ppaction://media"/>
            <a:extLst>
              <a:ext uri="{FF2B5EF4-FFF2-40B4-BE49-F238E27FC236}">
                <a16:creationId xmlns:a16="http://schemas.microsoft.com/office/drawing/2014/main" id="{B5B2874B-A8AF-4B03-82B2-6852D3299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5726000"/>
      </p:ext>
    </p:extLst>
  </p:cSld>
  <p:clrMapOvr>
    <a:masterClrMapping/>
  </p:clrMapOvr>
  <mc:AlternateContent xmlns:mc="http://schemas.openxmlformats.org/markup-compatibility/2006">
    <mc:Choice xmlns:p14="http://schemas.microsoft.com/office/powerpoint/2010/main" Requires="p14">
      <p:transition spd="slow" p14:dur="2000" advTm="63841"/>
    </mc:Choice>
    <mc:Fallback>
      <p:transition spd="slow" advTm="6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982" x="6208713" y="3082925"/>
          <p14:tracePt t="8987" x="6345238" y="3027363"/>
          <p14:tracePt t="8993" x="6454775" y="3027363"/>
          <p14:tracePt t="9000" x="6508750" y="3027363"/>
          <p14:tracePt t="9009" x="6564313" y="3027363"/>
          <p14:tracePt t="9016" x="6591300" y="3036888"/>
          <p14:tracePt t="9023" x="6610350" y="3054350"/>
          <p14:tracePt t="9032" x="6637338" y="3073400"/>
          <p14:tracePt t="9048" x="6664325" y="3090863"/>
          <p14:tracePt t="9064" x="6673850" y="3090863"/>
          <p14:tracePt t="9072" x="6681788" y="3090863"/>
          <p14:tracePt t="9080" x="6710363" y="3090863"/>
          <p14:tracePt t="9088" x="6718300" y="3090863"/>
          <p14:tracePt t="9096" x="6737350" y="3090863"/>
          <p14:tracePt t="9103" x="6754813" y="3090863"/>
          <p14:tracePt t="9112" x="6791325" y="3090863"/>
          <p14:tracePt t="9120" x="6810375" y="3082925"/>
          <p14:tracePt t="9139" x="6819900" y="3073400"/>
          <p14:tracePt t="9144" x="6819900" y="3063875"/>
          <p14:tracePt t="9193" x="6819900" y="3054350"/>
          <p14:tracePt t="9216" x="6810375" y="3036888"/>
          <p14:tracePt t="9232" x="6783388" y="3009900"/>
          <p14:tracePt t="9240" x="6764338" y="2990850"/>
          <p14:tracePt t="9248" x="6737350" y="2946400"/>
          <p14:tracePt t="9256" x="6681788" y="2900363"/>
          <p14:tracePt t="9264" x="6654800" y="2881313"/>
          <p14:tracePt t="9272" x="6618288" y="2854325"/>
          <p14:tracePt t="9280" x="6591300" y="2836863"/>
          <p14:tracePt t="9288" x="6545263" y="2817813"/>
          <p14:tracePt t="9295" x="6481763" y="2781300"/>
          <p14:tracePt t="9304" x="6435725" y="2754313"/>
          <p14:tracePt t="9312" x="6381750" y="2727325"/>
          <p14:tracePt t="9320" x="6335713" y="2717800"/>
          <p14:tracePt t="9328" x="6291263" y="2708275"/>
          <p14:tracePt t="9336" x="6218238" y="2681288"/>
          <p14:tracePt t="9344" x="6172200" y="2662238"/>
          <p14:tracePt t="9353" x="6108700" y="2644775"/>
          <p14:tracePt t="9360" x="6026150" y="2608263"/>
          <p14:tracePt t="9368" x="5980113" y="2589213"/>
          <p14:tracePt t="9376" x="5907088" y="2544763"/>
          <p14:tracePt t="9384" x="5843588" y="2517775"/>
          <p14:tracePt t="9392" x="5743575" y="2462213"/>
          <p14:tracePt t="9401" x="5661025" y="2408238"/>
          <p14:tracePt t="9408" x="5580063" y="2371725"/>
          <p14:tracePt t="9416" x="5478463" y="2316163"/>
          <p14:tracePt t="9424" x="5397500" y="2262188"/>
          <p14:tracePt t="9432" x="5334000" y="2233613"/>
          <p14:tracePt t="9440" x="5305425" y="2197100"/>
          <p14:tracePt t="9448" x="5260975" y="2179638"/>
          <p14:tracePt t="9456" x="5224463" y="2143125"/>
          <p14:tracePt t="9464" x="5205413" y="2133600"/>
          <p14:tracePt t="9472" x="5187950" y="2116138"/>
          <p14:tracePt t="9488" x="5168900" y="2097088"/>
          <p14:tracePt t="9520" x="5159375" y="2089150"/>
          <p14:tracePt t="9544" x="5151438" y="2089150"/>
          <p14:tracePt t="9551" x="5141913" y="2089150"/>
          <p14:tracePt t="9560" x="5132388" y="2089150"/>
          <p14:tracePt t="9568" x="5114925" y="2079625"/>
          <p14:tracePt t="9592" x="5095875" y="2079625"/>
          <p14:tracePt t="9616" x="5086350" y="2079625"/>
          <p14:tracePt t="9649" x="5068888" y="2060575"/>
          <p14:tracePt t="9672" x="5059363" y="2060575"/>
          <p14:tracePt t="9849" x="5059363" y="2052638"/>
          <p14:tracePt t="9865" x="5059363" y="2033588"/>
          <p14:tracePt t="9875" x="5059363" y="2024063"/>
          <p14:tracePt t="9881" x="5059363" y="2016125"/>
          <p14:tracePt t="9889" x="5078413" y="1997075"/>
          <p14:tracePt t="9896" x="5086350" y="1987550"/>
          <p14:tracePt t="9912" x="5095875" y="1979613"/>
          <p14:tracePt t="9928" x="5105400" y="1970088"/>
          <p14:tracePt t="9993" x="5114925" y="1960563"/>
          <p14:tracePt t="10048" x="5122863" y="1960563"/>
          <p14:tracePt t="10305" x="5114925" y="1960563"/>
          <p14:tracePt t="10313" x="5095875" y="1960563"/>
          <p14:tracePt t="10321" x="5078413" y="1960563"/>
          <p14:tracePt t="10330" x="5059363" y="1960563"/>
          <p14:tracePt t="10336" x="5041900" y="1960563"/>
          <p14:tracePt t="10344" x="5022850" y="1960563"/>
          <p14:tracePt t="10352" x="5005388" y="1960563"/>
          <p14:tracePt t="10360" x="4986338" y="1960563"/>
          <p14:tracePt t="10367" x="4978400" y="1960563"/>
          <p14:tracePt t="10376" x="4968875" y="1960563"/>
          <p14:tracePt t="10386" x="4949825" y="1960563"/>
          <p14:tracePt t="10392" x="4941888" y="1960563"/>
          <p14:tracePt t="10401" x="4913313" y="1960563"/>
          <p14:tracePt t="10408" x="4886325" y="1960563"/>
          <p14:tracePt t="10416" x="4840288" y="1960563"/>
          <p14:tracePt t="10423" x="4786313" y="1960563"/>
          <p14:tracePt t="10432" x="4730750" y="1960563"/>
          <p14:tracePt t="10441" x="4695825" y="1960563"/>
          <p14:tracePt t="10448" x="4630738" y="1933575"/>
          <p14:tracePt t="10456" x="4576763" y="1933575"/>
          <p14:tracePt t="10464" x="4521200" y="1933575"/>
          <p14:tracePt t="10472" x="4476750" y="1933575"/>
          <p14:tracePt t="10480" x="4421188" y="1933575"/>
          <p14:tracePt t="10488" x="4403725" y="1933575"/>
          <p14:tracePt t="10496" x="4376738" y="1933575"/>
          <p14:tracePt t="10504" x="4348163" y="1924050"/>
          <p14:tracePt t="10512" x="4330700" y="1924050"/>
          <p14:tracePt t="10520" x="4321175" y="1914525"/>
          <p14:tracePt t="10528" x="4311650" y="1914525"/>
          <p14:tracePt t="10536" x="4294188" y="1906588"/>
          <p14:tracePt t="10552" x="4275138" y="1906588"/>
          <p14:tracePt t="10560" x="4230688" y="1887538"/>
          <p14:tracePt t="10568" x="4221163" y="1887538"/>
          <p14:tracePt t="10576" x="4184650" y="1878013"/>
          <p14:tracePt t="10584" x="4175125" y="1878013"/>
          <p14:tracePt t="10592" x="4148138" y="1878013"/>
          <p14:tracePt t="10600" x="4111625" y="1870075"/>
          <p14:tracePt t="10608" x="4094163" y="1870075"/>
          <p14:tracePt t="10616" x="4065588" y="1870075"/>
          <p14:tracePt t="10624" x="4029075" y="1870075"/>
          <p14:tracePt t="10632" x="4002088" y="1870075"/>
          <p14:tracePt t="10640" x="3965575" y="1870075"/>
          <p14:tracePt t="10648" x="3948113" y="1870075"/>
          <p14:tracePt t="10657" x="3902075" y="1870075"/>
          <p14:tracePt t="10664" x="3883025" y="1870075"/>
          <p14:tracePt t="10672" x="3846513" y="1870075"/>
          <p14:tracePt t="10680" x="3819525" y="1870075"/>
          <p14:tracePt t="10688" x="3802063" y="1870075"/>
          <p14:tracePt t="10698" x="3756025" y="1870075"/>
          <p14:tracePt t="10704" x="3738563" y="1870075"/>
          <p14:tracePt t="10712" x="3702050" y="1870075"/>
          <p14:tracePt t="10720" x="3656013" y="1870075"/>
          <p14:tracePt t="10728" x="3636963" y="1870075"/>
          <p14:tracePt t="10736" x="3600450" y="1870075"/>
          <p14:tracePt t="10744" x="3573463" y="1870075"/>
          <p14:tracePt t="10752" x="3556000" y="1870075"/>
          <p14:tracePt t="10763" x="3546475" y="1870075"/>
          <p14:tracePt t="10768" x="3519488" y="1870075"/>
          <p14:tracePt t="10776" x="3509963" y="1870075"/>
          <p14:tracePt t="10784" x="3482975" y="1870075"/>
          <p14:tracePt t="10800" x="3463925" y="1860550"/>
          <p14:tracePt t="10824" x="3427413" y="1860550"/>
          <p14:tracePt t="10840" x="3419475" y="1860550"/>
          <p14:tracePt t="10848" x="3400425" y="1860550"/>
          <p14:tracePt t="10856" x="3390900" y="1860550"/>
          <p14:tracePt t="10864" x="3382963" y="1860550"/>
          <p14:tracePt t="10880" x="3373438" y="1860550"/>
          <p14:tracePt t="10887" x="3363913" y="1860550"/>
          <p14:tracePt t="10896" x="3354388" y="1860550"/>
          <p14:tracePt t="10912" x="3346450" y="1860550"/>
          <p14:tracePt t="10928" x="3336925" y="1860550"/>
          <p14:tracePt t="10944" x="3317875" y="1860550"/>
          <p14:tracePt t="10960" x="3309938" y="1860550"/>
          <p14:tracePt t="11096" x="3290888" y="1851025"/>
          <p14:tracePt t="11125" x="3290888" y="1841500"/>
          <p14:tracePt t="11144" x="3290888" y="1833563"/>
          <p14:tracePt t="11176" x="3273425" y="1814513"/>
          <p14:tracePt t="11209" x="3263900" y="1814513"/>
          <p14:tracePt t="11217" x="3254375" y="1814513"/>
          <p14:tracePt t="11225" x="3236913" y="1814513"/>
          <p14:tracePt t="11233" x="3227388" y="1814513"/>
          <p14:tracePt t="11243" x="3217863" y="1814513"/>
          <p14:tracePt t="11256" x="3200400" y="1814513"/>
          <p14:tracePt t="11265" x="3181350" y="1814513"/>
          <p14:tracePt t="11277" x="3171825" y="1814513"/>
          <p14:tracePt t="11281" x="3154363" y="1814513"/>
          <p14:tracePt t="11289" x="3144838" y="1814513"/>
          <p14:tracePt t="11306" x="3136900" y="1814513"/>
          <p14:tracePt t="11313" x="3117850" y="1814513"/>
          <p14:tracePt t="11322" x="3100388" y="1814513"/>
          <p14:tracePt t="11327" x="3090863" y="1814513"/>
          <p14:tracePt t="11337" x="3063875" y="1814513"/>
          <p14:tracePt t="11344" x="3044825" y="1814513"/>
          <p14:tracePt t="11353" x="3027363" y="1814513"/>
          <p14:tracePt t="11360" x="2998788" y="1814513"/>
          <p14:tracePt t="11368" x="2971800" y="1814513"/>
          <p14:tracePt t="11376" x="2925763" y="1814513"/>
          <p14:tracePt t="11384" x="2898775" y="1814513"/>
          <p14:tracePt t="11392" x="2862263" y="1814513"/>
          <p14:tracePt t="11400" x="2808288" y="1814513"/>
          <p14:tracePt t="11408" x="2781300" y="1814513"/>
          <p14:tracePt t="11417" x="2744788" y="1814513"/>
          <p14:tracePt t="11424" x="2725738" y="1814513"/>
          <p14:tracePt t="11432" x="2716213" y="1814513"/>
          <p14:tracePt t="11440" x="2708275" y="1814513"/>
          <p14:tracePt t="11457" x="2689225" y="1814513"/>
          <p14:tracePt t="11801" x="2689225" y="1804988"/>
          <p14:tracePt t="11825" x="2698750" y="1797050"/>
          <p14:tracePt t="11833" x="2708275" y="1787525"/>
          <p14:tracePt t="11848" x="2716213" y="1778000"/>
          <p14:tracePt t="11856" x="2735263" y="1760538"/>
          <p14:tracePt t="11864" x="2752725" y="1751013"/>
          <p14:tracePt t="11872" x="2762250" y="1741488"/>
          <p14:tracePt t="11893" x="2771775" y="1731963"/>
          <p14:tracePt t="11904" x="2781300" y="1724025"/>
          <p14:tracePt t="11944" x="2798763" y="1714500"/>
          <p14:tracePt t="12058" x="2808288" y="1704975"/>
          <p14:tracePt t="12408" x="2817813" y="1704975"/>
          <p14:tracePt t="12424" x="2825750" y="1704975"/>
          <p14:tracePt t="12440" x="2835275" y="1714500"/>
          <p14:tracePt t="12459" x="2844800" y="1714500"/>
          <p14:tracePt t="12474" x="2852738" y="1714500"/>
          <p14:tracePt t="12498" x="2871788" y="1714500"/>
          <p14:tracePt t="12701" x="2881313" y="1714500"/>
          <p14:tracePt t="12737" x="2889250" y="1714500"/>
          <p14:tracePt t="12784" x="2908300" y="1714500"/>
          <p14:tracePt t="13081" x="2917825" y="1714500"/>
          <p14:tracePt t="13097" x="2935288" y="1704975"/>
          <p14:tracePt t="13129" x="2954338" y="1697038"/>
          <p14:tracePt t="13161" x="2962275" y="1697038"/>
          <p14:tracePt t="13293" x="2971800" y="1697038"/>
          <p14:tracePt t="13530" x="2990850" y="1697038"/>
          <p14:tracePt t="13928" x="2998788" y="1697038"/>
          <p14:tracePt t="14129" x="3008313" y="1697038"/>
          <p14:tracePt t="14298" x="3017838" y="1697038"/>
          <p14:tracePt t="14329" x="3017838" y="1704975"/>
          <p14:tracePt t="14549" x="3017838" y="1714500"/>
          <p14:tracePt t="14638" x="3017838" y="1724025"/>
          <p14:tracePt t="14768" x="3017838" y="1741488"/>
          <p14:tracePt t="14977" x="3017838" y="1751013"/>
          <p14:tracePt t="19129" x="3017838" y="1760538"/>
          <p14:tracePt t="20113" x="3008313" y="1760538"/>
          <p14:tracePt t="20129" x="2998788" y="1760538"/>
          <p14:tracePt t="20139" x="2981325" y="1768475"/>
          <p14:tracePt t="20145" x="2981325" y="1787525"/>
          <p14:tracePt t="20155" x="2981325" y="1797050"/>
          <p14:tracePt t="20160" x="2962275" y="1814513"/>
          <p14:tracePt t="20168" x="2962275" y="1824038"/>
          <p14:tracePt t="20184" x="2954338" y="1841500"/>
          <p14:tracePt t="20341" x="2954338" y="1860550"/>
          <p14:tracePt t="20368" x="2944813" y="1870075"/>
          <p14:tracePt t="20466" x="2944813" y="1887538"/>
          <p14:tracePt t="20502" x="2917825" y="1906588"/>
          <p14:tracePt t="20512" x="2917825" y="1914525"/>
          <p14:tracePt t="20520" x="2917825" y="1924050"/>
          <p14:tracePt t="20528" x="2908300" y="1933575"/>
          <p14:tracePt t="20536" x="2898775" y="1943100"/>
          <p14:tracePt t="20544" x="2889250" y="1951038"/>
          <p14:tracePt t="20553" x="2881313" y="1960563"/>
          <p14:tracePt t="20561" x="2871788" y="1970088"/>
          <p14:tracePt t="20569" x="2871788" y="1987550"/>
          <p14:tracePt t="20577" x="2862263" y="2006600"/>
          <p14:tracePt t="20585" x="2852738" y="2016125"/>
          <p14:tracePt t="20593" x="2844800" y="2043113"/>
          <p14:tracePt t="20601" x="2844800" y="2052638"/>
          <p14:tracePt t="20610" x="2835275" y="2052638"/>
          <p14:tracePt t="20615" x="2835275" y="2070100"/>
          <p14:tracePt t="20624" x="2825750" y="2089150"/>
          <p14:tracePt t="20640" x="2825750" y="2097088"/>
          <p14:tracePt t="20656" x="2825750" y="2116138"/>
          <p14:tracePt t="20673" x="2825750" y="2125663"/>
          <p14:tracePt t="20689" x="2817813" y="2133600"/>
          <p14:tracePt t="20716" x="2817813" y="2143125"/>
          <p14:tracePt t="20729" x="2808288" y="2143125"/>
          <p14:tracePt t="20736" x="2798763" y="2143125"/>
          <p14:tracePt t="20745" x="2789238" y="2152650"/>
          <p14:tracePt t="20768" x="2789238" y="2160588"/>
          <p14:tracePt t="20784" x="2781300" y="2170113"/>
          <p14:tracePt t="20800" x="2771775" y="2189163"/>
          <p14:tracePt t="20808" x="2771775" y="2197100"/>
          <p14:tracePt t="20817" x="2771775" y="2206625"/>
          <p14:tracePt t="20825" x="2762250" y="2216150"/>
          <p14:tracePt t="20834" x="2744788" y="2225675"/>
          <p14:tracePt t="20842" x="2735263" y="2252663"/>
          <p14:tracePt t="20865" x="2735263" y="2279650"/>
          <p14:tracePt t="20872" x="2725738" y="2289175"/>
          <p14:tracePt t="20880" x="2716213" y="2298700"/>
          <p14:tracePt t="20909" x="2708275" y="2306638"/>
          <p14:tracePt t="21161" x="2698750" y="2306638"/>
          <p14:tracePt t="21168" x="2671763" y="2316163"/>
          <p14:tracePt t="21176" x="2662238" y="2316163"/>
          <p14:tracePt t="21191" x="2635250" y="2316163"/>
          <p14:tracePt t="21199" x="2625725" y="2316163"/>
          <p14:tracePt t="21208" x="2606675" y="2335213"/>
          <p14:tracePt t="21216" x="2598738" y="2335213"/>
          <p14:tracePt t="21224" x="2589213" y="2335213"/>
          <p14:tracePt t="21241" x="2579688" y="2335213"/>
          <p14:tracePt t="21249" x="2562225" y="2335213"/>
          <p14:tracePt t="21259" x="2543175" y="2343150"/>
          <p14:tracePt t="21275" x="2525713" y="2352675"/>
          <p14:tracePt t="21284" x="2516188" y="2352675"/>
          <p14:tracePt t="21287" x="2506663" y="2352675"/>
          <p14:tracePt t="21296" x="2498725" y="2352675"/>
          <p14:tracePt t="21304" x="2470150" y="2371725"/>
          <p14:tracePt t="21312" x="2462213" y="2371725"/>
          <p14:tracePt t="21320" x="2452688" y="2371725"/>
          <p14:tracePt t="21336" x="2425700" y="2379663"/>
          <p14:tracePt t="21346" x="2416175" y="2379663"/>
          <p14:tracePt t="21363" x="2406650" y="2379663"/>
          <p14:tracePt t="21368" x="2389188" y="2379663"/>
          <p14:tracePt t="21376" x="2379663" y="2389188"/>
          <p14:tracePt t="21392" x="2370138" y="2389188"/>
          <p14:tracePt t="21432" x="2352675" y="2389188"/>
          <p14:tracePt t="21464" x="2343150" y="2389188"/>
          <p14:tracePt t="21481" x="2333625" y="2389188"/>
          <p14:tracePt t="21489" x="2324100" y="2398713"/>
          <p14:tracePt t="21505" x="2306638" y="2398713"/>
          <p14:tracePt t="21528" x="2297113" y="2398713"/>
          <p14:tracePt t="21535" x="2270125" y="2398713"/>
          <p14:tracePt t="21552" x="2260600" y="2398713"/>
          <p14:tracePt t="21576" x="2251075" y="2398713"/>
          <p14:tracePt t="21592" x="2243138" y="2398713"/>
          <p14:tracePt t="21600" x="2224088" y="2398713"/>
          <p14:tracePt t="21624" x="2206625" y="2398713"/>
          <p14:tracePt t="21640" x="2187575" y="2398713"/>
          <p14:tracePt t="21648" x="2179638" y="2398713"/>
          <p14:tracePt t="21656" x="2170113" y="2398713"/>
          <p14:tracePt t="21665" x="2160588" y="2398713"/>
          <p14:tracePt t="21675" x="2143125" y="2398713"/>
          <p14:tracePt t="21700" x="2133600" y="2398713"/>
          <p14:tracePt t="21744" x="2124075" y="2398713"/>
          <p14:tracePt t="21964" x="2143125" y="2398713"/>
          <p14:tracePt t="21967" x="2179638" y="2398713"/>
          <p14:tracePt t="21976" x="2224088" y="2416175"/>
          <p14:tracePt t="21984" x="2279650" y="2435225"/>
          <p14:tracePt t="21992" x="2343150" y="2435225"/>
          <p14:tracePt t="22000" x="2416175" y="2435225"/>
          <p14:tracePt t="22008" x="2470150" y="2435225"/>
          <p14:tracePt t="22016" x="2543175" y="2435225"/>
          <p14:tracePt t="22026" x="2598738" y="2435225"/>
          <p14:tracePt t="22031" x="2652713" y="2435225"/>
          <p14:tracePt t="22040" x="2698750" y="2435225"/>
          <p14:tracePt t="22048" x="2716213" y="2435225"/>
          <p14:tracePt t="22057" x="2744788" y="2435225"/>
          <p14:tracePt t="22063" x="2752725" y="2425700"/>
          <p14:tracePt t="22080" x="2762250" y="2425700"/>
          <p14:tracePt t="22089" x="2781300" y="2425700"/>
          <p14:tracePt t="22113" x="2781300" y="2416175"/>
          <p14:tracePt t="22346" x="2781300" y="2408238"/>
          <p14:tracePt t="22424" x="2762250" y="2408238"/>
          <p14:tracePt t="22472" x="2752725" y="2408238"/>
          <p14:tracePt t="22512" x="2744788" y="2398713"/>
          <p14:tracePt t="22552" x="2744788" y="2389188"/>
          <p14:tracePt t="22665" x="2744788" y="2379663"/>
          <p14:tracePt t="22714" x="2744788" y="2362200"/>
          <p14:tracePt t="23184" x="2744788" y="2352675"/>
          <p14:tracePt t="26144" x="2744788" y="2343150"/>
          <p14:tracePt t="27216" x="2735263" y="2343150"/>
          <p14:tracePt t="27425" x="2735263" y="2352675"/>
          <p14:tracePt t="27875" x="2725738" y="2343150"/>
          <p14:tracePt t="27879" x="2716213" y="2343150"/>
          <p14:tracePt t="27889" x="2698750" y="2362200"/>
          <p14:tracePt t="27896" x="2671763" y="2371725"/>
          <p14:tracePt t="27903" x="2606675" y="2416175"/>
          <p14:tracePt t="27912" x="2525713" y="2462213"/>
          <p14:tracePt t="27920" x="2443163" y="2498725"/>
          <p14:tracePt t="27928" x="2389188" y="2525713"/>
          <p14:tracePt t="27936" x="2270125" y="2571750"/>
          <p14:tracePt t="27944" x="2224088" y="2589213"/>
          <p14:tracePt t="27952" x="2179638" y="2608263"/>
          <p14:tracePt t="27960" x="2151063" y="2625725"/>
          <p14:tracePt t="27967" x="2087563" y="2644775"/>
          <p14:tracePt t="27976" x="2087563" y="2654300"/>
          <p14:tracePt t="27984" x="2060575" y="2654300"/>
          <p14:tracePt t="27993" x="2051050" y="2662238"/>
          <p14:tracePt t="28001" x="2041525" y="2662238"/>
          <p14:tracePt t="28017" x="2024063" y="2662238"/>
          <p14:tracePt t="28035" x="2014538" y="2662238"/>
          <p14:tracePt t="28040" x="1987550" y="2671763"/>
          <p14:tracePt t="28048" x="1951038" y="2671763"/>
          <p14:tracePt t="28057" x="1895475" y="2690813"/>
          <p14:tracePt t="28065" x="1868488" y="2698750"/>
          <p14:tracePt t="28075" x="1814513" y="2717800"/>
          <p14:tracePt t="28079" x="1795463" y="2717800"/>
          <p14:tracePt t="28091" x="1731963" y="2727325"/>
          <p14:tracePt t="28097" x="1695450" y="2744788"/>
          <p14:tracePt t="28107" x="1649413" y="2744788"/>
          <p14:tracePt t="28114" x="1631950" y="2744788"/>
          <p14:tracePt t="28122" x="1604963" y="2744788"/>
          <p14:tracePt t="28128" x="1558925" y="2744788"/>
          <p14:tracePt t="28136" x="1549400" y="2744788"/>
          <p14:tracePt t="28144" x="1541463" y="2744788"/>
          <p14:tracePt t="28152" x="1512888" y="2744788"/>
          <p14:tracePt t="28160" x="1468438" y="2735263"/>
          <p14:tracePt t="28168" x="1449388" y="2727325"/>
          <p14:tracePt t="28176" x="1422400" y="2708275"/>
          <p14:tracePt t="28184" x="1412875" y="2698750"/>
          <p14:tracePt t="28192" x="1403350" y="2698750"/>
          <p14:tracePt t="28200" x="1395413" y="2698750"/>
          <p14:tracePt t="28208" x="1366838" y="2698750"/>
          <p14:tracePt t="28216" x="1349375" y="2698750"/>
          <p14:tracePt t="28225" x="1330325" y="2698750"/>
          <p14:tracePt t="28232" x="1312863" y="2698750"/>
          <p14:tracePt t="28249" x="1293813" y="2698750"/>
          <p14:tracePt t="28258" x="1285875" y="2698750"/>
          <p14:tracePt t="28265" x="1276350" y="2708275"/>
          <p14:tracePt t="28281" x="1249363" y="2708275"/>
          <p14:tracePt t="28294" x="1239838" y="2708275"/>
          <p14:tracePt t="28392" x="1230313" y="2708275"/>
          <p14:tracePt t="28616" x="1230313" y="2690813"/>
          <p14:tracePt t="28640" x="1239838" y="2681288"/>
          <p14:tracePt t="28672" x="1249363" y="2681288"/>
          <p14:tracePt t="28704" x="1266825" y="2681288"/>
          <p14:tracePt t="28728" x="1276350" y="2681288"/>
          <p14:tracePt t="28752" x="1285875" y="2681288"/>
          <p14:tracePt t="28784" x="1293813" y="2681288"/>
          <p14:tracePt t="28800" x="1303338" y="2681288"/>
          <p14:tracePt t="28848" x="1312863" y="2671763"/>
          <p14:tracePt t="28888" x="1322388" y="2662238"/>
          <p14:tracePt t="29026" x="1330325" y="2662238"/>
          <p14:tracePt t="29040" x="1349375" y="2662238"/>
          <p14:tracePt t="29057" x="1358900" y="2662238"/>
          <p14:tracePt t="29088" x="1366838" y="2662238"/>
          <p14:tracePt t="29104" x="1385888" y="2662238"/>
          <p14:tracePt t="29112" x="1395413" y="2662238"/>
          <p14:tracePt t="29128" x="1403350" y="2662238"/>
          <p14:tracePt t="29136" x="1412875" y="2662238"/>
          <p14:tracePt t="29144" x="1422400" y="2662238"/>
          <p14:tracePt t="29152" x="1431925" y="2662238"/>
          <p14:tracePt t="29168" x="1439863" y="2662238"/>
          <p14:tracePt t="29176" x="1449388" y="2662238"/>
          <p14:tracePt t="29201" x="1468438" y="2662238"/>
          <p14:tracePt t="29225" x="1476375" y="2662238"/>
          <p14:tracePt t="29232" x="1485900" y="2662238"/>
          <p14:tracePt t="29257" x="1504950" y="2662238"/>
          <p14:tracePt t="29264" x="1512888" y="2662238"/>
          <p14:tracePt t="29272" x="1522413" y="2662238"/>
          <p14:tracePt t="29279" x="1531938" y="2662238"/>
          <p14:tracePt t="29289" x="1549400" y="2662238"/>
          <p14:tracePt t="29312" x="1558925" y="2662238"/>
          <p14:tracePt t="29322" x="1585913" y="2662238"/>
          <p14:tracePt t="29328" x="1595438" y="2662238"/>
          <p14:tracePt t="29336" x="1604963" y="2662238"/>
          <p14:tracePt t="29344" x="1631950" y="2662238"/>
          <p14:tracePt t="29353" x="1649413" y="2662238"/>
          <p14:tracePt t="29360" x="1658938" y="2662238"/>
          <p14:tracePt t="29368" x="1677988" y="2662238"/>
          <p14:tracePt t="29376" x="1695450" y="2662238"/>
          <p14:tracePt t="29384" x="1751013" y="2662238"/>
          <p14:tracePt t="29392" x="1814513" y="2671763"/>
          <p14:tracePt t="29401" x="1851025" y="2671763"/>
          <p14:tracePt t="29408" x="1905000" y="2671763"/>
          <p14:tracePt t="29416" x="1951038" y="2671763"/>
          <p14:tracePt t="29424" x="1968500" y="2671763"/>
          <p14:tracePt t="29432" x="1997075" y="2671763"/>
          <p14:tracePt t="29440" x="2005013" y="2671763"/>
          <p14:tracePt t="29449" x="2033588" y="2671763"/>
          <p14:tracePt t="29512" x="2041525" y="2671763"/>
          <p14:tracePt t="29520" x="2051050" y="2671763"/>
          <p14:tracePt t="29528" x="2070100" y="2671763"/>
          <p14:tracePt t="29536" x="2078038" y="2671763"/>
          <p14:tracePt t="29544" x="2087563" y="2671763"/>
          <p14:tracePt t="29552" x="2097088" y="2671763"/>
          <p14:tracePt t="29560" x="2106613" y="2671763"/>
          <p14:tracePt t="29568" x="2114550" y="2671763"/>
          <p14:tracePt t="29576" x="2124075" y="2671763"/>
          <p14:tracePt t="29584" x="2133600" y="2671763"/>
          <p14:tracePt t="29592" x="2151063" y="2671763"/>
          <p14:tracePt t="29608" x="2170113" y="2671763"/>
          <p14:tracePt t="29615" x="2179638" y="2671763"/>
          <p14:tracePt t="29632" x="2187575" y="2671763"/>
          <p14:tracePt t="29640" x="2197100" y="2662238"/>
          <p14:tracePt t="29656" x="2206625" y="2662238"/>
          <p14:tracePt t="29664" x="2224088" y="2654300"/>
          <p14:tracePt t="29672" x="2233613" y="2654300"/>
          <p14:tracePt t="29689" x="2243138" y="2644775"/>
          <p14:tracePt t="29697" x="2251075" y="2635250"/>
          <p14:tracePt t="29712" x="2260600" y="2617788"/>
          <p14:tracePt t="29730" x="2270125" y="2598738"/>
          <p14:tracePt t="29737" x="2270125" y="2581275"/>
          <p14:tracePt t="29745" x="2270125" y="2571750"/>
          <p14:tracePt t="29753" x="2279650" y="2571750"/>
          <p14:tracePt t="29849" x="2287588" y="2571750"/>
          <p14:tracePt t="29865" x="2297113" y="2571750"/>
          <p14:tracePt t="29873" x="2316163" y="2571750"/>
          <p14:tracePt t="29880" x="2324100" y="2571750"/>
          <p14:tracePt t="29896" x="2333625" y="2571750"/>
          <p14:tracePt t="29904" x="2360613" y="2571750"/>
          <p14:tracePt t="29912" x="2370138" y="2571750"/>
          <p14:tracePt t="29921" x="2406650" y="2571750"/>
          <p14:tracePt t="29928" x="2433638" y="2571750"/>
          <p14:tracePt t="29936" x="2462213" y="2571750"/>
          <p14:tracePt t="29944" x="2498725" y="2571750"/>
          <p14:tracePt t="29952" x="2516188" y="2571750"/>
          <p14:tracePt t="29960" x="2543175" y="2571750"/>
          <p14:tracePt t="29968" x="2562225" y="2571750"/>
          <p14:tracePt t="29976" x="2570163" y="2571750"/>
          <p14:tracePt t="29984" x="2589213" y="2571750"/>
          <p14:tracePt t="29992" x="2598738" y="2571750"/>
          <p14:tracePt t="30000" x="2625725" y="2562225"/>
          <p14:tracePt t="30008" x="2635250" y="2562225"/>
          <p14:tracePt t="30016" x="2643188" y="2562225"/>
          <p14:tracePt t="30026" x="2662238" y="2562225"/>
          <p14:tracePt t="30034" x="2671763" y="2562225"/>
          <p14:tracePt t="30050" x="2679700" y="2562225"/>
          <p14:tracePt t="30059" x="2689225" y="2562225"/>
          <p14:tracePt t="30066" x="2708275" y="2562225"/>
          <p14:tracePt t="30078" x="2716213" y="2562225"/>
          <p14:tracePt t="30082" x="2725738" y="2562225"/>
          <p14:tracePt t="30095" x="2735263" y="2562225"/>
          <p14:tracePt t="30097" x="2744788" y="2562225"/>
          <p14:tracePt t="30105" x="2762250" y="2562225"/>
          <p14:tracePt t="30112" x="2771775" y="2562225"/>
          <p14:tracePt t="30120" x="2789238" y="2562225"/>
          <p14:tracePt t="30128" x="2798763" y="2562225"/>
          <p14:tracePt t="30144" x="2808288" y="2562225"/>
          <p14:tracePt t="30168" x="2817813" y="2562225"/>
          <p14:tracePt t="30176" x="2835275" y="2562225"/>
          <p14:tracePt t="30192" x="2844800" y="2562225"/>
          <p14:tracePt t="30208" x="2871788" y="2562225"/>
          <p14:tracePt t="30225" x="2889250" y="2562225"/>
          <p14:tracePt t="30232" x="2908300" y="2562225"/>
          <p14:tracePt t="30240" x="2925763" y="2562225"/>
          <p14:tracePt t="30248" x="2944813" y="2562225"/>
          <p14:tracePt t="30256" x="2971800" y="2562225"/>
          <p14:tracePt t="30264" x="2990850" y="2562225"/>
          <p14:tracePt t="30273" x="3017838" y="2562225"/>
          <p14:tracePt t="30280" x="3054350" y="2562225"/>
          <p14:tracePt t="30291" x="3071813" y="2562225"/>
          <p14:tracePt t="30296" x="3100388" y="2562225"/>
          <p14:tracePt t="30308" x="3117850" y="2562225"/>
          <p14:tracePt t="30313" x="3154363" y="2562225"/>
          <p14:tracePt t="30321" x="3171825" y="2562225"/>
          <p14:tracePt t="30333" x="3208338" y="2562225"/>
          <p14:tracePt t="30337" x="3217863" y="2562225"/>
          <p14:tracePt t="30348" x="3244850" y="2562225"/>
          <p14:tracePt t="30351" x="3263900" y="2562225"/>
          <p14:tracePt t="30362" x="3273425" y="2562225"/>
          <p14:tracePt t="30369" x="3281363" y="2562225"/>
          <p14:tracePt t="30379" x="3290888" y="2562225"/>
          <p14:tracePt t="30386" x="3300413" y="2562225"/>
          <p14:tracePt t="30393" x="3309938" y="2562225"/>
          <p14:tracePt t="30408" x="3327400" y="2562225"/>
          <p14:tracePt t="30416" x="3336925" y="2562225"/>
          <p14:tracePt t="30441" x="3346450" y="2562225"/>
          <p14:tracePt t="30466" x="3363913" y="2562225"/>
          <p14:tracePt t="30472" x="3373438" y="2562225"/>
          <p14:tracePt t="30480" x="3382963" y="2562225"/>
          <p14:tracePt t="30748" x="3390900" y="2581275"/>
          <p14:tracePt t="30858" x="3390900" y="2589213"/>
          <p14:tracePt t="30866" x="3390900" y="2608263"/>
          <p14:tracePt t="30881" x="3390900" y="2617788"/>
          <p14:tracePt t="30896" x="3390900" y="2625725"/>
          <p14:tracePt t="31075" x="3390900" y="2644775"/>
          <p14:tracePt t="31092" x="3400425" y="2654300"/>
          <p14:tracePt t="31114" x="3400425" y="2662238"/>
          <p14:tracePt t="31154" x="3409950" y="2671763"/>
          <p14:tracePt t="31209" x="3419475" y="2671763"/>
          <p14:tracePt t="31225" x="3427413" y="2671763"/>
          <p14:tracePt t="31232" x="3436938" y="2681288"/>
          <p14:tracePt t="31240" x="3446463" y="2681288"/>
          <p14:tracePt t="31248" x="3463925" y="2690813"/>
          <p14:tracePt t="31264" x="3482975" y="2698750"/>
          <p14:tracePt t="31272" x="3500438" y="2708275"/>
          <p14:tracePt t="31279" x="3536950" y="2708275"/>
          <p14:tracePt t="31288" x="3536950" y="2717800"/>
          <p14:tracePt t="31296" x="3556000" y="2717800"/>
          <p14:tracePt t="31304" x="3582988" y="2717800"/>
          <p14:tracePt t="31312" x="3609975" y="2735263"/>
          <p14:tracePt t="31320" x="3636963" y="2735263"/>
          <p14:tracePt t="31328" x="3646488" y="2735263"/>
          <p14:tracePt t="31336" x="3673475" y="2735263"/>
          <p14:tracePt t="31344" x="3702050" y="2735263"/>
          <p14:tracePt t="31352" x="3729038" y="2735263"/>
          <p14:tracePt t="31360" x="3765550" y="2735263"/>
          <p14:tracePt t="31368" x="3802063" y="2735263"/>
          <p14:tracePt t="31376" x="3838575" y="2735263"/>
          <p14:tracePt t="31384" x="3883025" y="2735263"/>
          <p14:tracePt t="31392" x="3911600" y="2735263"/>
          <p14:tracePt t="31401" x="3938588" y="2735263"/>
          <p14:tracePt t="31408" x="3975100" y="2735263"/>
          <p14:tracePt t="31417" x="4011613" y="2735263"/>
          <p14:tracePt t="31425" x="4048125" y="2735263"/>
          <p14:tracePt t="31433" x="4075113" y="2735263"/>
          <p14:tracePt t="31441" x="4094163" y="2735263"/>
          <p14:tracePt t="31450" x="4138613" y="2735263"/>
          <p14:tracePt t="31457" x="4165600" y="2735263"/>
          <p14:tracePt t="31467" x="4184650" y="2735263"/>
          <p14:tracePt t="31475" x="4211638" y="2735263"/>
          <p14:tracePt t="31481" x="4221163" y="2735263"/>
          <p14:tracePt t="31491" x="4230688" y="2727325"/>
          <p14:tracePt t="31497" x="4238625" y="2727325"/>
          <p14:tracePt t="31507" x="4257675" y="2727325"/>
          <p14:tracePt t="31552" x="4267200" y="2727325"/>
          <p14:tracePt t="31608" x="4275138" y="2727325"/>
          <p14:tracePt t="31640" x="4294188" y="2727325"/>
          <p14:tracePt t="31665" x="4303713" y="2727325"/>
          <p14:tracePt t="31673" x="4311650" y="2727325"/>
          <p14:tracePt t="31682" x="4340225" y="2727325"/>
          <p14:tracePt t="31689" x="4357688" y="2744788"/>
          <p14:tracePt t="31699" x="4367213" y="2744788"/>
          <p14:tracePt t="31704" x="4403725" y="2744788"/>
          <p14:tracePt t="31712" x="4430713" y="2763838"/>
          <p14:tracePt t="31720" x="4457700" y="2763838"/>
          <p14:tracePt t="31728" x="4513263" y="2763838"/>
          <p14:tracePt t="31736" x="4567238" y="2763838"/>
          <p14:tracePt t="31744" x="4622800" y="2763838"/>
          <p14:tracePt t="31753" x="4686300" y="2763838"/>
          <p14:tracePt t="31761" x="4740275" y="2763838"/>
          <p14:tracePt t="31769" x="4795838" y="2763838"/>
          <p14:tracePt t="31778" x="4832350" y="2763838"/>
          <p14:tracePt t="31784" x="4876800" y="2763838"/>
          <p14:tracePt t="31792" x="4913313" y="2763838"/>
          <p14:tracePt t="31800" x="4949825" y="2754313"/>
          <p14:tracePt t="31808" x="4968875" y="2744788"/>
          <p14:tracePt t="31815" x="4986338" y="2744788"/>
          <p14:tracePt t="31832" x="5005388" y="2744788"/>
          <p14:tracePt t="33735" x="5014913" y="2744788"/>
          <p14:tracePt t="33993" x="5014913" y="2754313"/>
          <p14:tracePt t="34000" x="5014913" y="2771775"/>
          <p14:tracePt t="34008" x="5014913" y="2790825"/>
          <p14:tracePt t="34016" x="5014913" y="2817813"/>
          <p14:tracePt t="34024" x="5014913" y="2827338"/>
          <p14:tracePt t="34032" x="5014913" y="2844800"/>
          <p14:tracePt t="34042" x="5022850" y="2863850"/>
          <p14:tracePt t="34049" x="5022850" y="2881313"/>
          <p14:tracePt t="34056" x="5022850" y="2900363"/>
          <p14:tracePt t="34065" x="5032375" y="2927350"/>
          <p14:tracePt t="34091" x="5032375" y="2936875"/>
          <p14:tracePt t="34273" x="5032375" y="2954338"/>
          <p14:tracePt t="34338" x="5032375" y="2963863"/>
          <p14:tracePt t="34381" x="5032375" y="2973388"/>
          <p14:tracePt t="34441" x="5032375" y="2990850"/>
          <p14:tracePt t="34450" x="5032375" y="3000375"/>
          <p14:tracePt t="34457" x="5032375" y="3009900"/>
          <p14:tracePt t="34468" x="5041900" y="3036888"/>
          <p14:tracePt t="34474" x="5041900" y="3054350"/>
          <p14:tracePt t="34481" x="5041900" y="3082925"/>
          <p14:tracePt t="34490" x="5041900" y="3100388"/>
          <p14:tracePt t="34497" x="5041900" y="3127375"/>
          <p14:tracePt t="34506" x="5041900" y="3136900"/>
          <p14:tracePt t="34513" x="5041900" y="3146425"/>
          <p14:tracePt t="34521" x="5059363" y="3163888"/>
          <p14:tracePt t="34889" x="5059363" y="3173413"/>
          <p14:tracePt t="34906" x="5059363" y="3182938"/>
          <p14:tracePt t="34929" x="5068888" y="3200400"/>
          <p14:tracePt t="34948" x="5068888" y="3209925"/>
          <p14:tracePt t="35092" x="5078413" y="3219450"/>
          <p14:tracePt t="35109" x="5078413" y="3228975"/>
          <p14:tracePt t="35145" x="5086350" y="3246438"/>
          <p14:tracePt t="35240" x="5095875" y="3246438"/>
          <p14:tracePt t="35248" x="5105400" y="3246438"/>
          <p14:tracePt t="35272" x="5114925" y="3265488"/>
          <p14:tracePt t="35287" x="5114925" y="3273425"/>
          <p14:tracePt t="35296" x="5114925" y="3292475"/>
          <p14:tracePt t="35304" x="5122863" y="3302000"/>
          <p14:tracePt t="35320" x="5122863" y="3309938"/>
          <p14:tracePt t="35328" x="5141913" y="3328988"/>
          <p14:tracePt t="35409" x="5141913" y="3338513"/>
          <p14:tracePt t="35424" x="5141913" y="3346450"/>
          <p14:tracePt t="35464" x="5151438" y="3355975"/>
          <p14:tracePt t="35505" x="5151438" y="3375025"/>
          <p14:tracePt t="35522" x="5151438" y="3382963"/>
          <p14:tracePt t="35529" x="5151438" y="3392488"/>
          <p14:tracePt t="35544" x="5151438" y="3411538"/>
          <p14:tracePt t="35552" x="5151438" y="3419475"/>
          <p14:tracePt t="35560" x="5151438" y="3429000"/>
          <p14:tracePt t="35567" x="5151438" y="3438525"/>
          <p14:tracePt t="35584" x="5151438" y="3455988"/>
          <p14:tracePt t="35713" x="5159375" y="3455988"/>
          <p14:tracePt t="35832" x="5159375" y="3465513"/>
          <p14:tracePt t="35840" x="5159375" y="3475038"/>
          <p14:tracePt t="35848" x="5159375" y="3492500"/>
          <p14:tracePt t="35856" x="5159375" y="3502025"/>
          <p14:tracePt t="35865" x="5159375" y="3511550"/>
          <p14:tracePt t="35891" x="5159375" y="3519488"/>
          <p14:tracePt t="35896" x="5151438" y="3529013"/>
          <p14:tracePt t="35920" x="5151438" y="3538538"/>
          <p14:tracePt t="36000" x="5141913" y="3548063"/>
          <p14:tracePt t="36040" x="5141913" y="3556000"/>
          <p14:tracePt t="36056" x="5141913" y="3565525"/>
          <p14:tracePt t="36064" x="5132388" y="3575050"/>
          <p14:tracePt t="36484" x="5132388" y="3584575"/>
          <p14:tracePt t="36626" x="5141913" y="3584575"/>
          <p14:tracePt t="36634" x="5151438" y="3584575"/>
          <p14:tracePt t="36641" x="5187950" y="3584575"/>
          <p14:tracePt t="36650" x="5224463" y="3575050"/>
          <p14:tracePt t="36656" x="5232400" y="3575050"/>
          <p14:tracePt t="36664" x="5278438" y="3575050"/>
          <p14:tracePt t="36672" x="5305425" y="3565525"/>
          <p14:tracePt t="36681" x="5324475" y="3565525"/>
          <p14:tracePt t="36688" x="5351463" y="3565525"/>
          <p14:tracePt t="36697" x="5368925" y="3565525"/>
          <p14:tracePt t="36705" x="5387975" y="3565525"/>
          <p14:tracePt t="36712" x="5397500" y="3565525"/>
          <p14:tracePt t="36720" x="5414963" y="3565525"/>
          <p14:tracePt t="36729" x="5441950" y="3565525"/>
          <p14:tracePt t="36736" x="5487988" y="3565525"/>
          <p14:tracePt t="36744" x="5524500" y="3565525"/>
          <p14:tracePt t="36752" x="5570538" y="3565525"/>
          <p14:tracePt t="36760" x="5580063" y="3565525"/>
          <p14:tracePt t="36769" x="5616575" y="3565525"/>
          <p14:tracePt t="36777" x="5624513" y="3565525"/>
          <p14:tracePt t="37857" x="5616575" y="3565525"/>
          <p14:tracePt t="37970" x="5597525" y="3565525"/>
          <p14:tracePt t="38098" x="5588000" y="3565525"/>
          <p14:tracePt t="38120" x="5580063" y="3565525"/>
          <p14:tracePt t="38145" x="5570538" y="3565525"/>
          <p14:tracePt t="38225" x="5561013" y="3565525"/>
          <p14:tracePt t="38704" x="5551488" y="3565525"/>
          <p14:tracePt t="38712" x="5543550" y="3556000"/>
          <p14:tracePt t="38760" x="5543550" y="3548063"/>
          <p14:tracePt t="38784" x="5543550" y="3538538"/>
          <p14:tracePt t="38800" x="5543550" y="3529013"/>
          <p14:tracePt t="38816" x="5543550" y="3511550"/>
          <p14:tracePt t="38824" x="5543550" y="3502025"/>
          <p14:tracePt t="38840" x="5543550" y="3492500"/>
          <p14:tracePt t="38848" x="5543550" y="3475038"/>
          <p14:tracePt t="38856" x="5543550" y="3455988"/>
          <p14:tracePt t="38865" x="5551488" y="3438525"/>
          <p14:tracePt t="38876" x="5551488" y="3429000"/>
          <p14:tracePt t="38895" x="5551488" y="3382963"/>
          <p14:tracePt t="38897" x="5551488" y="3375025"/>
          <p14:tracePt t="38904" x="5551488" y="3355975"/>
          <p14:tracePt t="38912" x="5561013" y="3328988"/>
          <p14:tracePt t="38920" x="5561013" y="3302000"/>
          <p14:tracePt t="38928" x="5561013" y="3282950"/>
          <p14:tracePt t="38936" x="5570538" y="3265488"/>
          <p14:tracePt t="38944" x="5570538" y="3219450"/>
          <p14:tracePt t="38951" x="5588000" y="3192463"/>
          <p14:tracePt t="38960" x="5597525" y="3173413"/>
          <p14:tracePt t="38968" x="5624513" y="3119438"/>
          <p14:tracePt t="38976" x="5634038" y="3100388"/>
          <p14:tracePt t="38984" x="5653088" y="3073400"/>
          <p14:tracePt t="38992" x="5670550" y="3054350"/>
          <p14:tracePt t="39000" x="5697538" y="3036888"/>
          <p14:tracePt t="39008" x="5707063" y="3027363"/>
          <p14:tracePt t="39016" x="5734050" y="3009900"/>
          <p14:tracePt t="39025" x="5753100" y="3000375"/>
          <p14:tracePt t="39032" x="5797550" y="2982913"/>
          <p14:tracePt t="39040" x="5843588" y="2973388"/>
          <p14:tracePt t="39048" x="5889625" y="2946400"/>
          <p14:tracePt t="39056" x="5935663" y="2927350"/>
          <p14:tracePt t="39064" x="5989638" y="2900363"/>
          <p14:tracePt t="39072" x="6035675" y="2890838"/>
          <p14:tracePt t="39080" x="6099175" y="2854325"/>
          <p14:tracePt t="39088" x="6162675" y="2827338"/>
          <p14:tracePt t="39096" x="6208713" y="2800350"/>
          <p14:tracePt t="39104" x="6262688" y="2781300"/>
          <p14:tracePt t="39112" x="6299200" y="2771775"/>
          <p14:tracePt t="39121" x="6345238" y="2735263"/>
          <p14:tracePt t="39129" x="6381750" y="2727325"/>
          <p14:tracePt t="39140" x="6427788" y="2717800"/>
          <p14:tracePt t="39146" x="6491288" y="2671763"/>
          <p14:tracePt t="39153" x="6518275" y="2662238"/>
          <p14:tracePt t="39161" x="6554788" y="2654300"/>
          <p14:tracePt t="39171" x="6591300" y="2635250"/>
          <p14:tracePt t="39176" x="6637338" y="2635250"/>
          <p14:tracePt t="39184" x="6673850" y="2625725"/>
          <p14:tracePt t="39192" x="6691313" y="2625725"/>
          <p14:tracePt t="39200" x="6737350" y="2625725"/>
          <p14:tracePt t="39208" x="6754813" y="2625725"/>
          <p14:tracePt t="39216" x="6783388" y="2625725"/>
          <p14:tracePt t="39224" x="6800850" y="2625725"/>
          <p14:tracePt t="39232" x="6827838" y="2625725"/>
          <p14:tracePt t="39240" x="6837363" y="2635250"/>
          <p14:tracePt t="39249" x="6864350" y="2644775"/>
          <p14:tracePt t="39256" x="6883400" y="2654300"/>
          <p14:tracePt t="39281" x="6892925" y="2654300"/>
          <p14:tracePt t="39304" x="6910388" y="2654300"/>
          <p14:tracePt t="39562" x="6919913" y="2654300"/>
          <p14:tracePt t="39577" x="6937375" y="2635250"/>
          <p14:tracePt t="39585" x="6946900" y="2625725"/>
          <p14:tracePt t="39607" x="6964363" y="2617788"/>
          <p14:tracePt t="39640" x="6973888" y="2617788"/>
          <p14:tracePt t="39668" x="7000875" y="2644775"/>
          <p14:tracePt t="39672" x="7010400" y="2681288"/>
          <p14:tracePt t="39680" x="7010400" y="2717800"/>
          <p14:tracePt t="39688" x="7019925" y="2735263"/>
          <p14:tracePt t="39697" x="7019925" y="2763838"/>
          <p14:tracePt t="39704" x="7019925" y="2781300"/>
          <p14:tracePt t="39712" x="7019925" y="2817813"/>
          <p14:tracePt t="39720" x="7019925" y="2827338"/>
          <p14:tracePt t="39729" x="7019925" y="2844800"/>
          <p14:tracePt t="39736" x="7019925" y="2863850"/>
          <p14:tracePt t="39744" x="7019925" y="2873375"/>
          <p14:tracePt t="39752" x="7019925" y="2881313"/>
          <p14:tracePt t="39768" x="7019925" y="2900363"/>
          <p14:tracePt t="39776" x="7019925" y="2909888"/>
          <p14:tracePt t="39783" x="7019925" y="2917825"/>
          <p14:tracePt t="39816" x="7000875" y="2917825"/>
          <p14:tracePt t="39841" x="6983413" y="2917825"/>
          <p14:tracePt t="39858" x="6973888" y="2917825"/>
          <p14:tracePt t="39863" x="6964363" y="2917825"/>
          <p14:tracePt t="39873" x="6956425" y="2927350"/>
          <p14:tracePt t="39891" x="6946900" y="2936875"/>
          <p14:tracePt t="39904" x="6937375" y="2954338"/>
          <p14:tracePt t="39920" x="6937375" y="2963863"/>
          <p14:tracePt t="40145" x="6937375" y="2973388"/>
          <p14:tracePt t="40153" x="6937375" y="2990850"/>
          <p14:tracePt t="40176" x="6937375" y="3027363"/>
          <p14:tracePt t="40186" x="6937375" y="3036888"/>
          <p14:tracePt t="40193" x="6937375" y="3063875"/>
          <p14:tracePt t="40202" x="6937375" y="3073400"/>
          <p14:tracePt t="40208" x="6937375" y="3082925"/>
          <p14:tracePt t="40216" x="6937375" y="3090863"/>
          <p14:tracePt t="40224" x="6937375" y="3109913"/>
          <p14:tracePt t="40232" x="6937375" y="3119438"/>
          <p14:tracePt t="40241" x="6937375" y="3127375"/>
          <p14:tracePt t="40257" x="6937375" y="3146425"/>
          <p14:tracePt t="40267" x="6937375" y="3155950"/>
          <p14:tracePt t="40281" x="6937375" y="3163888"/>
          <p14:tracePt t="40297" x="6937375" y="3173413"/>
          <p14:tracePt t="40304" x="6937375" y="3182938"/>
          <p14:tracePt t="40312" x="6937375" y="3200400"/>
          <p14:tracePt t="40328" x="6937375" y="3209925"/>
          <p14:tracePt t="40336" x="6937375" y="3219450"/>
          <p14:tracePt t="40344" x="6929438" y="3236913"/>
          <p14:tracePt t="40352" x="6919913" y="3236913"/>
          <p14:tracePt t="40368" x="6910388" y="3246438"/>
          <p14:tracePt t="40376" x="6900863" y="3246438"/>
          <p14:tracePt t="40384" x="6892925" y="3255963"/>
          <p14:tracePt t="40466" x="6883400" y="3255963"/>
          <p14:tracePt t="40505" x="6873875" y="3255963"/>
          <p14:tracePt t="40537" x="6864350" y="3255963"/>
          <p14:tracePt t="40779" x="6856413" y="3265488"/>
          <p14:tracePt t="40801" x="6856413" y="3273425"/>
          <p14:tracePt t="40811" x="6856413" y="3292475"/>
          <p14:tracePt t="40818" x="6856413" y="3309938"/>
          <p14:tracePt t="40841" x="6864350" y="3319463"/>
          <p14:tracePt t="40850" x="6873875" y="3346450"/>
          <p14:tracePt t="40861" x="6873875" y="3355975"/>
          <p14:tracePt t="40864" x="6873875" y="3365500"/>
          <p14:tracePt t="40872" x="6873875" y="3392488"/>
          <p14:tracePt t="40891" x="6873875" y="3402013"/>
          <p14:tracePt t="40896" x="6873875" y="3411538"/>
          <p14:tracePt t="40904" x="6873875" y="3429000"/>
          <p14:tracePt t="40912" x="6873875" y="3438525"/>
          <p14:tracePt t="40920" x="6873875" y="3446463"/>
          <p14:tracePt t="40928" x="6873875" y="3455988"/>
          <p14:tracePt t="40944" x="6873875" y="3482975"/>
          <p14:tracePt t="40961" x="6864350" y="3502025"/>
          <p14:tracePt t="40968" x="6837363" y="3538538"/>
          <p14:tracePt t="40976" x="6819900" y="3556000"/>
          <p14:tracePt t="40984" x="6800850" y="3584575"/>
          <p14:tracePt t="40993" x="6783388" y="3602038"/>
          <p14:tracePt t="40999" x="6773863" y="3621088"/>
          <p14:tracePt t="41008" x="6737350" y="3657600"/>
          <p14:tracePt t="41016" x="6718300" y="3675063"/>
          <p14:tracePt t="41024" x="6700838" y="3684588"/>
          <p14:tracePt t="41032" x="6681788" y="3694113"/>
          <p14:tracePt t="41040" x="6664325" y="3694113"/>
          <p14:tracePt t="41058" x="6645275" y="3702050"/>
          <p14:tracePt t="41123" x="6645275" y="3694113"/>
          <p14:tracePt t="41128" x="6645275" y="3684588"/>
          <p14:tracePt t="41136" x="6645275" y="3675063"/>
          <p14:tracePt t="41144" x="6637338" y="3648075"/>
          <p14:tracePt t="41160" x="6637338" y="3638550"/>
          <p14:tracePt t="41747" x="6664325" y="3638550"/>
          <p14:tracePt t="41751" x="6691313" y="3638550"/>
          <p14:tracePt t="41760" x="6718300" y="3621088"/>
          <p14:tracePt t="41768" x="6746875" y="3611563"/>
          <p14:tracePt t="41776" x="6764338" y="3592513"/>
          <p14:tracePt t="41785" x="6783388" y="3575050"/>
          <p14:tracePt t="41793" x="6800850" y="3556000"/>
          <p14:tracePt t="41799" x="6800850" y="3548063"/>
          <p14:tracePt t="41808" x="6810375" y="3538538"/>
          <p14:tracePt t="41816" x="6810375" y="3529013"/>
          <p14:tracePt t="41823" x="6810375" y="3519488"/>
          <p14:tracePt t="41832" x="6810375" y="3511550"/>
          <p14:tracePt t="41840" x="6810375" y="3502025"/>
          <p14:tracePt t="41848" x="6810375" y="3492500"/>
          <p14:tracePt t="41856" x="6810375" y="3475038"/>
          <p14:tracePt t="41864" x="6810375" y="3465513"/>
          <p14:tracePt t="41872" x="6810375" y="3455988"/>
          <p14:tracePt t="41891" x="6810375" y="3419475"/>
          <p14:tracePt t="41896" x="6810375" y="3382963"/>
          <p14:tracePt t="41912" x="6791325" y="3338513"/>
          <p14:tracePt t="41921" x="6783388" y="3328988"/>
          <p14:tracePt t="41936" x="6754813" y="3302000"/>
          <p14:tracePt t="41953" x="6746875" y="3302000"/>
          <p14:tracePt t="41977" x="6737350" y="3292475"/>
          <p14:tracePt t="42177" x="6737350" y="3282950"/>
          <p14:tracePt t="42186" x="6764338" y="3273425"/>
          <p14:tracePt t="42194" x="6783388" y="3246438"/>
          <p14:tracePt t="42203" x="6810375" y="3219450"/>
          <p14:tracePt t="42209" x="6846888" y="3200400"/>
          <p14:tracePt t="42216" x="6846888" y="3192463"/>
          <p14:tracePt t="42224" x="6856413" y="3182938"/>
          <p14:tracePt t="42232" x="6864350" y="3163888"/>
          <p14:tracePt t="42249" x="6864350" y="3155950"/>
          <p14:tracePt t="42256" x="6864350" y="3146425"/>
          <p14:tracePt t="42264" x="6864350" y="3136900"/>
          <p14:tracePt t="42273" x="6864350" y="3119438"/>
          <p14:tracePt t="42290" x="6864350" y="3109913"/>
          <p14:tracePt t="42306" x="6864350" y="3100388"/>
          <p14:tracePt t="42320" x="6864350" y="3082925"/>
          <p14:tracePt t="42328" x="6864350" y="3073400"/>
          <p14:tracePt t="42336" x="6856413" y="3054350"/>
          <p14:tracePt t="42353" x="6846888" y="3046413"/>
          <p14:tracePt t="42361" x="6846888" y="3036888"/>
          <p14:tracePt t="42368" x="6837363" y="3036888"/>
          <p14:tracePt t="42376" x="6837363" y="3027363"/>
          <p14:tracePt t="42384" x="6827838" y="3009900"/>
          <p14:tracePt t="42392" x="6827838" y="3000375"/>
          <p14:tracePt t="42401" x="6819900" y="2990850"/>
          <p14:tracePt t="42408" x="6810375" y="2982913"/>
          <p14:tracePt t="42432" x="6800850" y="2973388"/>
          <p14:tracePt t="42640" x="6819900" y="2973388"/>
          <p14:tracePt t="42648" x="6837363" y="2973388"/>
          <p14:tracePt t="42656" x="6846888" y="2973388"/>
          <p14:tracePt t="42664" x="6864350" y="2973388"/>
          <p14:tracePt t="42672" x="6883400" y="2963863"/>
          <p14:tracePt t="42680" x="6900863" y="2946400"/>
          <p14:tracePt t="42688" x="6910388" y="2936875"/>
          <p14:tracePt t="42697" x="6919913" y="2936875"/>
          <p14:tracePt t="42704" x="6919913" y="2927350"/>
          <p14:tracePt t="42712" x="6929438" y="2917825"/>
          <p14:tracePt t="42721" x="6937375" y="2909888"/>
          <p14:tracePt t="42729" x="6946900" y="2900363"/>
          <p14:tracePt t="42752" x="6956425" y="2881313"/>
          <p14:tracePt t="42760" x="6956425" y="2873375"/>
          <p14:tracePt t="42776" x="6956425" y="2854325"/>
          <p14:tracePt t="42784" x="6956425" y="2836863"/>
          <p14:tracePt t="42793" x="6956425" y="2817813"/>
          <p14:tracePt t="42800" x="6956425" y="2808288"/>
          <p14:tracePt t="42808" x="6956425" y="2781300"/>
          <p14:tracePt t="42816" x="6956425" y="2763838"/>
          <p14:tracePt t="42824" x="6956425" y="2744788"/>
          <p14:tracePt t="42832" x="6956425" y="2735263"/>
          <p14:tracePt t="42848" x="6956425" y="2727325"/>
          <p14:tracePt t="42856" x="6956425" y="2708275"/>
          <p14:tracePt t="43218" x="6956425" y="2735263"/>
          <p14:tracePt t="43225" x="6956425" y="2754313"/>
          <p14:tracePt t="43233" x="6956425" y="2790825"/>
          <p14:tracePt t="43241" x="6956425" y="2800350"/>
          <p14:tracePt t="43250" x="6956425" y="2844800"/>
          <p14:tracePt t="43257" x="6956425" y="2873375"/>
          <p14:tracePt t="43265" x="6956425" y="2900363"/>
          <p14:tracePt t="43272" x="6956425" y="2936875"/>
          <p14:tracePt t="43281" x="6956425" y="2963863"/>
          <p14:tracePt t="43293" x="6956425" y="2982913"/>
          <p14:tracePt t="43295" x="6956425" y="3000375"/>
          <p14:tracePt t="43304" x="6956425" y="3017838"/>
          <p14:tracePt t="43322" x="6956425" y="3027363"/>
          <p14:tracePt t="43328" x="6956425" y="3036888"/>
          <p14:tracePt t="43593" x="6956425" y="3054350"/>
          <p14:tracePt t="43607" x="6956425" y="3063875"/>
          <p14:tracePt t="43609" x="6956425" y="3073400"/>
          <p14:tracePt t="43615" x="6956425" y="3090863"/>
          <p14:tracePt t="43624" x="6956425" y="3100388"/>
          <p14:tracePt t="43632" x="6956425" y="3136900"/>
          <p14:tracePt t="43640" x="6956425" y="3155950"/>
          <p14:tracePt t="43649" x="6973888" y="3192463"/>
          <p14:tracePt t="43657" x="6973888" y="3200400"/>
          <p14:tracePt t="43663" x="6973888" y="3228975"/>
          <p14:tracePt t="43672" x="6973888" y="3246438"/>
          <p14:tracePt t="43680" x="6973888" y="3282950"/>
          <p14:tracePt t="43688" x="6973888" y="3292475"/>
          <p14:tracePt t="43697" x="6973888" y="3302000"/>
          <p14:tracePt t="43704" x="6973888" y="3319463"/>
          <p14:tracePt t="43712" x="6973888" y="3328988"/>
          <p14:tracePt t="43721" x="6973888" y="3338513"/>
          <p14:tracePt t="43728" x="6973888" y="3346450"/>
          <p14:tracePt t="43736" x="6973888" y="3355975"/>
          <p14:tracePt t="43769" x="6973888" y="3365500"/>
          <p14:tracePt t="43800" x="6973888" y="3375025"/>
          <p14:tracePt t="43816" x="6973888" y="3382963"/>
          <p14:tracePt t="43953" x="6973888" y="3402013"/>
          <p14:tracePt t="43970" x="6973888" y="3411538"/>
          <p14:tracePt t="43986" x="6983413" y="3429000"/>
          <p14:tracePt t="44002" x="6983413" y="3446463"/>
          <p14:tracePt t="44014" x="6983413" y="3455988"/>
          <p14:tracePt t="44017" x="6983413" y="3465513"/>
          <p14:tracePt t="44025" x="6983413" y="3492500"/>
          <p14:tracePt t="44032" x="6983413" y="3502025"/>
          <p14:tracePt t="44040" x="6983413" y="3511550"/>
          <p14:tracePt t="44056" x="6983413" y="3529013"/>
          <p14:tracePt t="44064" x="6983413" y="3538538"/>
          <p14:tracePt t="44305" x="6983413" y="3548063"/>
          <p14:tracePt t="44386" x="6983413" y="3556000"/>
          <p14:tracePt t="44393" x="6983413" y="3565525"/>
          <p14:tracePt t="44408" x="6983413" y="3575050"/>
          <p14:tracePt t="44432" x="6983413" y="3584575"/>
          <p14:tracePt t="44441" x="6983413" y="3592513"/>
          <p14:tracePt t="44457" x="6983413" y="3602038"/>
          <p14:tracePt t="44472" x="6973888" y="3611563"/>
          <p14:tracePt t="44496" x="6973888" y="3621088"/>
          <p14:tracePt t="44512" x="6973888" y="3629025"/>
          <p14:tracePt t="44528" x="6964363" y="3638550"/>
          <p14:tracePt t="44536" x="6964363" y="3648075"/>
          <p14:tracePt t="44584" x="6964363" y="3657600"/>
          <p14:tracePt t="44600" x="6946900" y="3675063"/>
          <p14:tracePt t="44608" x="6946900" y="3684588"/>
          <p14:tracePt t="44897" x="6937375" y="3684588"/>
          <p14:tracePt t="45129" x="6929438" y="3675063"/>
          <p14:tracePt t="45154" x="6919913" y="3684588"/>
          <p14:tracePt t="45305" x="6919913" y="3675063"/>
          <p14:tracePt t="45344" x="6900863" y="3675063"/>
          <p14:tracePt t="45360" x="6892925" y="3702050"/>
          <p14:tracePt t="45368" x="6883400" y="3711575"/>
          <p14:tracePt t="45385" x="6873875" y="3738563"/>
          <p14:tracePt t="45393" x="6873875" y="3748088"/>
          <p14:tracePt t="45409" x="6864350" y="3748088"/>
          <p14:tracePt t="45521" x="6856413" y="3748088"/>
          <p14:tracePt t="45529" x="6846888" y="3748088"/>
          <p14:tracePt t="45538" x="6827838" y="3738563"/>
          <p14:tracePt t="45547" x="6810375" y="3738563"/>
          <p14:tracePt t="45552" x="6800850" y="3730625"/>
          <p14:tracePt t="45560" x="6764338" y="3721100"/>
          <p14:tracePt t="45568" x="6737350" y="3711575"/>
          <p14:tracePt t="45575" x="6710363" y="3711575"/>
          <p14:tracePt t="45583" x="6664325" y="3711575"/>
          <p14:tracePt t="45592" x="6600825" y="3711575"/>
          <p14:tracePt t="45599" x="6508750" y="3711575"/>
          <p14:tracePt t="45607" x="6381750" y="3711575"/>
          <p14:tracePt t="45621" x="6199188" y="3711575"/>
          <p14:tracePt t="45625" x="6035675" y="3711575"/>
          <p14:tracePt t="45633" x="5870575" y="3711575"/>
          <p14:tracePt t="45641" x="5688013" y="3711575"/>
          <p14:tracePt t="45651" x="5524500" y="3711575"/>
          <p14:tracePt t="45656" x="5378450" y="3684588"/>
          <p14:tracePt t="45664" x="5251450" y="3665538"/>
          <p14:tracePt t="45672" x="5132388" y="3621088"/>
          <p14:tracePt t="45680" x="5005388" y="3592513"/>
          <p14:tracePt t="45688" x="4886325" y="3548063"/>
          <p14:tracePt t="45696" x="4776788" y="3519488"/>
          <p14:tracePt t="45706" x="4659313" y="3492500"/>
          <p14:tracePt t="45713" x="4567238" y="3465513"/>
          <p14:tracePt t="45722" x="4467225" y="3419475"/>
          <p14:tracePt t="45732" x="4376738" y="3392488"/>
          <p14:tracePt t="45736" x="4311650" y="3382963"/>
          <p14:tracePt t="45744" x="4238625" y="3355975"/>
          <p14:tracePt t="45752" x="4194175" y="3346450"/>
          <p14:tracePt t="45760" x="4148138" y="3346450"/>
          <p14:tracePt t="45768" x="4111625" y="3338513"/>
          <p14:tracePt t="45776" x="4094163" y="3328988"/>
          <p14:tracePt t="45784" x="4065588" y="3328988"/>
          <p14:tracePt t="45792" x="4038600" y="3309938"/>
          <p14:tracePt t="45800" x="4038600" y="3302000"/>
          <p14:tracePt t="45808" x="4021138" y="3302000"/>
          <p14:tracePt t="45816" x="4002088" y="3292475"/>
          <p14:tracePt t="45824" x="3992563" y="3282950"/>
          <p14:tracePt t="45832" x="3975100" y="3265488"/>
          <p14:tracePt t="45840" x="3965575" y="3255963"/>
          <p14:tracePt t="45848" x="3948113" y="3236913"/>
          <p14:tracePt t="45856" x="3919538" y="3228975"/>
          <p14:tracePt t="45865" x="3911600" y="3219450"/>
          <p14:tracePt t="45878" x="3892550" y="3209925"/>
          <p14:tracePt t="45892" x="3875088" y="3163888"/>
          <p14:tracePt t="45897" x="3865563" y="3163888"/>
          <p14:tracePt t="45904" x="3856038" y="3155950"/>
          <p14:tracePt t="45912" x="3856038" y="3146425"/>
          <p14:tracePt t="45921" x="3856038" y="3127375"/>
          <p14:tracePt t="45928" x="3856038" y="3119438"/>
          <p14:tracePt t="45937" x="3846513" y="3090863"/>
          <p14:tracePt t="45978" x="3846513" y="3082925"/>
          <p14:tracePt t="46064" x="3846513" y="3063875"/>
          <p14:tracePt t="46096" x="3829050" y="3063875"/>
          <p14:tracePt t="46104" x="3819525" y="3063875"/>
          <p14:tracePt t="46111" x="3783013" y="3063875"/>
          <p14:tracePt t="46121" x="3738563" y="3063875"/>
          <p14:tracePt t="46129" x="3719513" y="3063875"/>
          <p14:tracePt t="46141" x="3692525" y="3063875"/>
          <p14:tracePt t="46145" x="3636963" y="3063875"/>
          <p14:tracePt t="46153" x="3600450" y="3063875"/>
          <p14:tracePt t="46161" x="3563938" y="3073400"/>
          <p14:tracePt t="46169" x="3509963" y="3073400"/>
          <p14:tracePt t="46176" x="3473450" y="3073400"/>
          <p14:tracePt t="46186" x="3427413" y="3073400"/>
          <p14:tracePt t="46193" x="3390900" y="3073400"/>
          <p14:tracePt t="46201" x="3363913" y="3073400"/>
          <p14:tracePt t="46210" x="3317875" y="3073400"/>
          <p14:tracePt t="46217" x="3281363" y="3063875"/>
          <p14:tracePt t="46224" x="3244850" y="3046413"/>
          <p14:tracePt t="46232" x="3217863" y="3036888"/>
          <p14:tracePt t="46240" x="3200400" y="3027363"/>
          <p14:tracePt t="46248" x="3171825" y="3017838"/>
          <p14:tracePt t="46256" x="3127375" y="2982913"/>
          <p14:tracePt t="46264" x="3117850" y="2973388"/>
          <p14:tracePt t="46272" x="3063875" y="2946400"/>
          <p14:tracePt t="46280" x="3044825" y="2927350"/>
          <p14:tracePt t="46288" x="3017838" y="2890838"/>
          <p14:tracePt t="46296" x="2998788" y="2873375"/>
          <p14:tracePt t="46304" x="2962275" y="2844800"/>
          <p14:tracePt t="46312" x="2944813" y="2827338"/>
          <p14:tracePt t="46320" x="2917825" y="2790825"/>
          <p14:tracePt t="46328" x="2908300" y="2771775"/>
          <p14:tracePt t="46336" x="2871788" y="2727325"/>
          <p14:tracePt t="46344" x="2862263" y="2717800"/>
          <p14:tracePt t="46352" x="2844800" y="2681288"/>
          <p14:tracePt t="46362" x="2835275" y="2662238"/>
          <p14:tracePt t="46369" x="2798763" y="2635250"/>
          <p14:tracePt t="46377" x="2789238" y="2598738"/>
          <p14:tracePt t="46386" x="2771775" y="2571750"/>
          <p14:tracePt t="46392" x="2752725" y="2544763"/>
          <p14:tracePt t="46400" x="2744788" y="2525713"/>
          <p14:tracePt t="46408" x="2725738" y="2508250"/>
          <p14:tracePt t="46421" x="2725738" y="2489200"/>
          <p14:tracePt t="46424" x="2716213" y="2481263"/>
          <p14:tracePt t="46431" x="2716213" y="2452688"/>
          <p14:tracePt t="46448" x="2708275" y="2444750"/>
          <p14:tracePt t="46456" x="2708275" y="2416175"/>
          <p14:tracePt t="46464" x="2708275" y="2408238"/>
          <p14:tracePt t="46472" x="2698750" y="2398713"/>
          <p14:tracePt t="46488" x="2698750" y="2379663"/>
          <p14:tracePt t="46496" x="2698750" y="2371725"/>
          <p14:tracePt t="46512" x="2698750" y="2362200"/>
          <p14:tracePt t="46521" x="2698750" y="2352675"/>
          <p14:tracePt t="46529" x="2698750" y="2335213"/>
          <p14:tracePt t="46545" x="2698750" y="2325688"/>
          <p14:tracePt t="46553" x="2698750" y="2316163"/>
          <p14:tracePt t="46561" x="2698750" y="2306638"/>
          <p14:tracePt t="46569" x="2708275" y="2279650"/>
          <p14:tracePt t="46577" x="2716213" y="2279650"/>
          <p14:tracePt t="46585" x="2735263" y="2262188"/>
          <p14:tracePt t="46601" x="2752725" y="2243138"/>
          <p14:tracePt t="46608" x="2771775" y="2233613"/>
          <p14:tracePt t="46616" x="2798763" y="2225675"/>
          <p14:tracePt t="46624" x="2817813" y="2216150"/>
          <p14:tracePt t="46632" x="2862263" y="2206625"/>
          <p14:tracePt t="46640" x="2889250" y="2179638"/>
          <p14:tracePt t="46648" x="2935288" y="2179638"/>
          <p14:tracePt t="46657" x="2971800" y="2170113"/>
          <p14:tracePt t="46666" x="3035300" y="2160588"/>
          <p14:tracePt t="46672" x="3100388" y="2133600"/>
          <p14:tracePt t="46681" x="3154363" y="2133600"/>
          <p14:tracePt t="46689" x="3208338" y="2125663"/>
          <p14:tracePt t="46699" x="3263900" y="2125663"/>
          <p14:tracePt t="46704" x="3327400" y="2125663"/>
          <p14:tracePt t="46712" x="3363913" y="2125663"/>
          <p14:tracePt t="46720" x="3409950" y="2125663"/>
          <p14:tracePt t="46729" x="3436938" y="2125663"/>
          <p14:tracePt t="46736" x="3473450" y="2125663"/>
          <p14:tracePt t="46745" x="3482975" y="2125663"/>
          <p14:tracePt t="46753" x="3509963" y="2125663"/>
          <p14:tracePt t="46761" x="3527425" y="2125663"/>
          <p14:tracePt t="46770" x="3546475" y="2133600"/>
          <p14:tracePt t="46777" x="3556000" y="2133600"/>
          <p14:tracePt t="46785" x="3573463" y="2143125"/>
          <p14:tracePt t="46796" x="3582988" y="2152650"/>
          <p14:tracePt t="46800" x="3600450" y="2160588"/>
          <p14:tracePt t="46808" x="3600450" y="2170113"/>
          <p14:tracePt t="46815" x="3609975" y="2179638"/>
          <p14:tracePt t="46824" x="3619500" y="2179638"/>
          <p14:tracePt t="46832" x="3636963" y="2197100"/>
          <p14:tracePt t="46840" x="3646488" y="2216150"/>
          <p14:tracePt t="46848" x="3665538" y="2262188"/>
          <p14:tracePt t="46856" x="3673475" y="2270125"/>
          <p14:tracePt t="46864" x="3692525" y="2289175"/>
          <p14:tracePt t="46872" x="3709988" y="2306638"/>
          <p14:tracePt t="46881" x="3709988" y="2316163"/>
          <p14:tracePt t="46889" x="3729038" y="2343150"/>
          <p14:tracePt t="46897" x="3738563" y="2352675"/>
          <p14:tracePt t="46903" x="3746500" y="2371725"/>
          <p14:tracePt t="46912" x="3746500" y="2379663"/>
          <p14:tracePt t="46920" x="3756025" y="2408238"/>
          <p14:tracePt t="46944" x="3756025" y="2425700"/>
          <p14:tracePt t="46952" x="3756025" y="2435225"/>
          <p14:tracePt t="46960" x="3756025" y="2452688"/>
          <p14:tracePt t="46968" x="3756025" y="2471738"/>
          <p14:tracePt t="46976" x="3756025" y="2481263"/>
          <p14:tracePt t="47001" x="3756025" y="2489200"/>
          <p14:tracePt t="47009" x="3756025" y="2508250"/>
          <p14:tracePt t="47017" x="3756025" y="2517775"/>
          <p14:tracePt t="47028" x="3738563" y="2535238"/>
          <p14:tracePt t="47032" x="3738563" y="2544763"/>
          <p14:tracePt t="47043" x="3729038" y="2554288"/>
          <p14:tracePt t="47047" x="3702050" y="2562225"/>
          <p14:tracePt t="47057" x="3683000" y="2571750"/>
          <p14:tracePt t="47063" x="3665538" y="2581275"/>
          <p14:tracePt t="47073" x="3629025" y="2589213"/>
          <p14:tracePt t="47080" x="3592513" y="2608263"/>
          <p14:tracePt t="47089" x="3582988" y="2608263"/>
          <p14:tracePt t="47096" x="3556000" y="2617788"/>
          <p14:tracePt t="47103" x="3500438" y="2625725"/>
          <p14:tracePt t="47112" x="3482975" y="2635250"/>
          <p14:tracePt t="47122" x="3463925" y="2635250"/>
          <p14:tracePt t="47129" x="3419475" y="2654300"/>
          <p14:tracePt t="47140" x="3409950" y="2654300"/>
          <p14:tracePt t="47146" x="3390900" y="2654300"/>
          <p14:tracePt t="47156" x="3390900" y="2662238"/>
          <p14:tracePt t="47176" x="3373438" y="2662238"/>
          <p14:tracePt t="47234" x="3363913" y="2662238"/>
          <p14:tracePt t="47280" x="3363913" y="2654300"/>
          <p14:tracePt t="47288" x="3373438" y="2654300"/>
          <p14:tracePt t="47297" x="3390900" y="2654300"/>
          <p14:tracePt t="47304" x="3419475" y="2654300"/>
          <p14:tracePt t="47312" x="3473450" y="2654300"/>
          <p14:tracePt t="47322" x="3563938" y="2654300"/>
          <p14:tracePt t="47328" x="3656013" y="2654300"/>
          <p14:tracePt t="47339" x="3783013" y="2654300"/>
          <p14:tracePt t="47343" x="3911600" y="2654300"/>
          <p14:tracePt t="47354" x="4057650" y="2654300"/>
          <p14:tracePt t="47360" x="4202113" y="2654300"/>
          <p14:tracePt t="47368" x="4348163" y="2654300"/>
          <p14:tracePt t="47376" x="4494213" y="2654300"/>
          <p14:tracePt t="47384" x="4640263" y="2654300"/>
          <p14:tracePt t="47392" x="4767263" y="2654300"/>
          <p14:tracePt t="47401" x="4876800" y="2654300"/>
          <p14:tracePt t="47408" x="4986338" y="2654300"/>
          <p14:tracePt t="47416" x="5078413" y="2671763"/>
          <p14:tracePt t="47424" x="5122863" y="2681288"/>
          <p14:tracePt t="47432" x="5159375" y="2690813"/>
          <p14:tracePt t="47440" x="5214938" y="2727325"/>
          <p14:tracePt t="47448" x="5232400" y="2735263"/>
          <p14:tracePt t="47459" x="5251450" y="2754313"/>
          <p14:tracePt t="47465" x="5297488" y="2800350"/>
          <p14:tracePt t="47474" x="5314950" y="2827338"/>
          <p14:tracePt t="47482" x="5351463" y="2873375"/>
          <p14:tracePt t="47488" x="5368925" y="2909888"/>
          <p14:tracePt t="47497" x="5405438" y="2954338"/>
          <p14:tracePt t="47505" x="5424488" y="3000375"/>
          <p14:tracePt t="47513" x="5461000" y="3063875"/>
          <p14:tracePt t="47522" x="5487988" y="3100388"/>
          <p14:tracePt t="47529" x="5524500" y="3155950"/>
          <p14:tracePt t="47538" x="5534025" y="3182938"/>
          <p14:tracePt t="47544" x="5543550" y="3236913"/>
          <p14:tracePt t="47552" x="5561013" y="3273425"/>
          <p14:tracePt t="47560" x="5561013" y="3302000"/>
          <p14:tracePt t="47568" x="5570538" y="3328988"/>
          <p14:tracePt t="47576" x="5588000" y="3355975"/>
          <p14:tracePt t="47584" x="5588000" y="3375025"/>
          <p14:tracePt t="47592" x="5597525" y="3392488"/>
          <p14:tracePt t="47600" x="5597525" y="3411538"/>
          <p14:tracePt t="47608" x="5597525" y="3419475"/>
          <p14:tracePt t="47616" x="5616575" y="3438525"/>
          <p14:tracePt t="47640" x="5616575" y="3465513"/>
          <p14:tracePt t="47680" x="5616575" y="3475038"/>
          <p14:tracePt t="47688" x="5616575" y="3482975"/>
          <p14:tracePt t="47712" x="5616575" y="3502025"/>
          <p14:tracePt t="47731" x="5616575" y="3511550"/>
          <p14:tracePt t="47744" x="5616575" y="3538538"/>
          <p14:tracePt t="47752" x="5616575" y="3548063"/>
          <p14:tracePt t="47760" x="5616575" y="3556000"/>
          <p14:tracePt t="47768" x="5624513" y="3565525"/>
          <p14:tracePt t="47784" x="5624513" y="3584575"/>
          <p14:tracePt t="47793" x="5624513" y="3592513"/>
          <p14:tracePt t="47824" x="5634038" y="3592513"/>
          <p14:tracePt t="47848" x="5634038" y="3602038"/>
          <p14:tracePt t="47873" x="5634038" y="3621088"/>
          <p14:tracePt t="47920" x="5634038" y="3629025"/>
          <p14:tracePt t="47953" x="5634038" y="3638550"/>
          <p14:tracePt t="49442" x="5634038" y="3629025"/>
          <p14:tracePt t="49457" x="5634038" y="3621088"/>
          <p14:tracePt t="51066" x="5643563" y="3611563"/>
          <p14:tracePt t="51081" x="5653088" y="3602038"/>
          <p14:tracePt t="51097" x="5653088" y="3592513"/>
          <p14:tracePt t="51107" x="5661025" y="3575050"/>
          <p14:tracePt t="51111" x="5661025" y="3565525"/>
          <p14:tracePt t="51122" x="5670550" y="3548063"/>
          <p14:tracePt t="51128" x="5670550" y="3538538"/>
          <p14:tracePt t="51137" x="5680075" y="3519488"/>
          <p14:tracePt t="51155" x="5680075" y="3511550"/>
          <p14:tracePt t="51173" x="5680075" y="3502025"/>
          <p14:tracePt t="51305" x="5680075" y="3482975"/>
          <p14:tracePt t="51313" x="5680075" y="3475038"/>
          <p14:tracePt t="51325" x="5680075" y="3465513"/>
          <p14:tracePt t="51339" x="5680075" y="3446463"/>
          <p14:tracePt t="51345" x="5680075" y="3438525"/>
          <p14:tracePt t="51361" x="5680075" y="3402013"/>
          <p14:tracePt t="51369" x="5680075" y="3382963"/>
          <p14:tracePt t="51376" x="5680075" y="3375025"/>
          <p14:tracePt t="51385" x="5680075" y="3365500"/>
          <p14:tracePt t="51392" x="5680075" y="3355975"/>
          <p14:tracePt t="51400" x="5680075" y="3338513"/>
          <p14:tracePt t="51408" x="5680075" y="3319463"/>
          <p14:tracePt t="51418" x="5697538" y="3302000"/>
          <p14:tracePt t="51424" x="5707063" y="3292475"/>
          <p14:tracePt t="51432" x="5716588" y="3273425"/>
          <p14:tracePt t="51440" x="5743575" y="3246438"/>
          <p14:tracePt t="51448" x="5753100" y="3228975"/>
          <p14:tracePt t="51460" x="5770563" y="3192463"/>
          <p14:tracePt t="51475" x="5797550" y="3136900"/>
          <p14:tracePt t="51480" x="5807075" y="3127375"/>
          <p14:tracePt t="51488" x="5816600" y="3100388"/>
          <p14:tracePt t="51496" x="5834063" y="3054350"/>
          <p14:tracePt t="51504" x="5853113" y="3036888"/>
          <p14:tracePt t="51520" x="5862638" y="3009900"/>
          <p14:tracePt t="51528" x="5870575" y="2990850"/>
          <p14:tracePt t="51536" x="5889625" y="2973388"/>
          <p14:tracePt t="51544" x="5899150" y="2963863"/>
          <p14:tracePt t="51552" x="5907088" y="2954338"/>
          <p14:tracePt t="51560" x="5916613" y="2936875"/>
          <p14:tracePt t="51568" x="5916613" y="2927350"/>
          <p14:tracePt t="51576" x="5935663" y="2909888"/>
          <p14:tracePt t="51584" x="5943600" y="2900363"/>
          <p14:tracePt t="51609" x="5953125" y="2881313"/>
          <p14:tracePt t="51624" x="5962650" y="2873375"/>
          <p14:tracePt t="51632" x="5962650" y="2863850"/>
          <p14:tracePt t="51640" x="5972175" y="2854325"/>
          <p14:tracePt t="51656" x="5980113" y="2854325"/>
          <p14:tracePt t="51664" x="6016625" y="2844800"/>
          <p14:tracePt t="51672" x="6026150" y="2836863"/>
          <p14:tracePt t="51680" x="6035675" y="2827338"/>
          <p14:tracePt t="51696" x="6043613" y="2817813"/>
          <p14:tracePt t="51704" x="6053138" y="2817813"/>
          <p14:tracePt t="51722" x="6062663" y="2817813"/>
          <p14:tracePt t="51732" x="6080125" y="2808288"/>
          <p14:tracePt t="51736" x="6099175" y="2790825"/>
          <p14:tracePt t="51754" x="6108700" y="2781300"/>
          <p14:tracePt t="51761" x="6116638" y="2771775"/>
          <p14:tracePt t="51771" x="6135688" y="2771775"/>
          <p14:tracePt t="51777" x="6153150" y="2754313"/>
          <p14:tracePt t="51785" x="6162675" y="2744788"/>
          <p14:tracePt t="51792" x="6181725" y="2735263"/>
          <p14:tracePt t="51808" x="6189663" y="2727325"/>
          <p14:tracePt t="51824" x="6199188" y="2717800"/>
          <p14:tracePt t="51832" x="6208713" y="2708275"/>
          <p14:tracePt t="51839" x="6218238" y="2708275"/>
          <p14:tracePt t="51848" x="6226175" y="2708275"/>
          <p14:tracePt t="51864" x="6235700" y="2708275"/>
          <p14:tracePt t="51898" x="6245225" y="2708275"/>
          <p14:tracePt t="51961" x="6254750" y="2708275"/>
          <p14:tracePt t="52001" x="6262688" y="2708275"/>
          <p14:tracePt t="52110" x="6272213" y="2708275"/>
          <p14:tracePt t="52129" x="6299200" y="2708275"/>
          <p14:tracePt t="52138" x="6318250" y="2708275"/>
          <p14:tracePt t="52146" x="6326188" y="2708275"/>
          <p14:tracePt t="52154" x="6362700" y="2708275"/>
          <p14:tracePt t="52161" x="6391275" y="2708275"/>
          <p14:tracePt t="52169" x="6418263" y="2708275"/>
          <p14:tracePt t="52176" x="6464300" y="2698750"/>
          <p14:tracePt t="52185" x="6500813" y="2698750"/>
          <p14:tracePt t="52193" x="6518275" y="2690813"/>
          <p14:tracePt t="52201" x="6564313" y="2690813"/>
          <p14:tracePt t="52211" x="6573838" y="2690813"/>
          <p14:tracePt t="52217" x="6600825" y="2681288"/>
          <p14:tracePt t="52233" x="6610350" y="2681288"/>
          <p14:tracePt t="52243" x="6637338" y="2681288"/>
          <p14:tracePt t="52248" x="6645275" y="2681288"/>
          <p14:tracePt t="52256" x="6654800" y="2681288"/>
          <p14:tracePt t="52264" x="6673850" y="2681288"/>
          <p14:tracePt t="52272" x="6691313" y="2681288"/>
          <p14:tracePt t="52288" x="6718300" y="2681288"/>
          <p14:tracePt t="52296" x="6727825" y="2681288"/>
          <p14:tracePt t="52304" x="6754813" y="2681288"/>
          <p14:tracePt t="52312" x="6791325" y="2681288"/>
          <p14:tracePt t="52320" x="6827838" y="2681288"/>
          <p14:tracePt t="52328" x="6883400" y="2681288"/>
          <p14:tracePt t="52336" x="6919913" y="2681288"/>
          <p14:tracePt t="52344" x="6973888" y="2681288"/>
          <p14:tracePt t="52352" x="7019925" y="2681288"/>
          <p14:tracePt t="52360" x="7046913" y="2681288"/>
          <p14:tracePt t="52368" x="7083425" y="2681288"/>
          <p14:tracePt t="52376" x="7119938" y="2681288"/>
          <p14:tracePt t="52392" x="7138988" y="2681288"/>
          <p14:tracePt t="52401" x="7156450" y="2681288"/>
          <p14:tracePt t="52408" x="7165975" y="2681288"/>
          <p14:tracePt t="52416" x="7175500" y="2681288"/>
          <p14:tracePt t="52441" x="7183438" y="2681288"/>
          <p14:tracePt t="52457" x="7192963" y="2681288"/>
          <p14:tracePt t="52465" x="7202488" y="2681288"/>
          <p14:tracePt t="52473" x="7212013" y="2681288"/>
          <p14:tracePt t="52480" x="7219950" y="2681288"/>
          <p14:tracePt t="52488" x="7256463" y="2681288"/>
          <p14:tracePt t="52496" x="7292975" y="2681288"/>
          <p14:tracePt t="52504" x="7312025" y="2681288"/>
          <p14:tracePt t="52512" x="7366000" y="2681288"/>
          <p14:tracePt t="52520" x="7412038" y="2681288"/>
          <p14:tracePt t="52529" x="7466013" y="2681288"/>
          <p14:tracePt t="52539" x="7502525" y="2681288"/>
          <p14:tracePt t="52547" x="7548563" y="2681288"/>
          <p14:tracePt t="52555" x="7567613" y="2681288"/>
          <p14:tracePt t="52561" x="7594600" y="2681288"/>
          <p14:tracePt t="52568" x="7602538" y="2681288"/>
          <p14:tracePt t="52576" x="7621588" y="2681288"/>
          <p14:tracePt t="52593" x="7639050" y="2681288"/>
          <p14:tracePt t="52616" x="7658100" y="2662238"/>
          <p14:tracePt t="52632" x="7667625" y="2654300"/>
          <p14:tracePt t="52656" x="7675563" y="2654300"/>
          <p14:tracePt t="52665" x="7685088" y="2654300"/>
          <p14:tracePt t="52688" x="7694613" y="2654300"/>
          <p14:tracePt t="52697" x="7704138" y="2644775"/>
          <p14:tracePt t="52720" x="7712075" y="2644775"/>
          <p14:tracePt t="52738" x="7721600" y="2644775"/>
          <p14:tracePt t="52764" x="7731125" y="2644775"/>
          <p14:tracePt t="52857" x="7740650" y="2644775"/>
          <p14:tracePt t="52880" x="7731125" y="2662238"/>
          <p14:tracePt t="52888" x="7721600" y="2671763"/>
          <p14:tracePt t="52895" x="7704138" y="2690813"/>
          <p14:tracePt t="52904" x="7685088" y="2708275"/>
          <p14:tracePt t="52912" x="7667625" y="2717800"/>
          <p14:tracePt t="52920" x="7648575" y="2727325"/>
          <p14:tracePt t="52928" x="7639050" y="2727325"/>
          <p14:tracePt t="52936" x="7621588" y="2735263"/>
          <p14:tracePt t="52944" x="7612063" y="2744788"/>
          <p14:tracePt t="52960" x="7602538" y="2744788"/>
          <p14:tracePt t="52979" x="7594600" y="2744788"/>
          <p14:tracePt t="52983" x="7585075" y="2744788"/>
          <p14:tracePt t="53016" x="7575550" y="2744788"/>
          <p14:tracePt t="53024" x="7558088" y="2735263"/>
          <p14:tracePt t="53032" x="7558088" y="2727325"/>
          <p14:tracePt t="53040" x="7558088" y="2717800"/>
          <p14:tracePt t="53049" x="7558088" y="2708275"/>
          <p14:tracePt t="53057" x="7558088" y="2681288"/>
          <p14:tracePt t="53065" x="7558088" y="2671763"/>
          <p14:tracePt t="53080" x="7558088" y="2662238"/>
          <p14:tracePt t="53088" x="7558088" y="2654300"/>
          <p14:tracePt t="53105" x="7558088" y="2625725"/>
          <p14:tracePt t="53129" x="7567613" y="2625725"/>
          <p14:tracePt t="53160" x="7575550" y="2608263"/>
          <p14:tracePt t="53184" x="7575550" y="2598738"/>
          <p14:tracePt t="53314" x="7575550" y="2589213"/>
          <p14:tracePt t="53326" x="7558088" y="2589213"/>
          <p14:tracePt t="53332" x="7539038" y="2589213"/>
          <p14:tracePt t="53338" x="7502525" y="2589213"/>
          <p14:tracePt t="53345" x="7475538" y="2589213"/>
          <p14:tracePt t="53356" x="7421563" y="2589213"/>
          <p14:tracePt t="53359" x="7385050" y="2598738"/>
          <p14:tracePt t="53368" x="7356475" y="2598738"/>
          <p14:tracePt t="53376" x="7339013" y="2608263"/>
          <p14:tracePt t="53384" x="7319963" y="2608263"/>
          <p14:tracePt t="53392" x="7302500" y="2608263"/>
          <p14:tracePt t="53400" x="7275513" y="2608263"/>
          <p14:tracePt t="53408" x="7265988" y="2608263"/>
          <p14:tracePt t="53416" x="7248525" y="2617788"/>
          <p14:tracePt t="53424" x="7229475" y="2625725"/>
          <p14:tracePt t="53432" x="7202488" y="2625725"/>
          <p14:tracePt t="53440" x="7175500" y="2635250"/>
          <p14:tracePt t="53448" x="7129463" y="2635250"/>
          <p14:tracePt t="53456" x="7073900" y="2635250"/>
          <p14:tracePt t="53464" x="7000875" y="2654300"/>
          <p14:tracePt t="53472" x="6919913" y="2662238"/>
          <p14:tracePt t="53480" x="6810375" y="2690813"/>
          <p14:tracePt t="53488" x="6718300" y="2708275"/>
          <p14:tracePt t="53496" x="6610350" y="2708275"/>
          <p14:tracePt t="53504" x="6508750" y="2708275"/>
          <p14:tracePt t="53512" x="6435725" y="2708275"/>
          <p14:tracePt t="53520" x="6345238" y="2708275"/>
          <p14:tracePt t="53528" x="6291263" y="2708275"/>
          <p14:tracePt t="53537" x="6235700" y="2708275"/>
          <p14:tracePt t="53544" x="6208713" y="2708275"/>
          <p14:tracePt t="53552" x="6172200" y="2708275"/>
          <p14:tracePt t="53568" x="6162675" y="2708275"/>
          <p14:tracePt t="53576" x="6145213" y="2708275"/>
          <p14:tracePt t="53584" x="6135688" y="2708275"/>
          <p14:tracePt t="53656" x="6126163" y="2708275"/>
          <p14:tracePt t="53664" x="6116638" y="2708275"/>
          <p14:tracePt t="53672" x="6099175" y="2708275"/>
          <p14:tracePt t="53680" x="6072188" y="2708275"/>
          <p14:tracePt t="53688" x="6053138" y="2717800"/>
          <p14:tracePt t="53697" x="6035675" y="2727325"/>
          <p14:tracePt t="53704" x="6016625" y="2735263"/>
          <p14:tracePt t="53713" x="5999163" y="2744788"/>
          <p14:tracePt t="53722" x="5989638" y="2754313"/>
          <p14:tracePt t="53731" x="5989638" y="2763838"/>
          <p14:tracePt t="53736" x="5972175" y="2763838"/>
          <p14:tracePt t="53743" x="5962650" y="2771775"/>
          <p14:tracePt t="53824" x="5972175" y="2781300"/>
          <p14:tracePt t="53832" x="5999163" y="2781300"/>
          <p14:tracePt t="53840" x="6016625" y="2781300"/>
          <p14:tracePt t="53848" x="6053138" y="2781300"/>
          <p14:tracePt t="53856" x="6099175" y="2781300"/>
          <p14:tracePt t="53864" x="6153150" y="2781300"/>
          <p14:tracePt t="53872" x="6226175" y="2800350"/>
          <p14:tracePt t="53891" x="6399213" y="2827338"/>
          <p14:tracePt t="53896" x="6508750" y="2836863"/>
          <p14:tracePt t="53904" x="6610350" y="2854325"/>
          <p14:tracePt t="53914" x="6700838" y="2863850"/>
          <p14:tracePt t="53922" x="6773863" y="2873375"/>
          <p14:tracePt t="53929" x="6873875" y="2890838"/>
          <p14:tracePt t="53939" x="6929438" y="2890838"/>
          <p14:tracePt t="53945" x="6992938" y="2917825"/>
          <p14:tracePt t="53954" x="7046913" y="2917825"/>
          <p14:tracePt t="53960" x="7065963" y="2927350"/>
          <p14:tracePt t="53968" x="7092950" y="2936875"/>
          <p14:tracePt t="53976" x="7102475" y="2946400"/>
          <p14:tracePt t="53986" x="7119938" y="2963863"/>
          <p14:tracePt t="54001" x="7129463" y="2963863"/>
          <p14:tracePt t="54018" x="7138988" y="2973388"/>
          <p14:tracePt t="54050" x="7138988" y="2982913"/>
          <p14:tracePt t="54123" x="7146925" y="2982913"/>
          <p14:tracePt t="54289" x="7092950" y="2982913"/>
          <p14:tracePt t="54295" x="6983413" y="2982913"/>
          <p14:tracePt t="54304" x="6837363" y="3009900"/>
          <p14:tracePt t="54312" x="6718300" y="3027363"/>
          <p14:tracePt t="54322" x="6591300" y="3036888"/>
          <p14:tracePt t="54328" x="6464300" y="3054350"/>
          <p14:tracePt t="54338" x="6335713" y="3082925"/>
          <p14:tracePt t="54345" x="6235700" y="3100388"/>
          <p14:tracePt t="54358" x="6181725" y="3100388"/>
          <p14:tracePt t="54359" x="6153150" y="3109913"/>
          <p14:tracePt t="54368" x="6145213" y="3109913"/>
          <p14:tracePt t="54490" x="6153150" y="3109913"/>
          <p14:tracePt t="54498" x="6162675" y="3109913"/>
          <p14:tracePt t="54522" x="6172200" y="3109913"/>
          <p14:tracePt t="54656" x="6181725" y="3119438"/>
          <p14:tracePt t="54664" x="6199188" y="3136900"/>
          <p14:tracePt t="54680" x="6218238" y="3146425"/>
          <p14:tracePt t="54688" x="6262688" y="3155950"/>
          <p14:tracePt t="54696" x="6299200" y="3163888"/>
          <p14:tracePt t="54704" x="6381750" y="3192463"/>
          <p14:tracePt t="54713" x="6454775" y="3200400"/>
          <p14:tracePt t="54722" x="6537325" y="3200400"/>
          <p14:tracePt t="54731" x="6645275" y="3219450"/>
          <p14:tracePt t="54736" x="6737350" y="3228975"/>
          <p14:tracePt t="54744" x="6837363" y="3255963"/>
          <p14:tracePt t="54754" x="6910388" y="3255963"/>
          <p14:tracePt t="54761" x="6937375" y="3255963"/>
          <p14:tracePt t="54770" x="6983413" y="3255963"/>
          <p14:tracePt t="54779" x="7010400" y="3255963"/>
          <p14:tracePt t="54792" x="7019925" y="3255963"/>
          <p14:tracePt t="54865" x="7010400" y="3265488"/>
          <p14:tracePt t="54874" x="6983413" y="3265488"/>
          <p14:tracePt t="54880" x="6937375" y="3265488"/>
          <p14:tracePt t="54888" x="6910388" y="3265488"/>
          <p14:tracePt t="54896" x="6856413" y="3265488"/>
          <p14:tracePt t="54904" x="6819900" y="3265488"/>
          <p14:tracePt t="54918" x="6746875" y="3265488"/>
          <p14:tracePt t="54924" x="6654800" y="3265488"/>
          <p14:tracePt t="54929" x="6581775" y="3265488"/>
          <p14:tracePt t="54940" x="6508750" y="3265488"/>
          <p14:tracePt t="54947" x="6435725" y="3265488"/>
          <p14:tracePt t="54952" x="6326188" y="3265488"/>
          <p14:tracePt t="54960" x="6262688" y="3265488"/>
          <p14:tracePt t="54968" x="6189663" y="3265488"/>
          <p14:tracePt t="54976" x="6116638" y="3265488"/>
          <p14:tracePt t="54984" x="6080125" y="3265488"/>
          <p14:tracePt t="54993" x="6035675" y="3265488"/>
          <p14:tracePt t="55000" x="5980113" y="3265488"/>
          <p14:tracePt t="55008" x="5962650" y="3265488"/>
          <p14:tracePt t="55016" x="5926138" y="3265488"/>
          <p14:tracePt t="55024" x="5916613" y="3265488"/>
          <p14:tracePt t="55032" x="5880100" y="3246438"/>
          <p14:tracePt t="55041" x="5853113" y="3246438"/>
          <p14:tracePt t="55048" x="5843588" y="3246438"/>
          <p14:tracePt t="55056" x="5826125" y="3236913"/>
          <p14:tracePt t="55064" x="5797550" y="3236913"/>
          <p14:tracePt t="55072" x="5780088" y="3228975"/>
          <p14:tracePt t="55080" x="5770563" y="3219450"/>
          <p14:tracePt t="55088" x="5761038" y="3219450"/>
          <p14:tracePt t="55096" x="5743575" y="3209925"/>
          <p14:tracePt t="55112" x="5734050" y="3200400"/>
          <p14:tracePt t="55160" x="5724525" y="3192463"/>
          <p14:tracePt t="55241" x="5724525" y="3182938"/>
          <p14:tracePt t="55384" x="5707063" y="3182938"/>
          <p14:tracePt t="55392" x="5688013" y="3182938"/>
          <p14:tracePt t="55402" x="5653088" y="3192463"/>
          <p14:tracePt t="55408" x="5607050" y="3200400"/>
          <p14:tracePt t="55416" x="5551488" y="3200400"/>
          <p14:tracePt t="55424" x="5497513" y="3200400"/>
          <p14:tracePt t="55432" x="5434013" y="3200400"/>
          <p14:tracePt t="55440" x="5378450" y="3200400"/>
          <p14:tracePt t="55448" x="5305425" y="3200400"/>
          <p14:tracePt t="55457" x="5232400" y="3200400"/>
          <p14:tracePt t="55468" x="5159375" y="3200400"/>
          <p14:tracePt t="55474" x="5086350" y="3200400"/>
          <p14:tracePt t="55482" x="5059363" y="3200400"/>
          <p14:tracePt t="55489" x="5014913" y="3200400"/>
          <p14:tracePt t="55499" x="4986338" y="3200400"/>
          <p14:tracePt t="55504" x="4978400" y="3200400"/>
          <p14:tracePt t="55512" x="4959350" y="3200400"/>
          <p14:tracePt t="55546" x="4941888" y="3200400"/>
          <p14:tracePt t="55593" x="4932363" y="3200400"/>
          <p14:tracePt t="55608" x="4922838" y="3200400"/>
          <p14:tracePt t="55633" x="4913313" y="3192463"/>
          <p14:tracePt t="55652" x="4895850" y="3173413"/>
          <p14:tracePt t="55672" x="4886325" y="3163888"/>
          <p14:tracePt t="55680" x="4876800" y="3163888"/>
          <p14:tracePt t="55688" x="4876800" y="3155950"/>
          <p14:tracePt t="55695" x="4868863" y="3146425"/>
          <p14:tracePt t="55705" x="4868863" y="3136900"/>
          <p14:tracePt t="55722" x="4859338" y="3119438"/>
          <p14:tracePt t="55731" x="4849813" y="3109913"/>
          <p14:tracePt t="55744" x="4849813" y="3100388"/>
          <p14:tracePt t="55760" x="4840288" y="3090863"/>
          <p14:tracePt t="55889" x="4840288" y="3073400"/>
          <p14:tracePt t="55897" x="4840288" y="3063875"/>
          <p14:tracePt t="55906" x="4840288" y="3046413"/>
          <p14:tracePt t="55913" x="4876800" y="3036888"/>
          <p14:tracePt t="55920" x="4959350" y="3000375"/>
          <p14:tracePt t="55928" x="5005388" y="2982913"/>
          <p14:tracePt t="55937" x="5078413" y="2973388"/>
          <p14:tracePt t="55944" x="5178425" y="2927350"/>
          <p14:tracePt t="55954" x="5287963" y="2917825"/>
          <p14:tracePt t="55961" x="5387975" y="2873375"/>
          <p14:tracePt t="55970" x="5478463" y="2863850"/>
          <p14:tracePt t="55981" x="5561013" y="2844800"/>
          <p14:tracePt t="55983" x="5688013" y="2836863"/>
          <p14:tracePt t="55993" x="5761038" y="2836863"/>
          <p14:tracePt t="56000" x="5862638" y="2808288"/>
          <p14:tracePt t="56008" x="5953125" y="2808288"/>
          <p14:tracePt t="56016" x="6026150" y="2808288"/>
          <p14:tracePt t="56024" x="6062663" y="2808288"/>
          <p14:tracePt t="56033" x="6089650" y="2808288"/>
          <p14:tracePt t="56044" x="6126163" y="2808288"/>
          <p14:tracePt t="56047" x="6135688" y="2808288"/>
          <p14:tracePt t="56057" x="6135688" y="2817813"/>
          <p14:tracePt t="56065" x="6162675" y="2827338"/>
          <p14:tracePt t="56075" x="6172200" y="2844800"/>
          <p14:tracePt t="56104" x="6172200" y="2854325"/>
          <p14:tracePt t="56112" x="6172200" y="2873375"/>
          <p14:tracePt t="56121" x="6172200" y="2881313"/>
          <p14:tracePt t="56128" x="6172200" y="2890838"/>
          <p14:tracePt t="56136" x="6172200" y="2900363"/>
          <p14:tracePt t="56144" x="6172200" y="2909888"/>
          <p14:tracePt t="56155" x="6153150" y="2927350"/>
          <p14:tracePt t="56161" x="6126163" y="2936875"/>
          <p14:tracePt t="56169" x="6089650" y="2946400"/>
          <p14:tracePt t="56177" x="6062663" y="2954338"/>
          <p14:tracePt t="56184" x="6016625" y="2990850"/>
          <p14:tracePt t="56192" x="5980113" y="3009900"/>
          <p14:tracePt t="56200" x="5953125" y="3036888"/>
          <p14:tracePt t="56208" x="5889625" y="3073400"/>
          <p14:tracePt t="56216" x="5870575" y="3109913"/>
          <p14:tracePt t="56224" x="5843588" y="3127375"/>
          <p14:tracePt t="56232" x="5834063" y="3155950"/>
          <p14:tracePt t="56240" x="5834063" y="3200400"/>
          <p14:tracePt t="56248" x="5834063" y="3209925"/>
          <p14:tracePt t="56256" x="5834063" y="3246438"/>
          <p14:tracePt t="56273" x="5834063" y="3273425"/>
          <p14:tracePt t="56283" x="5834063" y="3292475"/>
          <p14:tracePt t="56289" x="5843588" y="3302000"/>
          <p14:tracePt t="56299" x="5853113" y="3302000"/>
          <p14:tracePt t="56304" x="5880100" y="3319463"/>
          <p14:tracePt t="56313" x="5889625" y="3319463"/>
          <p14:tracePt t="56322" x="5907088" y="3319463"/>
          <p14:tracePt t="56329" x="5916613" y="3319463"/>
          <p14:tracePt t="56392" x="5926138" y="3328988"/>
          <p14:tracePt t="56425" x="5926138" y="3338513"/>
          <p14:tracePt t="56433" x="5899150" y="3365500"/>
          <p14:tracePt t="56440" x="5826125" y="3365500"/>
          <p14:tracePt t="56448" x="5734050" y="3365500"/>
          <p14:tracePt t="56456" x="5607050" y="3365500"/>
          <p14:tracePt t="56464" x="5478463" y="3365500"/>
          <p14:tracePt t="56472" x="5368925" y="3365500"/>
          <p14:tracePt t="56480" x="5241925" y="3365500"/>
          <p14:tracePt t="56488" x="5151438" y="3365500"/>
          <p14:tracePt t="56498" x="5078413" y="3365500"/>
          <p14:tracePt t="56505" x="4995863" y="3365500"/>
          <p14:tracePt t="56513" x="4968875" y="3355975"/>
          <p14:tracePt t="56522" x="4949825" y="3346450"/>
          <p14:tracePt t="56538" x="4932363" y="3328988"/>
          <p14:tracePt t="56552" x="4932363" y="3319463"/>
          <p14:tracePt t="56569" x="4932363" y="3309938"/>
          <p14:tracePt t="56577" x="4922838" y="3302000"/>
          <p14:tracePt t="56585" x="4913313" y="3292475"/>
          <p14:tracePt t="56609" x="4913313" y="3282950"/>
          <p14:tracePt t="56640" x="4913313" y="3273425"/>
          <p14:tracePt t="56657" x="4913313" y="3255963"/>
          <p14:tracePt t="56673" x="4913313" y="3246438"/>
          <p14:tracePt t="56681" x="4922838" y="3228975"/>
          <p14:tracePt t="56689" x="4949825" y="3219450"/>
          <p14:tracePt t="56700" x="5022850" y="3182938"/>
          <p14:tracePt t="56706" x="5086350" y="3173413"/>
          <p14:tracePt t="56713" x="5159375" y="3155950"/>
          <p14:tracePt t="56721" x="5251450" y="3155950"/>
          <p14:tracePt t="56731" x="5341938" y="3155950"/>
          <p14:tracePt t="56736" x="5451475" y="3155950"/>
          <p14:tracePt t="56745" x="5570538" y="3155950"/>
          <p14:tracePt t="56755" x="5680075" y="3155950"/>
          <p14:tracePt t="56761" x="5770563" y="3155950"/>
          <p14:tracePt t="56771" x="5862638" y="3155950"/>
          <p14:tracePt t="56777" x="5889625" y="3155950"/>
          <p14:tracePt t="56785" x="5935663" y="3155950"/>
          <p14:tracePt t="56801" x="5953125" y="3173413"/>
          <p14:tracePt t="56817" x="5962650" y="3182938"/>
          <p14:tracePt t="56848" x="5962650" y="3192463"/>
          <p14:tracePt t="56937" x="5962650" y="3209925"/>
          <p14:tracePt t="56952" x="5962650" y="3219450"/>
          <p14:tracePt t="56968" x="5962650" y="3228975"/>
          <p14:tracePt t="56984" x="5980113" y="3255963"/>
          <p14:tracePt t="56992" x="6007100" y="3265488"/>
          <p14:tracePt t="57000" x="6026150" y="3282950"/>
          <p14:tracePt t="57008" x="6072188" y="3292475"/>
          <p14:tracePt t="57016" x="6116638" y="3302000"/>
          <p14:tracePt t="57025" x="6135688" y="3309938"/>
          <p14:tracePt t="57032" x="6172200" y="3319463"/>
          <p14:tracePt t="57042" x="6208713" y="3328988"/>
          <p14:tracePt t="57047" x="6235700" y="3338513"/>
          <p14:tracePt t="57065" x="6254750" y="3355975"/>
          <p14:tracePt t="57075" x="6262688" y="3365500"/>
          <p14:tracePt t="57081" x="6272213" y="3375025"/>
          <p14:tracePt t="57092" x="6272213" y="3392488"/>
          <p14:tracePt t="57097" x="6272213" y="3411538"/>
          <p14:tracePt t="57109" x="6272213" y="3419475"/>
          <p14:tracePt t="57111" x="6272213" y="3429000"/>
          <p14:tracePt t="57122" x="6272213" y="3438525"/>
          <p14:tracePt t="57128" x="6272213" y="3455988"/>
          <p14:tracePt t="57144" x="6272213" y="3482975"/>
          <p14:tracePt t="57153" x="6272213" y="3502025"/>
          <p14:tracePt t="57160" x="6262688" y="3511550"/>
          <p14:tracePt t="57168" x="6254750" y="3519488"/>
          <p14:tracePt t="57176" x="6245225" y="3529013"/>
          <p14:tracePt t="57184" x="6226175" y="3548063"/>
          <p14:tracePt t="57192" x="6199188" y="3556000"/>
          <p14:tracePt t="57200" x="6153150" y="3575050"/>
          <p14:tracePt t="57208" x="6126163" y="3584575"/>
          <p14:tracePt t="57217" x="6080125" y="3602038"/>
          <p14:tracePt t="57224" x="6053138" y="3611563"/>
          <p14:tracePt t="57232" x="5980113" y="3621088"/>
          <p14:tracePt t="57240" x="5943600" y="3629025"/>
          <p14:tracePt t="57249" x="5899150" y="3629025"/>
          <p14:tracePt t="57256" x="5834063" y="3629025"/>
          <p14:tracePt t="57264" x="5789613" y="3629025"/>
          <p14:tracePt t="57272" x="5734050" y="3629025"/>
          <p14:tracePt t="57280" x="5680075" y="3629025"/>
          <p14:tracePt t="57288" x="5624513" y="3629025"/>
          <p14:tracePt t="57296" x="5580063" y="3629025"/>
          <p14:tracePt t="57304" x="5524500" y="3629025"/>
          <p14:tracePt t="57312" x="5470525" y="3629025"/>
          <p14:tracePt t="57320" x="5434013" y="3629025"/>
          <p14:tracePt t="57328" x="5397500" y="3629025"/>
          <p14:tracePt t="57336" x="5360988" y="3629025"/>
          <p14:tracePt t="57344" x="5314950" y="3629025"/>
          <p14:tracePt t="57356" x="5297488" y="3629025"/>
          <p14:tracePt t="57360" x="5260975" y="3629025"/>
          <p14:tracePt t="57370" x="5232400" y="3621088"/>
          <p14:tracePt t="57376" x="5187950" y="3611563"/>
          <p14:tracePt t="57384" x="5178425" y="3611563"/>
          <p14:tracePt t="57392" x="5151438" y="3592513"/>
          <p14:tracePt t="57401" x="5132388" y="3584575"/>
          <p14:tracePt t="57408" x="5122863" y="3575050"/>
          <p14:tracePt t="57424" x="5105400" y="3565525"/>
          <p14:tracePt t="57432" x="5105400" y="3556000"/>
          <p14:tracePt t="57448" x="5105400" y="3548063"/>
          <p14:tracePt t="57456" x="5105400" y="3538538"/>
          <p14:tracePt t="57473" x="5105400" y="3511550"/>
          <p14:tracePt t="57482" x="5105400" y="3502025"/>
          <p14:tracePt t="57488" x="5105400" y="3492500"/>
          <p14:tracePt t="57499" x="5105400" y="3475038"/>
          <p14:tracePt t="57512" x="5105400" y="3465513"/>
          <p14:tracePt t="57520" x="5105400" y="3455988"/>
          <p14:tracePt t="57529" x="5114925" y="3446463"/>
          <p14:tracePt t="57538" x="5122863" y="3446463"/>
          <p14:tracePt t="57543" x="5151438" y="3446463"/>
          <p14:tracePt t="57553" x="5168900" y="3446463"/>
          <p14:tracePt t="57561" x="5205413" y="3446463"/>
          <p14:tracePt t="57568" x="5260975" y="3446463"/>
          <p14:tracePt t="57576" x="5324475" y="3446463"/>
          <p14:tracePt t="57584" x="5360988" y="3446463"/>
          <p14:tracePt t="57592" x="5414963" y="3419475"/>
          <p14:tracePt t="57600" x="5497513" y="3419475"/>
          <p14:tracePt t="57608" x="5551488" y="3411538"/>
          <p14:tracePt t="57616" x="5616575" y="3392488"/>
          <p14:tracePt t="57624" x="5653088" y="3392488"/>
          <p14:tracePt t="57632" x="5680075" y="3392488"/>
          <p14:tracePt t="57640" x="5724525" y="3392488"/>
          <p14:tracePt t="57648" x="5753100" y="3392488"/>
          <p14:tracePt t="57656" x="5770563" y="3392488"/>
          <p14:tracePt t="57672" x="5780088" y="3392488"/>
          <p14:tracePt t="57688" x="5797550" y="3402013"/>
          <p14:tracePt t="57697" x="5797550" y="3411538"/>
          <p14:tracePt t="57712" x="5807075" y="3419475"/>
          <p14:tracePt t="57737" x="5807075" y="3429000"/>
          <p14:tracePt t="57745" x="5807075" y="3438525"/>
          <p14:tracePt t="57770" x="5807075" y="3446463"/>
          <p14:tracePt t="57825" x="5807075" y="3455988"/>
          <p14:tracePt t="57865" x="5807075" y="3475038"/>
          <p14:tracePt t="58256" x="5807075" y="3482975"/>
          <p14:tracePt t="58280" x="5807075" y="3492500"/>
          <p14:tracePt t="58296" x="5816600" y="3511550"/>
          <p14:tracePt t="58306" x="5826125" y="3519488"/>
          <p14:tracePt t="58322" x="5834063" y="3538538"/>
          <p14:tracePt t="58355" x="5843588" y="3538538"/>
          <p14:tracePt t="58522" x="5853113" y="3548063"/>
          <p14:tracePt t="58657" x="5853113" y="3556000"/>
          <p14:tracePt t="58674" x="5853113" y="3565525"/>
          <p14:tracePt t="58681" x="5853113" y="3575050"/>
          <p14:tracePt t="58698" x="5862638" y="3584575"/>
          <p14:tracePt t="58704" x="5862638" y="3592513"/>
          <p14:tracePt t="58729" x="5862638" y="3602038"/>
          <p14:tracePt t="58978" x="5862638" y="3611563"/>
          <p14:tracePt t="59080" x="5862638" y="3621088"/>
          <p14:tracePt t="59978" x="5862638" y="3592513"/>
          <p14:tracePt t="59984" x="5862638" y="3556000"/>
          <p14:tracePt t="59992" x="5862638" y="3529013"/>
          <p14:tracePt t="60000" x="5862638" y="3511550"/>
          <p14:tracePt t="60008" x="5862638" y="3465513"/>
          <p14:tracePt t="60016" x="5862638" y="3446463"/>
          <p14:tracePt t="60024" x="5862638" y="3419475"/>
          <p14:tracePt t="60033" x="5862638" y="3411538"/>
          <p14:tracePt t="60046" x="5862638" y="3402013"/>
          <p14:tracePt t="60194" x="5870575" y="3402013"/>
          <p14:tracePt t="60467" x="5880100" y="3402013"/>
          <p14:tracePt t="60657" x="5889625" y="3402013"/>
          <p14:tracePt t="60673" x="5899150" y="3392488"/>
          <p14:tracePt t="60706" x="5899150" y="3382963"/>
          <p14:tracePt t="60721" x="5907088" y="3375025"/>
          <p14:tracePt t="61075" x="5907088" y="3365500"/>
          <p14:tracePt t="61081" x="5916613" y="3355975"/>
          <p14:tracePt t="61090" x="5926138" y="3346450"/>
          <p14:tracePt t="61770" x="5926138" y="3338513"/>
          <p14:tracePt t="61786" x="5926138" y="3328988"/>
          <p14:tracePt t="61799" x="5935663" y="3319463"/>
          <p14:tracePt t="61890" x="5926138" y="3319463"/>
          <p14:tracePt t="61898" x="5916613" y="3319463"/>
          <p14:tracePt t="61906" x="5853113" y="3319463"/>
          <p14:tracePt t="61913" x="5816600" y="3319463"/>
          <p14:tracePt t="61921" x="5770563" y="3328988"/>
          <p14:tracePt t="61928" x="5753100" y="3338513"/>
          <p14:tracePt t="61938" x="5716588" y="3338513"/>
          <p14:tracePt t="61944" x="5670550" y="3338513"/>
          <p14:tracePt t="61955" x="5634038" y="3338513"/>
          <p14:tracePt t="61962" x="5607050" y="3338513"/>
          <p14:tracePt t="61973" x="5570538" y="3338513"/>
          <p14:tracePt t="61982" x="5561013" y="3338513"/>
          <p14:tracePt t="61983" x="5551488" y="3328988"/>
          <p14:tracePt t="61997" x="5524500" y="3292475"/>
          <p14:tracePt t="61999" x="5524500" y="3282950"/>
          <p14:tracePt t="62008" x="5524500" y="3273425"/>
          <p14:tracePt t="62016" x="5524500" y="3265488"/>
          <p14:tracePt t="62025" x="5524500" y="3246438"/>
          <p14:tracePt t="62031" x="5561013" y="3209925"/>
          <p14:tracePt t="62041" x="5588000" y="3200400"/>
          <p14:tracePt t="62048" x="5643563" y="3182938"/>
          <p14:tracePt t="62057" x="5680075" y="3182938"/>
          <p14:tracePt t="62076" x="5707063" y="3182938"/>
          <p14:tracePt t="62082" x="5716588" y="3182938"/>
          <p14:tracePt t="62092" x="5724525" y="3182938"/>
          <p14:tracePt t="62097" x="5734050" y="3182938"/>
          <p14:tracePt t="62111" x="5743575" y="3192463"/>
          <p14:tracePt t="62113" x="5761038" y="3209925"/>
          <p14:tracePt t="62122" x="5770563" y="3219450"/>
          <p14:tracePt t="62129" x="5770563" y="3246438"/>
          <p14:tracePt t="62146" x="5770563" y="3273425"/>
          <p14:tracePt t="62155" x="5770563" y="3282950"/>
          <p14:tracePt t="62160" x="5770563" y="32924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ja-JP" altLang="en-US"/>
              <a:t>メモリマップト</a:t>
            </a:r>
            <a:r>
              <a:rPr lang="en-US" altLang="ja-JP"/>
              <a:t>I/O</a:t>
            </a:r>
          </a:p>
        </p:txBody>
      </p:sp>
      <p:sp>
        <p:nvSpPr>
          <p:cNvPr id="4099" name="Oval 3"/>
          <p:cNvSpPr>
            <a:spLocks noChangeArrowheads="1"/>
          </p:cNvSpPr>
          <p:nvPr/>
        </p:nvSpPr>
        <p:spPr bwMode="auto">
          <a:xfrm>
            <a:off x="539750" y="1916113"/>
            <a:ext cx="2592388" cy="1152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a:t>
            </a:r>
          </a:p>
        </p:txBody>
      </p:sp>
      <p:sp>
        <p:nvSpPr>
          <p:cNvPr id="4100" name="Rectangle 4"/>
          <p:cNvSpPr>
            <a:spLocks noChangeArrowheads="1"/>
          </p:cNvSpPr>
          <p:nvPr/>
        </p:nvSpPr>
        <p:spPr bwMode="auto">
          <a:xfrm>
            <a:off x="971550" y="3860800"/>
            <a:ext cx="936625"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命令</a:t>
            </a:r>
          </a:p>
          <a:p>
            <a:pPr algn="ctr" eaLnBrk="1" hangingPunct="1"/>
            <a:r>
              <a:rPr lang="ja-JP" altLang="en-US"/>
              <a:t>メモリ</a:t>
            </a:r>
          </a:p>
        </p:txBody>
      </p:sp>
      <p:sp>
        <p:nvSpPr>
          <p:cNvPr id="4101" name="Rectangle 5"/>
          <p:cNvSpPr>
            <a:spLocks noChangeArrowheads="1"/>
          </p:cNvSpPr>
          <p:nvPr/>
        </p:nvSpPr>
        <p:spPr bwMode="auto">
          <a:xfrm>
            <a:off x="1908175" y="3860800"/>
            <a:ext cx="936625" cy="15113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データ</a:t>
            </a:r>
          </a:p>
          <a:p>
            <a:pPr algn="ctr" eaLnBrk="1" hangingPunct="1"/>
            <a:r>
              <a:rPr lang="ja-JP" altLang="en-US"/>
              <a:t>メモリ</a:t>
            </a:r>
          </a:p>
        </p:txBody>
      </p:sp>
      <p:sp>
        <p:nvSpPr>
          <p:cNvPr id="4102" name="AutoShape 6"/>
          <p:cNvSpPr>
            <a:spLocks noChangeArrowheads="1"/>
          </p:cNvSpPr>
          <p:nvPr/>
        </p:nvSpPr>
        <p:spPr bwMode="auto">
          <a:xfrm>
            <a:off x="1331913" y="3213100"/>
            <a:ext cx="215900" cy="503238"/>
          </a:xfrm>
          <a:prstGeom prst="upArrow">
            <a:avLst>
              <a:gd name="adj1" fmla="val 50000"/>
              <a:gd name="adj2" fmla="val 5827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3" name="Rectangle 8"/>
          <p:cNvSpPr>
            <a:spLocks noChangeArrowheads="1"/>
          </p:cNvSpPr>
          <p:nvPr/>
        </p:nvSpPr>
        <p:spPr bwMode="auto">
          <a:xfrm>
            <a:off x="3203575" y="2984500"/>
            <a:ext cx="1079500" cy="93503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I/O</a:t>
            </a:r>
          </a:p>
        </p:txBody>
      </p:sp>
      <p:sp>
        <p:nvSpPr>
          <p:cNvPr id="4104" name="AutoShape 11"/>
          <p:cNvSpPr>
            <a:spLocks noChangeArrowheads="1"/>
          </p:cNvSpPr>
          <p:nvPr/>
        </p:nvSpPr>
        <p:spPr bwMode="auto">
          <a:xfrm>
            <a:off x="4283075" y="3343275"/>
            <a:ext cx="647700" cy="287338"/>
          </a:xfrm>
          <a:prstGeom prst="leftRightArrow">
            <a:avLst>
              <a:gd name="adj1" fmla="val 50000"/>
              <a:gd name="adj2" fmla="val 45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5" name="Text Box 14"/>
          <p:cNvSpPr txBox="1">
            <a:spLocks noChangeArrowheads="1"/>
          </p:cNvSpPr>
          <p:nvPr/>
        </p:nvSpPr>
        <p:spPr bwMode="auto">
          <a:xfrm>
            <a:off x="1619250" y="5465763"/>
            <a:ext cx="3530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データメモリと同じアドレス空間に</a:t>
            </a:r>
          </a:p>
          <a:p>
            <a:pPr eaLnBrk="1" hangingPunct="1"/>
            <a:r>
              <a:rPr lang="en-US" altLang="ja-JP" b="1"/>
              <a:t>I/O</a:t>
            </a:r>
            <a:r>
              <a:rPr lang="ja-JP" altLang="en-US" b="1"/>
              <a:t>のレジスタを割り付け、同じバス</a:t>
            </a:r>
          </a:p>
          <a:p>
            <a:pPr eaLnBrk="1" hangingPunct="1"/>
            <a:r>
              <a:rPr lang="ja-JP" altLang="en-US" b="1"/>
              <a:t>上で接続する</a:t>
            </a:r>
          </a:p>
        </p:txBody>
      </p:sp>
      <p:sp>
        <p:nvSpPr>
          <p:cNvPr id="4106" name="AutoShape 16"/>
          <p:cNvSpPr>
            <a:spLocks noChangeArrowheads="1"/>
          </p:cNvSpPr>
          <p:nvPr/>
        </p:nvSpPr>
        <p:spPr bwMode="auto">
          <a:xfrm rot="5400000">
            <a:off x="2232026" y="2947987"/>
            <a:ext cx="792162" cy="1008063"/>
          </a:xfrm>
          <a:custGeom>
            <a:avLst/>
            <a:gdLst>
              <a:gd name="T0" fmla="*/ 396081 w 21600"/>
              <a:gd name="T1" fmla="*/ 0 h 21600"/>
              <a:gd name="T2" fmla="*/ 0 w 21600"/>
              <a:gd name="T3" fmla="*/ 720065 h 21600"/>
              <a:gd name="T4" fmla="*/ 396081 w 21600"/>
              <a:gd name="T5" fmla="*/ 864041 h 21600"/>
              <a:gd name="T6" fmla="*/ 792162 w 21600"/>
              <a:gd name="T7" fmla="*/ 720065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7" name="Rectangle 17"/>
          <p:cNvSpPr>
            <a:spLocks noChangeArrowheads="1"/>
          </p:cNvSpPr>
          <p:nvPr/>
        </p:nvSpPr>
        <p:spPr bwMode="auto">
          <a:xfrm>
            <a:off x="7092950" y="1557338"/>
            <a:ext cx="1727200" cy="4679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8" name="Rectangle 18"/>
          <p:cNvSpPr>
            <a:spLocks noChangeArrowheads="1"/>
          </p:cNvSpPr>
          <p:nvPr/>
        </p:nvSpPr>
        <p:spPr bwMode="auto">
          <a:xfrm>
            <a:off x="7092950" y="1557338"/>
            <a:ext cx="1727200" cy="23764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メモリ領域</a:t>
            </a:r>
          </a:p>
        </p:txBody>
      </p:sp>
      <p:sp>
        <p:nvSpPr>
          <p:cNvPr id="4109" name="Rectangle 19"/>
          <p:cNvSpPr>
            <a:spLocks noChangeArrowheads="1"/>
          </p:cNvSpPr>
          <p:nvPr/>
        </p:nvSpPr>
        <p:spPr bwMode="auto">
          <a:xfrm>
            <a:off x="7092950" y="3932238"/>
            <a:ext cx="1727200" cy="2376487"/>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I/O</a:t>
            </a:r>
            <a:r>
              <a:rPr lang="ja-JP" altLang="en-US"/>
              <a:t>領域</a:t>
            </a:r>
          </a:p>
        </p:txBody>
      </p:sp>
      <p:sp>
        <p:nvSpPr>
          <p:cNvPr id="4110" name="Text Box 20"/>
          <p:cNvSpPr txBox="1">
            <a:spLocks noChangeArrowheads="1"/>
          </p:cNvSpPr>
          <p:nvPr/>
        </p:nvSpPr>
        <p:spPr bwMode="auto">
          <a:xfrm>
            <a:off x="6135688" y="15049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0000</a:t>
            </a:r>
          </a:p>
        </p:txBody>
      </p:sp>
      <p:sp>
        <p:nvSpPr>
          <p:cNvPr id="4111" name="Text Box 21"/>
          <p:cNvSpPr txBox="1">
            <a:spLocks noChangeArrowheads="1"/>
          </p:cNvSpPr>
          <p:nvPr/>
        </p:nvSpPr>
        <p:spPr bwMode="auto">
          <a:xfrm>
            <a:off x="6372225" y="594995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FFFF</a:t>
            </a:r>
          </a:p>
        </p:txBody>
      </p:sp>
      <p:sp>
        <p:nvSpPr>
          <p:cNvPr id="4112" name="Rectangle 22"/>
          <p:cNvSpPr>
            <a:spLocks noChangeArrowheads="1"/>
          </p:cNvSpPr>
          <p:nvPr/>
        </p:nvSpPr>
        <p:spPr bwMode="auto">
          <a:xfrm>
            <a:off x="3419475" y="3716338"/>
            <a:ext cx="720725" cy="73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3" name="Rectangle 23"/>
          <p:cNvSpPr>
            <a:spLocks noChangeArrowheads="1"/>
          </p:cNvSpPr>
          <p:nvPr/>
        </p:nvSpPr>
        <p:spPr bwMode="auto">
          <a:xfrm>
            <a:off x="3419475" y="3789363"/>
            <a:ext cx="720725" cy="73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4" name="Rectangle 24"/>
          <p:cNvSpPr>
            <a:spLocks noChangeArrowheads="1"/>
          </p:cNvSpPr>
          <p:nvPr/>
        </p:nvSpPr>
        <p:spPr bwMode="auto">
          <a:xfrm>
            <a:off x="7092950" y="3933825"/>
            <a:ext cx="17272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5" name="Rectangle 25"/>
          <p:cNvSpPr>
            <a:spLocks noChangeArrowheads="1"/>
          </p:cNvSpPr>
          <p:nvPr/>
        </p:nvSpPr>
        <p:spPr bwMode="auto">
          <a:xfrm>
            <a:off x="7092950" y="4005263"/>
            <a:ext cx="1727200" cy="71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6" name="Text Box 26"/>
          <p:cNvSpPr txBox="1">
            <a:spLocks noChangeArrowheads="1"/>
          </p:cNvSpPr>
          <p:nvPr/>
        </p:nvSpPr>
        <p:spPr bwMode="auto">
          <a:xfrm>
            <a:off x="6300788" y="35734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8000</a:t>
            </a:r>
          </a:p>
        </p:txBody>
      </p:sp>
      <p:sp>
        <p:nvSpPr>
          <p:cNvPr id="4117" name="Line 27"/>
          <p:cNvSpPr>
            <a:spLocks noChangeShapeType="1"/>
          </p:cNvSpPr>
          <p:nvPr/>
        </p:nvSpPr>
        <p:spPr bwMode="auto">
          <a:xfrm>
            <a:off x="4140200" y="3789363"/>
            <a:ext cx="295275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ACDF928-E778-48C7-B506-3649D4D47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948"/>
    </mc:Choice>
    <mc:Fallback>
      <p:transition spd="slow" advTm="8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42" x="8888413" y="3402013"/>
          <p14:tracePt t="1162" x="8661400" y="3282950"/>
          <p14:tracePt t="1165" x="8542338" y="3236913"/>
          <p14:tracePt t="1177" x="8442325" y="3200400"/>
          <p14:tracePt t="1181" x="8342313" y="3136900"/>
          <p14:tracePt t="1190" x="8232775" y="3109913"/>
          <p14:tracePt t="1198" x="8132763" y="3073400"/>
          <p14:tracePt t="1206" x="8077200" y="3054350"/>
          <p14:tracePt t="1214" x="7994650" y="3046413"/>
          <p14:tracePt t="1221" x="7921625" y="3017838"/>
          <p14:tracePt t="1230" x="7858125" y="2990850"/>
          <p14:tracePt t="1238" x="7777163" y="2982913"/>
          <p14:tracePt t="1245" x="7721600" y="2954338"/>
          <p14:tracePt t="1254" x="7658100" y="2946400"/>
          <p14:tracePt t="1262" x="7602538" y="2936875"/>
          <p14:tracePt t="1272" x="7521575" y="2909888"/>
          <p14:tracePt t="1277" x="7458075" y="2881313"/>
          <p14:tracePt t="1286" x="7402513" y="2873375"/>
          <p14:tracePt t="1294" x="7339013" y="2863850"/>
          <p14:tracePt t="1301" x="7275513" y="2836863"/>
          <p14:tracePt t="1311" x="7219950" y="2808288"/>
          <p14:tracePt t="1317" x="7175500" y="2808288"/>
          <p14:tracePt t="1326" x="7119938" y="2800350"/>
          <p14:tracePt t="1335" x="7073900" y="2771775"/>
          <p14:tracePt t="1342" x="7046913" y="2763838"/>
          <p14:tracePt t="1350" x="7010400" y="2763838"/>
          <p14:tracePt t="1358" x="6973888" y="2754313"/>
          <p14:tracePt t="1365" x="6964363" y="2754313"/>
          <p14:tracePt t="1377" x="6946900" y="2754313"/>
          <p14:tracePt t="1383" x="6919913" y="2754313"/>
          <p14:tracePt t="1393" x="6910388" y="2754313"/>
          <p14:tracePt t="1398" x="6900863" y="2754313"/>
          <p14:tracePt t="1407" x="6883400" y="2754313"/>
          <p14:tracePt t="1423" x="6873875" y="2754313"/>
          <p14:tracePt t="1431" x="6864350" y="2754313"/>
          <p14:tracePt t="1446" x="6846888" y="2754313"/>
          <p14:tracePt t="1463" x="6837363" y="2754313"/>
          <p14:tracePt t="1487" x="6827838" y="2754313"/>
          <p14:tracePt t="1527" x="6810375" y="2754313"/>
          <p14:tracePt t="1535" x="6800850" y="2754313"/>
          <p14:tracePt t="1553" x="6791325" y="2754313"/>
          <p14:tracePt t="1557" x="6783388" y="2754313"/>
          <p14:tracePt t="1569" x="6764338" y="2754313"/>
          <p14:tracePt t="1585" x="6746875" y="2763838"/>
          <p14:tracePt t="1591" x="6727825" y="2771775"/>
          <p14:tracePt t="1599" x="6710363" y="2771775"/>
          <p14:tracePt t="1607" x="6700838" y="2781300"/>
          <p14:tracePt t="1618" x="6673850" y="2790825"/>
          <p14:tracePt t="1621" x="6654800" y="2808288"/>
          <p14:tracePt t="1631" x="6627813" y="2808288"/>
          <p14:tracePt t="1639" x="6600825" y="2827338"/>
          <p14:tracePt t="1647" x="6573838" y="2827338"/>
          <p14:tracePt t="1656" x="6564313" y="2836863"/>
          <p14:tracePt t="1662" x="6527800" y="2844800"/>
          <p14:tracePt t="1670" x="6518275" y="2854325"/>
          <p14:tracePt t="1685" x="6500813" y="2854325"/>
          <p14:tracePt t="1694" x="6491288" y="2854325"/>
          <p14:tracePt t="1750" x="6481763" y="2854325"/>
          <p14:tracePt t="1782" x="6464300" y="2854325"/>
          <p14:tracePt t="1799" x="6454775" y="2844800"/>
          <p14:tracePt t="1827" x="6445250" y="2836863"/>
          <p14:tracePt t="2142" x="6445250" y="2827338"/>
          <p14:tracePt t="2158" x="6445250" y="2817813"/>
          <p14:tracePt t="2166" x="6445250" y="2808288"/>
          <p14:tracePt t="2174" x="6445250" y="2790825"/>
          <p14:tracePt t="2182" x="6445250" y="2781300"/>
          <p14:tracePt t="2195" x="6445250" y="2763838"/>
          <p14:tracePt t="2197" x="6445250" y="2744788"/>
          <p14:tracePt t="2205" x="6445250" y="2735263"/>
          <p14:tracePt t="2214" x="6445250" y="2727325"/>
          <p14:tracePt t="2223" x="6445250" y="2708275"/>
          <p14:tracePt t="2229" x="6445250" y="2690813"/>
          <p14:tracePt t="2239" x="6435725" y="2671763"/>
          <p14:tracePt t="2246" x="6435725" y="2662238"/>
          <p14:tracePt t="2254" x="6427788" y="2644775"/>
          <p14:tracePt t="2261" x="6427788" y="2635250"/>
          <p14:tracePt t="2278" x="6427788" y="2608263"/>
          <p14:tracePt t="2294" x="6427788" y="2598738"/>
          <p14:tracePt t="2302" x="6427788" y="2571750"/>
          <p14:tracePt t="2310" x="6427788" y="2562225"/>
          <p14:tracePt t="2317" x="6427788" y="2554288"/>
          <p14:tracePt t="2328" x="6427788" y="2525713"/>
          <p14:tracePt t="2340" x="6427788" y="2517775"/>
          <p14:tracePt t="2349" x="6427788" y="2498725"/>
          <p14:tracePt t="2358" x="6427788" y="2489200"/>
          <p14:tracePt t="2365" x="6427788" y="2481263"/>
          <p14:tracePt t="2383" x="6427788" y="2471738"/>
          <p14:tracePt t="2431" x="6418263" y="2462213"/>
          <p14:tracePt t="25031" x="6281738" y="2462213"/>
          <p14:tracePt t="25040" x="5770563" y="2581275"/>
          <p14:tracePt t="25047" x="4922838" y="2808288"/>
          <p14:tracePt t="25053" x="3902075" y="2982913"/>
          <p14:tracePt t="25062" x="3317875" y="3082925"/>
          <p14:tracePt t="25070" x="3117850" y="3082925"/>
          <p14:tracePt t="25078" x="3063875" y="3054350"/>
          <p14:tracePt t="25086" x="3054350" y="3046413"/>
          <p14:tracePt t="25094" x="3044825" y="3036888"/>
          <p14:tracePt t="25101" x="3044825" y="3017838"/>
          <p14:tracePt t="25110" x="3044825" y="2982913"/>
          <p14:tracePt t="25118" x="3071813" y="2936875"/>
          <p14:tracePt t="25126" x="3100388" y="2890838"/>
          <p14:tracePt t="25134" x="3127375" y="2854325"/>
          <p14:tracePt t="25141" x="3136900" y="2854325"/>
          <p14:tracePt t="25162" x="3136900" y="2808288"/>
          <p14:tracePt t="25167" x="3136900" y="2790825"/>
          <p14:tracePt t="25176" x="3136900" y="2781300"/>
          <p14:tracePt t="25182" x="3136900" y="2771775"/>
          <p14:tracePt t="25190" x="3136900" y="2763838"/>
          <p14:tracePt t="25198" x="3127375" y="2763838"/>
          <p14:tracePt t="25214" x="3117850" y="2763838"/>
          <p14:tracePt t="25230" x="3100388" y="2763838"/>
          <p14:tracePt t="25240" x="3090863" y="2763838"/>
          <p14:tracePt t="25254" x="3071813" y="2763838"/>
          <p14:tracePt t="25262" x="3035300" y="2763838"/>
          <p14:tracePt t="25270" x="3008313" y="2781300"/>
          <p14:tracePt t="25277" x="2981325" y="2800350"/>
          <p14:tracePt t="25286" x="2917825" y="2836863"/>
          <p14:tracePt t="25294" x="2889250" y="2854325"/>
          <p14:tracePt t="25303" x="2817813" y="2890838"/>
          <p14:tracePt t="25310" x="2798763" y="2917825"/>
          <p14:tracePt t="25318" x="2735263" y="2963863"/>
          <p14:tracePt t="25326" x="2716213" y="2973388"/>
          <p14:tracePt t="25334" x="2689225" y="3000375"/>
          <p14:tracePt t="25342" x="2635250" y="3036888"/>
          <p14:tracePt t="25350" x="2598738" y="3082925"/>
          <p14:tracePt t="25358" x="2589213" y="3119438"/>
          <p14:tracePt t="25365" x="2570163" y="3136900"/>
          <p14:tracePt t="25374" x="2562225" y="3163888"/>
          <p14:tracePt t="25381" x="2552700" y="3173413"/>
          <p14:tracePt t="25390" x="2543175" y="3182938"/>
          <p14:tracePt t="25471" x="2543175" y="3173413"/>
          <p14:tracePt t="25479" x="2543175" y="3163888"/>
          <p14:tracePt t="25487" x="2543175" y="3155950"/>
          <p14:tracePt t="25503" x="2552700" y="3146425"/>
          <p14:tracePt t="25511" x="2552700" y="3136900"/>
          <p14:tracePt t="25523" x="2562225" y="3127375"/>
          <p14:tracePt t="25525" x="2562225" y="3100388"/>
          <p14:tracePt t="25534" x="2598738" y="3073400"/>
          <p14:tracePt t="25542" x="2598738" y="3054350"/>
          <p14:tracePt t="25551" x="2606675" y="3036888"/>
          <p14:tracePt t="25558" x="2616200" y="2990850"/>
          <p14:tracePt t="25570" x="2625725" y="2973388"/>
          <p14:tracePt t="25574" x="2625725" y="2927350"/>
          <p14:tracePt t="25582" x="2625725" y="2890838"/>
          <p14:tracePt t="25590" x="2625725" y="2873375"/>
          <p14:tracePt t="25598" x="2625725" y="2836863"/>
          <p14:tracePt t="25609" x="2625725" y="2827338"/>
          <p14:tracePt t="25617" x="2625725" y="2800350"/>
          <p14:tracePt t="25622" x="2625725" y="2790825"/>
          <p14:tracePt t="25640" x="2625725" y="2781300"/>
          <p14:tracePt t="25646" x="2625725" y="2763838"/>
          <p14:tracePt t="25726" x="2625725" y="2754313"/>
          <p14:tracePt t="25741" x="2616200" y="2754313"/>
          <p14:tracePt t="25750" x="2606675" y="2754313"/>
          <p14:tracePt t="25798" x="2598738" y="2744788"/>
          <p14:tracePt t="25838" x="2589213" y="2735263"/>
          <p14:tracePt t="25854" x="2589213" y="2717800"/>
          <p14:tracePt t="25870" x="2589213" y="2708275"/>
          <p14:tracePt t="25877" x="2589213" y="2681288"/>
          <p14:tracePt t="25886" x="2589213" y="2671763"/>
          <p14:tracePt t="25902" x="2570163" y="2654300"/>
          <p14:tracePt t="25910" x="2570163" y="2644775"/>
          <p14:tracePt t="25919" x="2570163" y="2625725"/>
          <p14:tracePt t="25928" x="2570163" y="2598738"/>
          <p14:tracePt t="25935" x="2562225" y="2589213"/>
          <p14:tracePt t="25946" x="2562225" y="2581275"/>
          <p14:tracePt t="25951" x="2562225" y="2571750"/>
          <p14:tracePt t="25963" x="2552700" y="2554288"/>
          <p14:tracePt t="25965" x="2552700" y="2544763"/>
          <p14:tracePt t="25983" x="2543175" y="2535238"/>
          <p14:tracePt t="26007" x="2533650" y="2525713"/>
          <p14:tracePt t="26135" x="2516188" y="2525713"/>
          <p14:tracePt t="26151" x="2516188" y="2535238"/>
          <p14:tracePt t="26167" x="2516188" y="2544763"/>
          <p14:tracePt t="26183" x="2516188" y="2554288"/>
          <p14:tracePt t="26191" x="2516188" y="2571750"/>
          <p14:tracePt t="26199" x="2516188" y="2581275"/>
          <p14:tracePt t="26208" x="2516188" y="2598738"/>
          <p14:tracePt t="26215" x="2506663" y="2625725"/>
          <p14:tracePt t="26230" x="2506663" y="2635250"/>
          <p14:tracePt t="26240" x="2506663" y="2662238"/>
          <p14:tracePt t="26247" x="2506663" y="2681288"/>
          <p14:tracePt t="26255" x="2506663" y="2690813"/>
          <p14:tracePt t="26263" x="2506663" y="2708275"/>
          <p14:tracePt t="26275" x="2506663" y="2727325"/>
          <p14:tracePt t="26277" x="2506663" y="2744788"/>
          <p14:tracePt t="26286" x="2506663" y="2763838"/>
          <p14:tracePt t="26294" x="2506663" y="2771775"/>
          <p14:tracePt t="26302" x="2516188" y="2800350"/>
          <p14:tracePt t="26311" x="2525713" y="2808288"/>
          <p14:tracePt t="26321" x="2533650" y="2844800"/>
          <p14:tracePt t="26327" x="2543175" y="2863850"/>
          <p14:tracePt t="26335" x="2543175" y="2881313"/>
          <p14:tracePt t="26344" x="2562225" y="2900363"/>
          <p14:tracePt t="26351" x="2570163" y="2927350"/>
          <p14:tracePt t="26360" x="2570163" y="2946400"/>
          <p14:tracePt t="26367" x="2570163" y="2973388"/>
          <p14:tracePt t="26374" x="2589213" y="3009900"/>
          <p14:tracePt t="26383" x="2589213" y="3036888"/>
          <p14:tracePt t="26392" x="2589213" y="3054350"/>
          <p14:tracePt t="26399" x="2589213" y="3090863"/>
          <p14:tracePt t="26407" x="2616200" y="3136900"/>
          <p14:tracePt t="26416" x="2625725" y="3155950"/>
          <p14:tracePt t="26425" x="2635250" y="3200400"/>
          <p14:tracePt t="26431" x="2635250" y="3209925"/>
          <p14:tracePt t="26441" x="2643188" y="3236913"/>
          <p14:tracePt t="26455" x="2662238" y="3265488"/>
          <p14:tracePt t="26464" x="2662238" y="3282950"/>
          <p14:tracePt t="26471" x="2671763" y="3302000"/>
          <p14:tracePt t="26479" x="2671763" y="3309938"/>
          <p14:tracePt t="26486" x="2671763" y="3328988"/>
          <p14:tracePt t="26495" x="2679700" y="3346450"/>
          <p14:tracePt t="26503" x="2679700" y="3355975"/>
          <p14:tracePt t="26511" x="2679700" y="3375025"/>
          <p14:tracePt t="26519" x="2689225" y="3382963"/>
          <p14:tracePt t="26530" x="2689225" y="3402013"/>
          <p14:tracePt t="26533" x="2689225" y="3411538"/>
          <p14:tracePt t="26542" x="2689225" y="3419475"/>
          <p14:tracePt t="26550" x="2689225" y="3438525"/>
          <p14:tracePt t="26558" x="2689225" y="3446463"/>
          <p14:tracePt t="26567" x="2689225" y="3465513"/>
          <p14:tracePt t="26574" x="2689225" y="3482975"/>
          <p14:tracePt t="26582" x="2689225" y="3492500"/>
          <p14:tracePt t="26590" x="2689225" y="3502025"/>
          <p14:tracePt t="26598" x="2689225" y="3529013"/>
          <p14:tracePt t="26606" x="2689225" y="3548063"/>
          <p14:tracePt t="26613" x="2689225" y="3575050"/>
          <p14:tracePt t="26622" x="2689225" y="3621088"/>
          <p14:tracePt t="26629" x="2689225" y="3648075"/>
          <p14:tracePt t="26639" x="2689225" y="3694113"/>
          <p14:tracePt t="26646" x="2689225" y="3738563"/>
          <p14:tracePt t="26654" x="2689225" y="3784600"/>
          <p14:tracePt t="26662" x="2689225" y="3840163"/>
          <p14:tracePt t="26670" x="2689225" y="3894138"/>
          <p14:tracePt t="26678" x="2689225" y="3948113"/>
          <p14:tracePt t="26686" x="2689225" y="4021138"/>
          <p14:tracePt t="26695" x="2689225" y="4086225"/>
          <p14:tracePt t="26703" x="2689225" y="4159250"/>
          <p14:tracePt t="26713" x="2689225" y="4249738"/>
          <p14:tracePt t="26717" x="2689225" y="4322763"/>
          <p14:tracePt t="26725" x="2689225" y="4376738"/>
          <p14:tracePt t="26734" x="2689225" y="4432300"/>
          <p14:tracePt t="26742" x="2689225" y="4514850"/>
          <p14:tracePt t="26749" x="2679700" y="4587875"/>
          <p14:tracePt t="26758" x="2662238" y="4651375"/>
          <p14:tracePt t="26766" x="2652713" y="4687888"/>
          <p14:tracePt t="26774" x="2652713" y="4724400"/>
          <p14:tracePt t="26782" x="2643188" y="4741863"/>
          <p14:tracePt t="26790" x="2625725" y="4778375"/>
          <p14:tracePt t="26798" x="2625725" y="4797425"/>
          <p14:tracePt t="26806" x="2616200" y="4824413"/>
          <p14:tracePt t="26814" x="2616200" y="4833938"/>
          <p14:tracePt t="26846" x="2606675" y="4851400"/>
          <p14:tracePt t="27015" x="2606675" y="4833938"/>
          <p14:tracePt t="27029" x="2606675" y="4824413"/>
          <p14:tracePt t="27030" x="2606675" y="4797425"/>
          <p14:tracePt t="27038" x="2606675" y="4778375"/>
          <p14:tracePt t="27046" x="2616200" y="4741863"/>
          <p14:tracePt t="27053" x="2625725" y="4697413"/>
          <p14:tracePt t="27061" x="2625725" y="4678363"/>
          <p14:tracePt t="27070" x="2635250" y="4632325"/>
          <p14:tracePt t="27078" x="2635250" y="4595813"/>
          <p14:tracePt t="27085" x="2652713" y="4568825"/>
          <p14:tracePt t="27094" x="2652713" y="4522788"/>
          <p14:tracePt t="27102" x="2652713" y="4495800"/>
          <p14:tracePt t="27110" x="2652713" y="4441825"/>
          <p14:tracePt t="27117" x="2652713" y="4413250"/>
          <p14:tracePt t="27126" x="2652713" y="4359275"/>
          <p14:tracePt t="27134" x="2643188" y="4295775"/>
          <p14:tracePt t="27142" x="2625725" y="4203700"/>
          <p14:tracePt t="27149" x="2589213" y="4103688"/>
          <p14:tracePt t="27176" x="2533650" y="3867150"/>
          <p14:tracePt t="27181" x="2516188" y="3794125"/>
          <p14:tracePt t="27190" x="2506663" y="3738563"/>
          <p14:tracePt t="27198" x="2506663" y="3657600"/>
          <p14:tracePt t="27206" x="2498725" y="3602038"/>
          <p14:tracePt t="27213" x="2470150" y="3519488"/>
          <p14:tracePt t="27225" x="2470150" y="3465513"/>
          <p14:tracePt t="27229" x="2462213" y="3419475"/>
          <p14:tracePt t="27240" x="2443163" y="3365500"/>
          <p14:tracePt t="27245" x="2433638" y="3319463"/>
          <p14:tracePt t="27254" x="2433638" y="3282950"/>
          <p14:tracePt t="27262" x="2433638" y="3265488"/>
          <p14:tracePt t="27273" x="2416175" y="3228975"/>
          <p14:tracePt t="27277" x="2416175" y="3200400"/>
          <p14:tracePt t="27286" x="2406650" y="3173413"/>
          <p14:tracePt t="27294" x="2406650" y="3163888"/>
          <p14:tracePt t="27303" x="2406650" y="3136900"/>
          <p14:tracePt t="27310" x="2397125" y="3100388"/>
          <p14:tracePt t="27319" x="2397125" y="3082925"/>
          <p14:tracePt t="27325" x="2397125" y="3073400"/>
          <p14:tracePt t="27334" x="2397125" y="3036888"/>
          <p14:tracePt t="27342" x="2397125" y="3017838"/>
          <p14:tracePt t="27350" x="2397125" y="2990850"/>
          <p14:tracePt t="27358" x="2397125" y="2973388"/>
          <p14:tracePt t="27366" x="2397125" y="2946400"/>
          <p14:tracePt t="27374" x="2397125" y="2909888"/>
          <p14:tracePt t="27382" x="2397125" y="2881313"/>
          <p14:tracePt t="27390" x="2397125" y="2854325"/>
          <p14:tracePt t="27397" x="2397125" y="2836863"/>
          <p14:tracePt t="27406" x="2397125" y="2800350"/>
          <p14:tracePt t="27414" x="2397125" y="2781300"/>
          <p14:tracePt t="27422" x="2397125" y="2735263"/>
          <p14:tracePt t="27430" x="2397125" y="2698750"/>
          <p14:tracePt t="27439" x="2397125" y="2681288"/>
          <p14:tracePt t="27446" x="2397125" y="2654300"/>
          <p14:tracePt t="27455" x="2397125" y="2635250"/>
          <p14:tracePt t="27463" x="2397125" y="2608263"/>
          <p14:tracePt t="27471" x="2389188" y="2581275"/>
          <p14:tracePt t="27479" x="2389188" y="2571750"/>
          <p14:tracePt t="27487" x="2379663" y="2562225"/>
          <p14:tracePt t="27494" x="2370138" y="2554288"/>
          <p14:tracePt t="27600" x="2370138" y="2562225"/>
          <p14:tracePt t="27615" x="2379663" y="2581275"/>
          <p14:tracePt t="27622" x="2379663" y="2598738"/>
          <p14:tracePt t="27629" x="2389188" y="2608263"/>
          <p14:tracePt t="27638" x="2416175" y="2635250"/>
          <p14:tracePt t="27646" x="2425700" y="2654300"/>
          <p14:tracePt t="27655" x="2443163" y="2698750"/>
          <p14:tracePt t="27663" x="2462213" y="2717800"/>
          <p14:tracePt t="27671" x="2470150" y="2735263"/>
          <p14:tracePt t="27681" x="2498725" y="2771775"/>
          <p14:tracePt t="27686" x="2516188" y="2790825"/>
          <p14:tracePt t="27694" x="2525713" y="2817813"/>
          <p14:tracePt t="27702" x="2533650" y="2844800"/>
          <p14:tracePt t="27710" x="2570163" y="2890838"/>
          <p14:tracePt t="27717" x="2579688" y="2936875"/>
          <p14:tracePt t="27726" x="2616200" y="3000375"/>
          <p14:tracePt t="27733" x="2625725" y="3027363"/>
          <p14:tracePt t="27741" x="2643188" y="3109913"/>
          <p14:tracePt t="27750" x="2643188" y="3146425"/>
          <p14:tracePt t="27760" x="2652713" y="3200400"/>
          <p14:tracePt t="27767" x="2652713" y="3292475"/>
          <p14:tracePt t="27776" x="2652713" y="3346450"/>
          <p14:tracePt t="27781" x="2652713" y="3419475"/>
          <p14:tracePt t="27791" x="2652713" y="3492500"/>
          <p14:tracePt t="27799" x="2652713" y="3575050"/>
          <p14:tracePt t="27808" x="2652713" y="3665538"/>
          <p14:tracePt t="27818" x="2652713" y="3738563"/>
          <p14:tracePt t="27822" x="2652713" y="3811588"/>
          <p14:tracePt t="27830" x="2652713" y="3884613"/>
          <p14:tracePt t="27838" x="2643188" y="3948113"/>
          <p14:tracePt t="27846" x="2625725" y="4021138"/>
          <p14:tracePt t="27855" x="2625725" y="4067175"/>
          <p14:tracePt t="27864" x="2606675" y="4122738"/>
          <p14:tracePt t="27871" x="2598738" y="4176713"/>
          <p14:tracePt t="27882" x="2598738" y="4213225"/>
          <p14:tracePt t="27885" x="2589213" y="4249738"/>
          <p14:tracePt t="27894" x="2570163" y="4286250"/>
          <p14:tracePt t="27902" x="2570163" y="4295775"/>
          <p14:tracePt t="27911" x="2562225" y="4313238"/>
          <p14:tracePt t="27927" x="2562225" y="4322763"/>
          <p14:tracePt t="27943" x="2552700" y="4349750"/>
          <p14:tracePt t="27982" x="2543175" y="4368800"/>
          <p14:tracePt t="28006" x="2533650" y="4376738"/>
          <p14:tracePt t="28014" x="2525713" y="4386263"/>
          <p14:tracePt t="28023" x="2525713" y="4395788"/>
          <p14:tracePt t="28039" x="2516188" y="4413250"/>
          <p14:tracePt t="28049" x="2506663" y="4422775"/>
          <p14:tracePt t="28053" x="2506663" y="4432300"/>
          <p14:tracePt t="28063" x="2506663" y="4441825"/>
          <p14:tracePt t="28070" x="2498725" y="4449763"/>
          <p14:tracePt t="28086" x="2489200" y="4478338"/>
          <p14:tracePt t="28110" x="2479675" y="4486275"/>
          <p14:tracePt t="28254" x="2479675" y="4468813"/>
          <p14:tracePt t="28262" x="2489200" y="4395788"/>
          <p14:tracePt t="28272" x="2506663" y="4368800"/>
          <p14:tracePt t="28278" x="2543175" y="4286250"/>
          <p14:tracePt t="28286" x="2570163" y="4203700"/>
          <p14:tracePt t="28294" x="2598738" y="4122738"/>
          <p14:tracePt t="28302" x="2625725" y="4030663"/>
          <p14:tracePt t="28310" x="2635250" y="3967163"/>
          <p14:tracePt t="28318" x="2662238" y="3875088"/>
          <p14:tracePt t="28326" x="2689225" y="3794125"/>
          <p14:tracePt t="28334" x="2708275" y="3702050"/>
          <p14:tracePt t="28342" x="2708275" y="3592513"/>
          <p14:tracePt t="28350" x="2725738" y="3511550"/>
          <p14:tracePt t="28359" x="2725738" y="3402013"/>
          <p14:tracePt t="28369" x="2725738" y="3328988"/>
          <p14:tracePt t="28374" x="2725738" y="3236913"/>
          <p14:tracePt t="28382" x="2725738" y="3146425"/>
          <p14:tracePt t="28390" x="2725738" y="3054350"/>
          <p14:tracePt t="28398" x="2725738" y="2990850"/>
          <p14:tracePt t="28406" x="2716213" y="2917825"/>
          <p14:tracePt t="28413" x="2698750" y="2854325"/>
          <p14:tracePt t="28422" x="2679700" y="2808288"/>
          <p14:tracePt t="28430" x="2671763" y="2771775"/>
          <p14:tracePt t="28438" x="2662238" y="2754313"/>
          <p14:tracePt t="28447" x="2643188" y="2708275"/>
          <p14:tracePt t="28457" x="2616200" y="2681288"/>
          <p14:tracePt t="28464" x="2606675" y="2654300"/>
          <p14:tracePt t="28471" x="2598738" y="2654300"/>
          <p14:tracePt t="28479" x="2579688" y="2608263"/>
          <p14:tracePt t="28487" x="2562225" y="2589213"/>
          <p14:tracePt t="28496" x="2552700" y="2571750"/>
          <p14:tracePt t="28503" x="2543175" y="2562225"/>
          <p14:tracePt t="28511" x="2533650" y="2562225"/>
          <p14:tracePt t="28525" x="2525713" y="2554288"/>
          <p14:tracePt t="28586" x="2516188" y="2554288"/>
          <p14:tracePt t="28614" x="2506663" y="2554288"/>
          <p14:tracePt t="28624" x="2498725" y="2554288"/>
          <p14:tracePt t="28631" x="2489200" y="2554288"/>
          <p14:tracePt t="28650" x="2479675" y="2554288"/>
          <p14:tracePt t="28664" x="2479675" y="2562225"/>
          <p14:tracePt t="28671" x="2470150" y="2571750"/>
          <p14:tracePt t="29455" x="2470150" y="2581275"/>
          <p14:tracePt t="29587" x="2470150" y="2598738"/>
          <p14:tracePt t="29727" x="2470150" y="2608263"/>
          <p14:tracePt t="29914" x="2479675" y="2617788"/>
          <p14:tracePt t="30046" x="2489200" y="2617788"/>
          <p14:tracePt t="30105" x="2498725" y="2617788"/>
          <p14:tracePt t="30182" x="2516188" y="2617788"/>
          <p14:tracePt t="30198" x="2525713" y="2617788"/>
          <p14:tracePt t="30222" x="2533650" y="2617788"/>
          <p14:tracePt t="30247" x="2543175" y="2617788"/>
          <p14:tracePt t="30255" x="2562225" y="2617788"/>
          <p14:tracePt t="30338" x="2570163" y="2617788"/>
          <p14:tracePt t="30527" x="2579688" y="2617788"/>
          <p14:tracePt t="30580" x="2598738" y="2617788"/>
          <p14:tracePt t="30607" x="2606675" y="2617788"/>
          <p14:tracePt t="30630" x="2616200" y="2617788"/>
          <p14:tracePt t="30645" x="2625725" y="2617788"/>
          <p14:tracePt t="30670" x="2635250" y="2617788"/>
          <p14:tracePt t="30686" x="2643188" y="2617788"/>
          <p14:tracePt t="30718" x="2652713" y="2617788"/>
          <p14:tracePt t="30783" x="2662238" y="2625725"/>
          <p14:tracePt t="30814" x="2662238" y="2635250"/>
          <p14:tracePt t="30862" x="2662238" y="2644775"/>
          <p14:tracePt t="30878" x="2662238" y="2654300"/>
          <p14:tracePt t="30886" x="2671763" y="2662238"/>
          <p14:tracePt t="30917" x="2689225" y="2681288"/>
          <p14:tracePt t="30933" x="2698750" y="2681288"/>
          <p14:tracePt t="30999" x="2698750" y="2690813"/>
          <p14:tracePt t="31102" x="2698750" y="2698750"/>
          <p14:tracePt t="31142" x="2708275" y="2708275"/>
          <p14:tracePt t="31150" x="2708275" y="2717800"/>
          <p14:tracePt t="31472" x="2708275" y="2727325"/>
          <p14:tracePt t="31592" x="2708275" y="2735263"/>
          <p14:tracePt t="32054" x="2708275" y="2727325"/>
          <p14:tracePt t="32070" x="2708275" y="2717800"/>
          <p14:tracePt t="32094" x="2708275" y="2698750"/>
          <p14:tracePt t="32109" x="2708275" y="2690813"/>
          <p14:tracePt t="32142" x="2708275" y="2681288"/>
          <p14:tracePt t="32239" x="2708275" y="2662238"/>
          <p14:tracePt t="32279" x="2708275" y="2654300"/>
          <p14:tracePt t="32318" x="2708275" y="2644775"/>
          <p14:tracePt t="32333" x="2708275" y="2635250"/>
          <p14:tracePt t="32367" x="2708275" y="2617788"/>
          <p14:tracePt t="32678" x="2716213" y="2617788"/>
          <p14:tracePt t="32727" x="2725738" y="2617788"/>
          <p14:tracePt t="32734" x="2735263" y="2617788"/>
          <p14:tracePt t="32855" x="2744788" y="2617788"/>
          <p14:tracePt t="32887" x="2752725" y="2617788"/>
          <p14:tracePt t="32902" x="2762250" y="2617788"/>
          <p14:tracePt t="32911" x="2771775" y="2617788"/>
          <p14:tracePt t="32919" x="2781300" y="2617788"/>
          <p14:tracePt t="32935" x="2798763" y="2617788"/>
          <p14:tracePt t="32950" x="2808288" y="2617788"/>
          <p14:tracePt t="32966" x="2817813" y="2625725"/>
          <p14:tracePt t="33198" x="2825750" y="2625725"/>
          <p14:tracePt t="33206" x="2825750" y="2617788"/>
          <p14:tracePt t="33213" x="2835275" y="2617788"/>
          <p14:tracePt t="33223" x="2844800" y="2608263"/>
          <p14:tracePt t="33229" x="2844800" y="2598738"/>
          <p14:tracePt t="33240" x="2844800" y="2581275"/>
          <p14:tracePt t="33248" x="2844800" y="2571750"/>
          <p14:tracePt t="33262" x="2844800" y="2562225"/>
          <p14:tracePt t="33263" x="2844800" y="2554288"/>
          <p14:tracePt t="33275" x="2844800" y="2544763"/>
          <p14:tracePt t="33285" x="2844800" y="2535238"/>
          <p14:tracePt t="33293" x="2844800" y="2525713"/>
          <p14:tracePt t="33326" x="2844800" y="2508250"/>
          <p14:tracePt t="33334" x="2835275" y="2498725"/>
          <p14:tracePt t="33350" x="2825750" y="2489200"/>
          <p14:tracePt t="33358" x="2817813" y="2481263"/>
          <p14:tracePt t="33365" x="2808288" y="2481263"/>
          <p14:tracePt t="33384" x="2798763" y="2471738"/>
          <p14:tracePt t="33407" x="2771775" y="2462213"/>
          <p14:tracePt t="33423" x="2771775" y="2452688"/>
          <p14:tracePt t="33439" x="2762250" y="2444750"/>
          <p14:tracePt t="33503" x="2752725" y="2444750"/>
          <p14:tracePt t="33512" x="2744788" y="2452688"/>
          <p14:tracePt t="33526" x="2744788" y="2471738"/>
          <p14:tracePt t="33537" x="2725738" y="2498725"/>
          <p14:tracePt t="33550" x="2725738" y="2508250"/>
          <p14:tracePt t="33557" x="2716213" y="2535238"/>
          <p14:tracePt t="33590" x="2716213" y="2544763"/>
          <p14:tracePt t="33638" x="2716213" y="2562225"/>
          <p14:tracePt t="33782" x="2716213" y="2589213"/>
          <p14:tracePt t="33790" x="2725738" y="2617788"/>
          <p14:tracePt t="33798" x="2735263" y="2644775"/>
          <p14:tracePt t="33806" x="2744788" y="2671763"/>
          <p14:tracePt t="33814" x="2771775" y="2708275"/>
          <p14:tracePt t="33823" x="2781300" y="2735263"/>
          <p14:tracePt t="33833" x="2789238" y="2771775"/>
          <p14:tracePt t="33838" x="2798763" y="2836863"/>
          <p14:tracePt t="33847" x="2825750" y="2881313"/>
          <p14:tracePt t="33855" x="2835275" y="2936875"/>
          <p14:tracePt t="33864" x="2844800" y="2973388"/>
          <p14:tracePt t="33870" x="2871788" y="3027363"/>
          <p14:tracePt t="33879" x="2881313" y="3054350"/>
          <p14:tracePt t="33887" x="2898775" y="3100388"/>
          <p14:tracePt t="33897" x="2908300" y="3127375"/>
          <p14:tracePt t="33901" x="2925763" y="3155950"/>
          <p14:tracePt t="33910" x="2935288" y="3173413"/>
          <p14:tracePt t="33918" x="2944813" y="3200400"/>
          <p14:tracePt t="33926" x="2944813" y="3209925"/>
          <p14:tracePt t="33933" x="2954338" y="3228975"/>
          <p14:tracePt t="33949" x="2962275" y="3228975"/>
          <p14:tracePt t="33959" x="2971800" y="3236913"/>
          <p14:tracePt t="33967" x="2981325" y="3246438"/>
          <p14:tracePt t="34007" x="2990850" y="3246438"/>
          <p14:tracePt t="34020" x="2998788" y="3255963"/>
          <p14:tracePt t="34030" x="3008313" y="3255963"/>
          <p14:tracePt t="34038" x="3017838" y="3255963"/>
          <p14:tracePt t="34054" x="3027363" y="3255963"/>
          <p14:tracePt t="34062" x="3044825" y="3265488"/>
          <p14:tracePt t="34070" x="3054350" y="3265488"/>
          <p14:tracePt t="34087" x="3071813" y="3273425"/>
          <p14:tracePt t="34175" x="3071813" y="3282950"/>
          <p14:tracePt t="34222" x="3090863" y="3302000"/>
          <p14:tracePt t="34312" x="3090863" y="3309938"/>
          <p14:tracePt t="34326" x="3090863" y="3319463"/>
          <p14:tracePt t="34334" x="3090863" y="3328988"/>
          <p14:tracePt t="34341" x="3090863" y="3346450"/>
          <p14:tracePt t="34350" x="3090863" y="3365500"/>
          <p14:tracePt t="34357" x="3090863" y="3375025"/>
          <p14:tracePt t="34366" x="3090863" y="3382963"/>
          <p14:tracePt t="34374" x="3090863" y="3402013"/>
          <p14:tracePt t="34381" x="3090863" y="3411538"/>
          <p14:tracePt t="34390" x="3090863" y="3419475"/>
          <p14:tracePt t="34397" x="3090863" y="3429000"/>
          <p14:tracePt t="34406" x="3090863" y="3446463"/>
          <p14:tracePt t="34415" x="3090863" y="3455988"/>
          <p14:tracePt t="34432" x="3090863" y="3465513"/>
          <p14:tracePt t="34603" x="3100388" y="3475038"/>
          <p14:tracePt t="34623" x="3100388" y="3482975"/>
          <p14:tracePt t="34640" x="3100388" y="3492500"/>
          <p14:tracePt t="34661" x="3100388" y="3502025"/>
          <p14:tracePt t="34678" x="3100388" y="3511550"/>
          <p14:tracePt t="34687" x="3108325" y="3519488"/>
          <p14:tracePt t="34751" x="3127375" y="3519488"/>
          <p14:tracePt t="34766" x="3136900" y="3519488"/>
          <p14:tracePt t="34774" x="3144838" y="3519488"/>
          <p14:tracePt t="34782" x="3181350" y="3519488"/>
          <p14:tracePt t="34790" x="3200400" y="3519488"/>
          <p14:tracePt t="34798" x="3254375" y="3519488"/>
          <p14:tracePt t="34806" x="3290888" y="3519488"/>
          <p14:tracePt t="34813" x="3336925" y="3519488"/>
          <p14:tracePt t="34822" x="3390900" y="3519488"/>
          <p14:tracePt t="34829" x="3427413" y="3519488"/>
          <p14:tracePt t="34838" x="3446463" y="3519488"/>
          <p14:tracePt t="34846" x="3482975" y="3519488"/>
          <p14:tracePt t="34855" x="3509963" y="3538538"/>
          <p14:tracePt t="34861" x="3509963" y="3548063"/>
          <p14:tracePt t="34870" x="3519488" y="3548063"/>
          <p14:tracePt t="34885" x="3527425" y="3548063"/>
          <p14:tracePt t="34894" x="3536950" y="3556000"/>
          <p14:tracePt t="34942" x="3536950" y="3565525"/>
          <p14:tracePt t="34966" x="3536950" y="3575050"/>
          <p14:tracePt t="34998" x="3536950" y="3584575"/>
          <p14:tracePt t="35087" x="3536950" y="3592513"/>
          <p14:tracePt t="35119" x="3527425" y="3592513"/>
          <p14:tracePt t="35135" x="3519488" y="3592513"/>
          <p14:tracePt t="35153" x="3509963" y="3592513"/>
          <p14:tracePt t="35159" x="3500438" y="3592513"/>
          <p14:tracePt t="35167" x="3482975" y="3592513"/>
          <p14:tracePt t="35175" x="3455988" y="3592513"/>
          <p14:tracePt t="35182" x="3436938" y="3592513"/>
          <p14:tracePt t="35194" x="3390900" y="3592513"/>
          <p14:tracePt t="35197" x="3363913" y="3592513"/>
          <p14:tracePt t="35208" x="3346450" y="3592513"/>
          <p14:tracePt t="35214" x="3309938" y="3592513"/>
          <p14:tracePt t="35227" x="3290888" y="3592513"/>
          <p14:tracePt t="35229" x="3263900" y="3592513"/>
          <p14:tracePt t="35242" x="3244850" y="3592513"/>
          <p14:tracePt t="35246" x="3208338" y="3592513"/>
          <p14:tracePt t="35260" x="3181350" y="3584575"/>
          <p14:tracePt t="35263" x="3163888" y="3565525"/>
          <p14:tracePt t="35274" x="3144838" y="3529013"/>
          <p14:tracePt t="35279" x="3108325" y="3482975"/>
          <p14:tracePt t="35287" x="3090863" y="3465513"/>
          <p14:tracePt t="35295" x="3054350" y="3411538"/>
          <p14:tracePt t="35306" x="3044825" y="3375025"/>
          <p14:tracePt t="35310" x="2998788" y="3328988"/>
          <p14:tracePt t="35322" x="2981325" y="3302000"/>
          <p14:tracePt t="35325" x="2935288" y="3255963"/>
          <p14:tracePt t="35336" x="2908300" y="3236913"/>
          <p14:tracePt t="35346" x="2889250" y="3192463"/>
          <p14:tracePt t="35352" x="2862263" y="3155950"/>
          <p14:tracePt t="35359" x="2844800" y="3136900"/>
          <p14:tracePt t="35374" x="2835275" y="3119438"/>
          <p14:tracePt t="35382" x="2825750" y="3109913"/>
          <p14:tracePt t="35390" x="2817813" y="3090863"/>
          <p14:tracePt t="35398" x="2817813" y="3063875"/>
          <p14:tracePt t="35406" x="2798763" y="3046413"/>
          <p14:tracePt t="35422" x="2789238" y="3009900"/>
          <p14:tracePt t="35429" x="2789238" y="3000375"/>
          <p14:tracePt t="35439" x="2781300" y="2982913"/>
          <p14:tracePt t="35445" x="2771775" y="2954338"/>
          <p14:tracePt t="35454" x="2771775" y="2946400"/>
          <p14:tracePt t="35462" x="2744788" y="2909888"/>
          <p14:tracePt t="35470" x="2744788" y="2900363"/>
          <p14:tracePt t="35477" x="2735263" y="2873375"/>
          <p14:tracePt t="35486" x="2725738" y="2854325"/>
          <p14:tracePt t="35493" x="2725738" y="2827338"/>
          <p14:tracePt t="35501" x="2716213" y="2808288"/>
          <p14:tracePt t="35510" x="2708275" y="2790825"/>
          <p14:tracePt t="35527" x="2708275" y="2781300"/>
          <p14:tracePt t="35535" x="2698750" y="2771775"/>
          <p14:tracePt t="35576" x="2698750" y="2744788"/>
          <p14:tracePt t="35590" x="2698750" y="2735263"/>
          <p14:tracePt t="35599" x="2698750" y="2727325"/>
          <p14:tracePt t="35616" x="2698750" y="2708275"/>
          <p14:tracePt t="35622" x="2698750" y="2698750"/>
          <p14:tracePt t="35638" x="2698750" y="2690813"/>
          <p14:tracePt t="35662" x="2708275" y="2690813"/>
          <p14:tracePt t="35670" x="2725738" y="2690813"/>
          <p14:tracePt t="35678" x="2735263" y="2690813"/>
          <p14:tracePt t="35687" x="2752725" y="2690813"/>
          <p14:tracePt t="35695" x="2781300" y="2690813"/>
          <p14:tracePt t="35703" x="2789238" y="2690813"/>
          <p14:tracePt t="35711" x="2817813" y="2690813"/>
          <p14:tracePt t="35719" x="2825750" y="2690813"/>
          <p14:tracePt t="35727" x="2844800" y="2698750"/>
          <p14:tracePt t="35734" x="2844800" y="2708275"/>
          <p14:tracePt t="35743" x="2862263" y="2708275"/>
          <p14:tracePt t="35761" x="2871788" y="2717800"/>
          <p14:tracePt t="35806" x="2889250" y="2735263"/>
          <p14:tracePt t="35821" x="2898775" y="2744788"/>
          <p14:tracePt t="35830" x="2908300" y="2754313"/>
          <p14:tracePt t="35846" x="2908300" y="2771775"/>
          <p14:tracePt t="35857" x="2917825" y="2781300"/>
          <p14:tracePt t="35870" x="2917825" y="2790825"/>
          <p14:tracePt t="35878" x="2917825" y="2817813"/>
          <p14:tracePt t="35888" x="2917825" y="2836863"/>
          <p14:tracePt t="35894" x="2917825" y="2863850"/>
          <p14:tracePt t="35903" x="2917825" y="2909888"/>
          <p14:tracePt t="35911" x="2925763" y="2936875"/>
          <p14:tracePt t="35919" x="2925763" y="2982913"/>
          <p14:tracePt t="35927" x="2935288" y="3017838"/>
          <p14:tracePt t="35934" x="2944813" y="3082925"/>
          <p14:tracePt t="35943" x="2954338" y="3100388"/>
          <p14:tracePt t="35950" x="2954338" y="3136900"/>
          <p14:tracePt t="35959" x="2962275" y="3182938"/>
          <p14:tracePt t="35967" x="2981325" y="3209925"/>
          <p14:tracePt t="35978" x="2990850" y="3255963"/>
          <p14:tracePt t="35981" x="2990850" y="3282950"/>
          <p14:tracePt t="35992" x="2990850" y="3302000"/>
          <p14:tracePt t="35998" x="3008313" y="3346450"/>
          <p14:tracePt t="36008" x="3008313" y="3365500"/>
          <p14:tracePt t="36013" x="3017838" y="3392488"/>
          <p14:tracePt t="36024" x="3027363" y="3429000"/>
          <p14:tracePt t="36031" x="3035300" y="3438525"/>
          <p14:tracePt t="36042" x="3054350" y="3465513"/>
          <p14:tracePt t="36047" x="3071813" y="3502025"/>
          <p14:tracePt t="36060" x="3081338" y="3519488"/>
          <p14:tracePt t="36063" x="3090863" y="3538538"/>
          <p14:tracePt t="36076" x="3117850" y="3556000"/>
          <p14:tracePt t="36077" x="3117850" y="3565525"/>
          <p14:tracePt t="36086" x="3127375" y="3584575"/>
          <p14:tracePt t="36093" x="3154363" y="3602038"/>
          <p14:tracePt t="36110" x="3171825" y="3611563"/>
          <p14:tracePt t="36118" x="3190875" y="3629025"/>
          <p14:tracePt t="36125" x="3200400" y="3629025"/>
          <p14:tracePt t="36134" x="3227388" y="3638550"/>
          <p14:tracePt t="36142" x="3244850" y="3638550"/>
          <p14:tracePt t="36150" x="3273425" y="3648075"/>
          <p14:tracePt t="36174" x="3354388" y="3665538"/>
          <p14:tracePt t="36182" x="3382963" y="3665538"/>
          <p14:tracePt t="36190" x="3400425" y="3665538"/>
          <p14:tracePt t="36198" x="3419475" y="3665538"/>
          <p14:tracePt t="36206" x="3436938" y="3675063"/>
          <p14:tracePt t="36221" x="3463925" y="3675063"/>
          <p14:tracePt t="36230" x="3473450" y="3675063"/>
          <p14:tracePt t="36247" x="3482975" y="3675063"/>
          <p14:tracePt t="36259" x="3490913" y="3675063"/>
          <p14:tracePt t="36261" x="3509963" y="3675063"/>
          <p14:tracePt t="36287" x="3527425" y="3675063"/>
          <p14:tracePt t="36295" x="3546475" y="3675063"/>
          <p14:tracePt t="36303" x="3556000" y="3675063"/>
          <p14:tracePt t="36310" x="3563938" y="3675063"/>
          <p14:tracePt t="36321" x="3573463" y="3675063"/>
          <p14:tracePt t="36334" x="3592513" y="3665538"/>
          <p14:tracePt t="36470" x="3600450" y="3665538"/>
          <p14:tracePt t="36478" x="3609975" y="3665538"/>
          <p14:tracePt t="36486" x="3646488" y="3665538"/>
          <p14:tracePt t="36502" x="3656013" y="3675063"/>
          <p14:tracePt t="36510" x="3683000" y="3684588"/>
          <p14:tracePt t="36518" x="3692525" y="3684588"/>
          <p14:tracePt t="36526" x="3702050" y="3684588"/>
          <p14:tracePt t="36534" x="3729038" y="3694113"/>
          <p14:tracePt t="36551" x="3746500" y="3711575"/>
          <p14:tracePt t="36574" x="3765550" y="3711575"/>
          <p14:tracePt t="36582" x="3765550" y="3721100"/>
          <p14:tracePt t="36695" x="3775075" y="3721100"/>
          <p14:tracePt t="36734" x="3775075" y="3711575"/>
          <p14:tracePt t="36852" x="3765550" y="3711575"/>
          <p14:tracePt t="36855" x="3746500" y="3711575"/>
          <p14:tracePt t="36870" x="3738563" y="3711575"/>
          <p14:tracePt t="36878" x="3729038" y="3702050"/>
          <p14:tracePt t="36896" x="3719513" y="3702050"/>
          <p14:tracePt t="36901" x="3692525" y="3684588"/>
          <p14:tracePt t="36927" x="3683000" y="3684588"/>
          <p14:tracePt t="36933" x="3656013" y="3684588"/>
          <p14:tracePt t="36944" x="3646488" y="3675063"/>
          <p14:tracePt t="36950" x="3619500" y="3665538"/>
          <p14:tracePt t="36958" x="3600450" y="3665538"/>
          <p14:tracePt t="36966" x="3563938" y="3657600"/>
          <p14:tracePt t="36974" x="3546475" y="3657600"/>
          <p14:tracePt t="36981" x="3500438" y="3629025"/>
          <p14:tracePt t="36993" x="3473450" y="3621088"/>
          <p14:tracePt t="36998" x="3455988" y="3621088"/>
          <p14:tracePt t="37006" x="3409950" y="3611563"/>
          <p14:tracePt t="37013" x="3390900" y="3602038"/>
          <p14:tracePt t="37022" x="3346450" y="3592513"/>
          <p14:tracePt t="37030" x="3317875" y="3584575"/>
          <p14:tracePt t="37038" x="3290888" y="3575050"/>
          <p14:tracePt t="37046" x="3254375" y="3565525"/>
          <p14:tracePt t="37054" x="3217863" y="3556000"/>
          <p14:tracePt t="37062" x="3190875" y="3529013"/>
          <p14:tracePt t="37071" x="3181350" y="3519488"/>
          <p14:tracePt t="37079" x="3154363" y="3519488"/>
          <p14:tracePt t="37087" x="3144838" y="3519488"/>
          <p14:tracePt t="37095" x="3117850" y="3511550"/>
          <p14:tracePt t="37103" x="3108325" y="3502025"/>
          <p14:tracePt t="37111" x="3090863" y="3482975"/>
          <p14:tracePt t="37119" x="3081338" y="3475038"/>
          <p14:tracePt t="37126" x="3063875" y="3465513"/>
          <p14:tracePt t="37134" x="3054350" y="3446463"/>
          <p14:tracePt t="37142" x="3054350" y="3438525"/>
          <p14:tracePt t="37149" x="3044825" y="3411538"/>
          <p14:tracePt t="37158" x="3044825" y="3392488"/>
          <p14:tracePt t="37166" x="3027363" y="3365500"/>
          <p14:tracePt t="37174" x="3017838" y="3346450"/>
          <p14:tracePt t="37181" x="3017838" y="3319463"/>
          <p14:tracePt t="37190" x="3017838" y="3302000"/>
          <p14:tracePt t="37198" x="3017838" y="3273425"/>
          <p14:tracePt t="37206" x="3017838" y="3255963"/>
          <p14:tracePt t="37214" x="3008313" y="3219450"/>
          <p14:tracePt t="37224" x="3008313" y="3200400"/>
          <p14:tracePt t="37240" x="3008313" y="3173413"/>
          <p14:tracePt t="37247" x="3008313" y="3155950"/>
          <p14:tracePt t="37259" x="3008313" y="3136900"/>
          <p14:tracePt t="37261" x="3008313" y="3119438"/>
          <p14:tracePt t="37272" x="3008313" y="3090863"/>
          <p14:tracePt t="37277" x="3017838" y="3054350"/>
          <p14:tracePt t="37286" x="3017838" y="3027363"/>
          <p14:tracePt t="37294" x="3027363" y="3009900"/>
          <p14:tracePt t="37302" x="3027363" y="2982913"/>
          <p14:tracePt t="37310" x="3035300" y="2963863"/>
          <p14:tracePt t="37317" x="3054350" y="2936875"/>
          <p14:tracePt t="37327" x="3054350" y="2917825"/>
          <p14:tracePt t="37336" x="3054350" y="2881313"/>
          <p14:tracePt t="37343" x="3071813" y="2863850"/>
          <p14:tracePt t="37351" x="3071813" y="2844800"/>
          <p14:tracePt t="37367" x="3081338" y="2836863"/>
          <p14:tracePt t="37374" x="3081338" y="2808288"/>
          <p14:tracePt t="37382" x="3081338" y="2800350"/>
          <p14:tracePt t="37390" x="3081338" y="2790825"/>
          <p14:tracePt t="37398" x="3081338" y="2781300"/>
          <p14:tracePt t="37406" x="3081338" y="2763838"/>
          <p14:tracePt t="37422" x="3081338" y="2754313"/>
          <p14:tracePt t="37438" x="3081338" y="2744788"/>
          <p14:tracePt t="37445" x="3081338" y="2727325"/>
          <p14:tracePt t="37454" x="3081338" y="2717800"/>
          <p14:tracePt t="37470" x="3081338" y="2708275"/>
          <p14:tracePt t="37478" x="3081338" y="2698750"/>
          <p14:tracePt t="37622" x="3071813" y="2681288"/>
          <p14:tracePt t="37631" x="3063875" y="2681288"/>
          <p14:tracePt t="37638" x="3044825" y="2681288"/>
          <p14:tracePt t="37645" x="3027363" y="2681288"/>
          <p14:tracePt t="37654" x="3017838" y="2681288"/>
          <p14:tracePt t="37662" x="2998788" y="2671763"/>
          <p14:tracePt t="37670" x="2990850" y="2671763"/>
          <p14:tracePt t="37694" x="2981325" y="2671763"/>
          <p14:tracePt t="37702" x="2962275" y="2671763"/>
          <p14:tracePt t="37711" x="2954338" y="2671763"/>
          <p14:tracePt t="37727" x="2944813" y="2671763"/>
          <p14:tracePt t="37735" x="2935288" y="2671763"/>
          <p14:tracePt t="37746" x="2925763" y="2671763"/>
          <p14:tracePt t="37751" x="2917825" y="2662238"/>
          <p14:tracePt t="37764" x="2898775" y="2662238"/>
          <p14:tracePt t="37765" x="2881313" y="2662238"/>
          <p14:tracePt t="37778" x="2862263" y="2662238"/>
          <p14:tracePt t="37783" x="2844800" y="2654300"/>
          <p14:tracePt t="37795" x="2825750" y="2654300"/>
          <p14:tracePt t="37797" x="2817813" y="2654300"/>
          <p14:tracePt t="37808" x="2808288" y="2654300"/>
          <p14:tracePt t="37813" x="2781300" y="2654300"/>
          <p14:tracePt t="37830" x="2771775" y="2654300"/>
          <p14:tracePt t="37838" x="2752725" y="2654300"/>
          <p14:tracePt t="37846" x="2744788" y="2654300"/>
          <p14:tracePt t="37854" x="2735263" y="2654300"/>
          <p14:tracePt t="37862" x="2725738" y="2654300"/>
          <p14:tracePt t="37878" x="2716213" y="2654300"/>
          <p14:tracePt t="37911" x="2708275" y="2654300"/>
          <p14:tracePt t="37983" x="2698750" y="2654300"/>
          <p14:tracePt t="37999" x="2698750" y="2662238"/>
          <p14:tracePt t="38023" x="2698750" y="2671763"/>
          <p14:tracePt t="38029" x="2698750" y="2681288"/>
          <p14:tracePt t="38039" x="2698750" y="2708275"/>
          <p14:tracePt t="38047" x="2698750" y="2717800"/>
          <p14:tracePt t="38057" x="2698750" y="2744788"/>
          <p14:tracePt t="38063" x="2698750" y="2763838"/>
          <p14:tracePt t="38073" x="2698750" y="2790825"/>
          <p14:tracePt t="38079" x="2698750" y="2808288"/>
          <p14:tracePt t="38086" x="2698750" y="2836863"/>
          <p14:tracePt t="38094" x="2698750" y="2854325"/>
          <p14:tracePt t="38102" x="2698750" y="2863850"/>
          <p14:tracePt t="38110" x="2698750" y="2890838"/>
          <p14:tracePt t="38118" x="2698750" y="2909888"/>
          <p14:tracePt t="38125" x="2698750" y="2936875"/>
          <p14:tracePt t="38133" x="2698750" y="2954338"/>
          <p14:tracePt t="38142" x="2698750" y="2982913"/>
          <p14:tracePt t="38149" x="2698750" y="3000375"/>
          <p14:tracePt t="38158" x="2698750" y="3036888"/>
          <p14:tracePt t="38176" x="2698750" y="3100388"/>
          <p14:tracePt t="38182" x="2698750" y="3127375"/>
          <p14:tracePt t="38190" x="2698750" y="3136900"/>
          <p14:tracePt t="38198" x="2698750" y="3163888"/>
          <p14:tracePt t="38206" x="2698750" y="3182938"/>
          <p14:tracePt t="38223" x="2698750" y="3200400"/>
          <p14:tracePt t="38230" x="2698750" y="3219450"/>
          <p14:tracePt t="38239" x="2698750" y="3265488"/>
          <p14:tracePt t="38246" x="2698750" y="3273425"/>
          <p14:tracePt t="38261" x="2698750" y="3292475"/>
          <p14:tracePt t="38261" x="2698750" y="3309938"/>
          <p14:tracePt t="38272" x="2698750" y="3346450"/>
          <p14:tracePt t="38277" x="2708275" y="3375025"/>
          <p14:tracePt t="38286" x="2708275" y="3392488"/>
          <p14:tracePt t="38294" x="2716213" y="3419475"/>
          <p14:tracePt t="38302" x="2725738" y="3438525"/>
          <p14:tracePt t="38310" x="2744788" y="3455988"/>
          <p14:tracePt t="38317" x="2752725" y="3465513"/>
          <p14:tracePt t="38335" x="2762250" y="3475038"/>
          <p14:tracePt t="38373" x="2781300" y="3475038"/>
          <p14:tracePt t="38390" x="2789238" y="3475038"/>
          <p14:tracePt t="38398" x="2798763" y="3475038"/>
          <p14:tracePt t="38430" x="2817813" y="3475038"/>
          <p14:tracePt t="38534" x="2825750" y="3482975"/>
          <p14:tracePt t="38558" x="2825750" y="3492500"/>
          <p14:tracePt t="38582" x="2825750" y="3502025"/>
          <p14:tracePt t="38758" x="2825750" y="3482975"/>
          <p14:tracePt t="38951" x="2825750" y="3465513"/>
          <p14:tracePt t="39255" x="2825750" y="3455988"/>
          <p14:tracePt t="39278" x="2835275" y="3455988"/>
          <p14:tracePt t="39302" x="2844800" y="3482975"/>
          <p14:tracePt t="39322" x="2852738" y="3492500"/>
          <p14:tracePt t="39325" x="2852738" y="3502025"/>
          <p14:tracePt t="39334" x="2871788" y="3511550"/>
          <p14:tracePt t="39342" x="2871788" y="3519488"/>
          <p14:tracePt t="39349" x="2871788" y="3529013"/>
          <p14:tracePt t="39358" x="2881313" y="3538538"/>
          <p14:tracePt t="39454" x="2881313" y="3529013"/>
          <p14:tracePt t="39462" x="2881313" y="3519488"/>
          <p14:tracePt t="39477" x="2881313" y="3511550"/>
          <p14:tracePt t="39486" x="2881313" y="3502025"/>
          <p14:tracePt t="39662" x="2881313" y="3492500"/>
          <p14:tracePt t="39687" x="2881313" y="3482975"/>
          <p14:tracePt t="39710" x="2889250" y="3455988"/>
          <p14:tracePt t="39726" x="2898775" y="3438525"/>
          <p14:tracePt t="39733" x="2908300" y="3429000"/>
          <p14:tracePt t="39750" x="2908300" y="3419475"/>
          <p14:tracePt t="39758" x="2917825" y="3411538"/>
          <p14:tracePt t="39782" x="2917825" y="3402013"/>
          <p14:tracePt t="39791" x="2925763" y="3392488"/>
          <p14:tracePt t="39799" x="2925763" y="3382963"/>
          <p14:tracePt t="39807" x="2925763" y="3375025"/>
          <p14:tracePt t="39823" x="2935288" y="3365500"/>
          <p14:tracePt t="39838" x="2944813" y="3346450"/>
          <p14:tracePt t="39846" x="2954338" y="3346450"/>
          <p14:tracePt t="39855" x="2962275" y="3328988"/>
          <p14:tracePt t="39870" x="2962275" y="3319463"/>
          <p14:tracePt t="39886" x="2962275" y="3302000"/>
          <p14:tracePt t="39894" x="2962275" y="3292475"/>
          <p14:tracePt t="39902" x="2962275" y="3282950"/>
          <p14:tracePt t="39910" x="2971800" y="3273425"/>
          <p14:tracePt t="39926" x="2971800" y="3265488"/>
          <p14:tracePt t="39934" x="2981325" y="3255963"/>
          <p14:tracePt t="39942" x="2990850" y="3246438"/>
          <p14:tracePt t="40006" x="2998788" y="3236913"/>
          <p14:tracePt t="40062" x="2998788" y="3246438"/>
          <p14:tracePt t="40147" x="2998788" y="3255963"/>
          <p14:tracePt t="40167" x="2998788" y="3265488"/>
          <p14:tracePt t="40174" x="2998788" y="3273425"/>
          <p14:tracePt t="40190" x="2998788" y="3282950"/>
          <p14:tracePt t="40206" x="2998788" y="3292475"/>
          <p14:tracePt t="40241" x="2998788" y="3302000"/>
          <p14:tracePt t="40286" x="2998788" y="3319463"/>
          <p14:tracePt t="40334" x="2998788" y="3338513"/>
          <p14:tracePt t="40651" x="2998788" y="3355975"/>
          <p14:tracePt t="40664" x="2998788" y="3365500"/>
          <p14:tracePt t="40685" x="2998788" y="3375025"/>
          <p14:tracePt t="40959" x="2998788" y="3365500"/>
          <p14:tracePt t="41574" x="2998788" y="3338513"/>
          <p14:tracePt t="41590" x="2998788" y="3328988"/>
          <p14:tracePt t="41600" x="2990850" y="3302000"/>
          <p14:tracePt t="41614" x="2990850" y="3282950"/>
          <p14:tracePt t="41622" x="2990850" y="3273425"/>
          <p14:tracePt t="41630" x="2990850" y="3255963"/>
          <p14:tracePt t="41640" x="2981325" y="3236913"/>
          <p14:tracePt t="41654" x="2981325" y="3228975"/>
          <p14:tracePt t="41662" x="2981325" y="3200400"/>
          <p14:tracePt t="41671" x="2971800" y="3200400"/>
          <p14:tracePt t="41679" x="2971800" y="3192463"/>
          <p14:tracePt t="41687" x="2971800" y="3173413"/>
          <p14:tracePt t="41694" x="2954338" y="3146425"/>
          <p14:tracePt t="41701" x="2954338" y="3127375"/>
          <p14:tracePt t="41710" x="2944813" y="3109913"/>
          <p14:tracePt t="41717" x="2935288" y="3073400"/>
          <p14:tracePt t="41726" x="2935288" y="3054350"/>
          <p14:tracePt t="41733" x="2925763" y="3017838"/>
          <p14:tracePt t="41742" x="2925763" y="3009900"/>
          <p14:tracePt t="41750" x="2917825" y="2990850"/>
          <p14:tracePt t="41760" x="2908300" y="2973388"/>
          <p14:tracePt t="41766" x="2898775" y="2954338"/>
          <p14:tracePt t="41774" x="2898775" y="2936875"/>
          <p14:tracePt t="41782" x="2898775" y="2927350"/>
          <p14:tracePt t="41790" x="2889250" y="2917825"/>
          <p14:tracePt t="41798" x="2889250" y="2909888"/>
          <p14:tracePt t="41806" x="2889250" y="2900363"/>
          <p14:tracePt t="41814" x="2889250" y="2890838"/>
          <p14:tracePt t="41830" x="2881313" y="2873375"/>
          <p14:tracePt t="41887" x="2871788" y="2873375"/>
          <p14:tracePt t="41918" x="2862263" y="2873375"/>
          <p14:tracePt t="41934" x="2852738" y="2873375"/>
          <p14:tracePt t="41950" x="2835275" y="2873375"/>
          <p14:tracePt t="41959" x="2817813" y="2873375"/>
          <p14:tracePt t="41966" x="2771775" y="2873375"/>
          <p14:tracePt t="41975" x="2752725" y="2873375"/>
          <p14:tracePt t="41982" x="2716213" y="2873375"/>
          <p14:tracePt t="41990" x="2671763" y="2873375"/>
          <p14:tracePt t="41998" x="2616200" y="2873375"/>
          <p14:tracePt t="42006" x="2543175" y="2873375"/>
          <p14:tracePt t="42013" x="2470150" y="2873375"/>
          <p14:tracePt t="42022" x="2416175" y="2873375"/>
          <p14:tracePt t="42030" x="2324100" y="2873375"/>
          <p14:tracePt t="42038" x="2279650" y="2873375"/>
          <p14:tracePt t="42046" x="2243138" y="2873375"/>
          <p14:tracePt t="42054" x="2214563" y="2873375"/>
          <p14:tracePt t="42062" x="2170113" y="2873375"/>
          <p14:tracePt t="42070" x="2160588" y="2873375"/>
          <p14:tracePt t="42077" x="2151063" y="2873375"/>
          <p14:tracePt t="42102" x="2133600" y="2873375"/>
          <p14:tracePt t="42278" x="2143125" y="2873375"/>
          <p14:tracePt t="42286" x="2151063" y="2873375"/>
          <p14:tracePt t="42303" x="2160588" y="2873375"/>
          <p14:tracePt t="42320" x="2170113" y="2873375"/>
          <p14:tracePt t="42334" x="2187575" y="2873375"/>
          <p14:tracePt t="42342" x="2197100" y="2863850"/>
          <p14:tracePt t="42374" x="2197100" y="2854325"/>
          <p14:tracePt t="42391" x="2206625" y="2844800"/>
          <p14:tracePt t="42806" x="2197100" y="2836863"/>
          <p14:tracePt t="42887" x="2187575" y="2836863"/>
          <p14:tracePt t="42903" x="2179638" y="2808288"/>
          <p14:tracePt t="42912" x="2170113" y="2808288"/>
          <p14:tracePt t="42919" x="2160588" y="2800350"/>
          <p14:tracePt t="42930" x="2151063" y="2790825"/>
          <p14:tracePt t="42951" x="2143125" y="2771775"/>
          <p14:tracePt t="42967" x="2143125" y="2763838"/>
          <p14:tracePt t="42983" x="2143125" y="2754313"/>
          <p14:tracePt t="43023" x="2133600" y="2754313"/>
          <p14:tracePt t="43078" x="2124075" y="2754313"/>
          <p14:tracePt t="43102" x="2114550" y="2754313"/>
          <p14:tracePt t="43118" x="2106613" y="2754313"/>
          <p14:tracePt t="43141" x="2087563" y="2754313"/>
          <p14:tracePt t="43166" x="2078038" y="2754313"/>
          <p14:tracePt t="44759" x="2078038" y="2763838"/>
          <p14:tracePt t="44768" x="2087563" y="2771775"/>
          <p14:tracePt t="44946" x="2087563" y="2800350"/>
          <p14:tracePt t="44949" x="2087563" y="2808288"/>
          <p14:tracePt t="44960" x="2087563" y="2836863"/>
          <p14:tracePt t="44965" x="2087563" y="2844800"/>
          <p14:tracePt t="44973" x="2087563" y="2881313"/>
          <p14:tracePt t="44982" x="2087563" y="2900363"/>
          <p14:tracePt t="44990" x="2097088" y="2927350"/>
          <p14:tracePt t="44998" x="2097088" y="2946400"/>
          <p14:tracePt t="45006" x="2097088" y="2973388"/>
          <p14:tracePt t="45014" x="2106613" y="3000375"/>
          <p14:tracePt t="45024" x="2114550" y="3036888"/>
          <p14:tracePt t="45029" x="2114550" y="3054350"/>
          <p14:tracePt t="45038" x="2133600" y="3090863"/>
          <p14:tracePt t="45046" x="2133600" y="3136900"/>
          <p14:tracePt t="45054" x="2143125" y="3192463"/>
          <p14:tracePt t="45062" x="2143125" y="3228975"/>
          <p14:tracePt t="45071" x="2151063" y="3282950"/>
          <p14:tracePt t="45078" x="2151063" y="3319463"/>
          <p14:tracePt t="45085" x="2179638" y="3375025"/>
          <p14:tracePt t="45093" x="2179638" y="3429000"/>
          <p14:tracePt t="45102" x="2187575" y="3475038"/>
          <p14:tracePt t="45110" x="2187575" y="3511550"/>
          <p14:tracePt t="45118" x="2187575" y="3565525"/>
          <p14:tracePt t="45125" x="2187575" y="3611563"/>
          <p14:tracePt t="45134" x="2197100" y="3629025"/>
          <p14:tracePt t="45142" x="2197100" y="3665538"/>
          <p14:tracePt t="45150" x="2206625" y="3684588"/>
          <p14:tracePt t="45174" x="2233613" y="3767138"/>
          <p14:tracePt t="45182" x="2233613" y="3784600"/>
          <p14:tracePt t="45190" x="2243138" y="3803650"/>
          <p14:tracePt t="45198" x="2243138" y="3811588"/>
          <p14:tracePt t="45206" x="2243138" y="3830638"/>
          <p14:tracePt t="45213" x="2251075" y="3857625"/>
          <p14:tracePt t="45230" x="2251075" y="3875088"/>
          <p14:tracePt t="45239" x="2251075" y="3894138"/>
          <p14:tracePt t="45246" x="2260600" y="3911600"/>
          <p14:tracePt t="45254" x="2270125" y="3921125"/>
          <p14:tracePt t="45273" x="2270125" y="3948113"/>
          <p14:tracePt t="45286" x="2270125" y="3957638"/>
          <p14:tracePt t="45294" x="2270125" y="3976688"/>
          <p14:tracePt t="45310" x="2270125" y="3984625"/>
          <p14:tracePt t="45318" x="2270125" y="3994150"/>
          <p14:tracePt t="45326" x="2279650" y="4013200"/>
          <p14:tracePt t="45335" x="2279650" y="4021138"/>
          <p14:tracePt t="45350" x="2279650" y="4030663"/>
          <p14:tracePt t="45358" x="2279650" y="4040188"/>
          <p14:tracePt t="45365" x="2279650" y="4057650"/>
          <p14:tracePt t="45374" x="2279650" y="4067175"/>
          <p14:tracePt t="45382" x="2287588" y="4076700"/>
          <p14:tracePt t="45390" x="2287588" y="4086225"/>
          <p14:tracePt t="45398" x="2287588" y="4094163"/>
          <p14:tracePt t="45414" x="2287588" y="4103688"/>
          <p14:tracePt t="45430" x="2287588" y="4113213"/>
          <p14:tracePt t="45438" x="2287588" y="4122738"/>
          <p14:tracePt t="45495" x="2287588" y="4140200"/>
          <p14:tracePt t="45618" x="2287588" y="4149725"/>
          <p14:tracePt t="46102" x="2287588" y="4140200"/>
          <p14:tracePt t="46110" x="2287588" y="4094163"/>
          <p14:tracePt t="46118" x="2287588" y="4057650"/>
          <p14:tracePt t="46127" x="2287588" y="4013200"/>
          <p14:tracePt t="46135" x="2287588" y="3948113"/>
          <p14:tracePt t="46141" x="2287588" y="3875088"/>
          <p14:tracePt t="46150" x="2287588" y="3794125"/>
          <p14:tracePt t="46158" x="2287588" y="3684588"/>
          <p14:tracePt t="46166" x="2287588" y="3575050"/>
          <p14:tracePt t="46174" x="2287588" y="3465513"/>
          <p14:tracePt t="46191" x="2287588" y="3246438"/>
          <p14:tracePt t="46198" x="2287588" y="3155950"/>
          <p14:tracePt t="46206" x="2287588" y="3063875"/>
          <p14:tracePt t="46213" x="2287588" y="3009900"/>
          <p14:tracePt t="46223" x="2287588" y="2936875"/>
          <p14:tracePt t="46230" x="2287588" y="2881313"/>
          <p14:tracePt t="46239" x="2287588" y="2836863"/>
          <p14:tracePt t="46246" x="2287588" y="2808288"/>
          <p14:tracePt t="46254" x="2287588" y="2790825"/>
          <p14:tracePt t="46262" x="2287588" y="2771775"/>
          <p14:tracePt t="46271" x="2287588" y="2754313"/>
          <p14:tracePt t="46288" x="2287588" y="2744788"/>
          <p14:tracePt t="46293" x="2287588" y="2735263"/>
          <p14:tracePt t="46319" x="2287588" y="2727325"/>
          <p14:tracePt t="46333" x="2287588" y="2717800"/>
          <p14:tracePt t="46366" x="2287588" y="2708275"/>
          <p14:tracePt t="46397" x="2287588" y="2698750"/>
          <p14:tracePt t="46405" x="2287588" y="2690813"/>
          <p14:tracePt t="46430" x="2279650" y="2681288"/>
          <p14:tracePt t="46438" x="2270125" y="2671763"/>
          <p14:tracePt t="46479" x="2260600" y="2671763"/>
          <p14:tracePt t="46719" x="2260600" y="2662238"/>
          <p14:tracePt t="46743" x="2251075" y="2671763"/>
          <p14:tracePt t="46759" x="2233613" y="2690813"/>
          <p14:tracePt t="46790" x="2224088" y="2708275"/>
          <p14:tracePt t="46831" x="2214563" y="2717800"/>
          <p14:tracePt t="46870" x="2206625" y="2727325"/>
          <p14:tracePt t="46878" x="2197100" y="2735263"/>
          <p14:tracePt t="46894" x="2187575" y="2754313"/>
          <p14:tracePt t="46966" x="2179638" y="2763838"/>
          <p14:tracePt t="46998" x="2179638" y="2771775"/>
          <p14:tracePt t="47021" x="2179638" y="2781300"/>
          <p14:tracePt t="47030" x="2179638" y="2790825"/>
          <p14:tracePt t="47046" x="2179638" y="2800350"/>
          <p14:tracePt t="47073" x="2179638" y="2808288"/>
          <p14:tracePt t="47086" x="2179638" y="2827338"/>
          <p14:tracePt t="47094" x="2179638" y="2836863"/>
          <p14:tracePt t="47110" x="2179638" y="2844800"/>
          <p14:tracePt t="47118" x="2179638" y="2863850"/>
          <p14:tracePt t="47126" x="2179638" y="2881313"/>
          <p14:tracePt t="47134" x="2179638" y="2890838"/>
          <p14:tracePt t="47142" x="2179638" y="2909888"/>
          <p14:tracePt t="47158" x="2179638" y="2954338"/>
          <p14:tracePt t="47166" x="2179638" y="2973388"/>
          <p14:tracePt t="47174" x="2179638" y="2982913"/>
          <p14:tracePt t="47182" x="2179638" y="3000375"/>
          <p14:tracePt t="47190" x="2179638" y="3009900"/>
          <p14:tracePt t="47198" x="2187575" y="3036888"/>
          <p14:tracePt t="47206" x="2187575" y="3054350"/>
          <p14:tracePt t="47214" x="2197100" y="3063875"/>
          <p14:tracePt t="47222" x="2206625" y="3090863"/>
          <p14:tracePt t="47240" x="2214563" y="3109913"/>
          <p14:tracePt t="47256" x="2224088" y="3119438"/>
          <p14:tracePt t="47263" x="2243138" y="3136900"/>
          <p14:tracePt t="47279" x="2243138" y="3146425"/>
          <p14:tracePt t="47291" x="2243138" y="3155950"/>
          <p14:tracePt t="47295" x="2243138" y="3163888"/>
          <p14:tracePt t="47306" x="2251075" y="3173413"/>
          <p14:tracePt t="47311" x="2251075" y="3182938"/>
          <p14:tracePt t="47325" x="2260600" y="3200400"/>
          <p14:tracePt t="47325" x="2260600" y="3209925"/>
          <p14:tracePt t="47333" x="2260600" y="3219450"/>
          <p14:tracePt t="47341" x="2279650" y="3236913"/>
          <p14:tracePt t="47359" x="2279650" y="3246438"/>
          <p14:tracePt t="47366" x="2287588" y="3255963"/>
          <p14:tracePt t="47374" x="2297113" y="3273425"/>
          <p14:tracePt t="47382" x="2297113" y="3292475"/>
          <p14:tracePt t="47390" x="2316163" y="3309938"/>
          <p14:tracePt t="47398" x="2324100" y="3319463"/>
          <p14:tracePt t="47406" x="2333625" y="3338513"/>
          <p14:tracePt t="47413" x="2343150" y="3355975"/>
          <p14:tracePt t="47422" x="2352675" y="3375025"/>
          <p14:tracePt t="47430" x="2370138" y="3392488"/>
          <p14:tracePt t="47446" x="2379663" y="3402013"/>
          <p14:tracePt t="47454" x="2389188" y="3411538"/>
          <p14:tracePt t="47471" x="2389188" y="3429000"/>
          <p14:tracePt t="47478" x="2397125" y="3429000"/>
          <p14:tracePt t="47486" x="2406650" y="3438525"/>
          <p14:tracePt t="47493" x="2416175" y="3438525"/>
          <p14:tracePt t="47502" x="2416175" y="3446463"/>
          <p14:tracePt t="47510" x="2433638" y="3446463"/>
          <p14:tracePt t="47518" x="2443163" y="3446463"/>
          <p14:tracePt t="47525" x="2462213" y="3455988"/>
          <p14:tracePt t="47534" x="2470150" y="3455988"/>
          <p14:tracePt t="47542" x="2479675" y="3455988"/>
          <p14:tracePt t="47550" x="2498725" y="3475038"/>
          <p14:tracePt t="47574" x="2516188" y="3475038"/>
          <p14:tracePt t="47582" x="2533650" y="3482975"/>
          <p14:tracePt t="47598" x="2543175" y="3482975"/>
          <p14:tracePt t="47606" x="2562225" y="3482975"/>
          <p14:tracePt t="47622" x="2570163" y="3492500"/>
          <p14:tracePt t="47679" x="2579688" y="3492500"/>
          <p14:tracePt t="47974" x="2589213" y="3502025"/>
          <p14:tracePt t="48005" x="2589213" y="3511550"/>
          <p14:tracePt t="48062" x="2598738" y="3511550"/>
          <p14:tracePt t="48086" x="2606675" y="3519488"/>
          <p14:tracePt t="48126" x="2616200" y="3529013"/>
          <p14:tracePt t="48159" x="2625725" y="3529013"/>
          <p14:tracePt t="48198" x="2643188" y="3538538"/>
          <p14:tracePt t="48359" x="2652713" y="3538538"/>
          <p14:tracePt t="48465" x="2671763" y="3548063"/>
          <p14:tracePt t="48475" x="2671763" y="3556000"/>
          <p14:tracePt t="48477" x="2689225" y="3565525"/>
          <p14:tracePt t="48487" x="2708275" y="3565525"/>
          <p14:tracePt t="48493" x="2735263" y="3575050"/>
          <p14:tracePt t="48502" x="2744788" y="3584575"/>
          <p14:tracePt t="48510" x="2771775" y="3584575"/>
          <p14:tracePt t="48518" x="2789238" y="3602038"/>
          <p14:tracePt t="48526" x="2798763" y="3602038"/>
          <p14:tracePt t="48533" x="2835275" y="3611563"/>
          <p14:tracePt t="48542" x="2844800" y="3611563"/>
          <p14:tracePt t="48550" x="2862263" y="3611563"/>
          <p14:tracePt t="48558" x="2889250" y="3611563"/>
          <p14:tracePt t="48567" x="2917825" y="3611563"/>
          <p14:tracePt t="48574" x="2925763" y="3621088"/>
          <p14:tracePt t="48582" x="2954338" y="3621088"/>
          <p14:tracePt t="48590" x="2962275" y="3621088"/>
          <p14:tracePt t="48599" x="2981325" y="3621088"/>
          <p14:tracePt t="48606" x="2990850" y="3621088"/>
          <p14:tracePt t="48615" x="3017838" y="3629025"/>
          <p14:tracePt t="48630" x="3044825" y="3629025"/>
          <p14:tracePt t="48638" x="3054350" y="3629025"/>
          <p14:tracePt t="48648" x="3081338" y="3648075"/>
          <p14:tracePt t="48654" x="3090863" y="3648075"/>
          <p14:tracePt t="48662" x="3100388" y="3648075"/>
          <p14:tracePt t="48671" x="3127375" y="3648075"/>
          <p14:tracePt t="48677" x="3136900" y="3648075"/>
          <p14:tracePt t="48687" x="3144838" y="3657600"/>
          <p14:tracePt t="48694" x="3181350" y="3657600"/>
          <p14:tracePt t="48701" x="3200400" y="3657600"/>
          <p14:tracePt t="48710" x="3208338" y="3657600"/>
          <p14:tracePt t="48718" x="3217863" y="3657600"/>
          <p14:tracePt t="48726" x="3227388" y="3665538"/>
          <p14:tracePt t="48734" x="3236913" y="3665538"/>
          <p14:tracePt t="48750" x="3254375" y="3665538"/>
          <p14:tracePt t="48791" x="3263900" y="3665538"/>
          <p14:tracePt t="48886" x="3273425" y="3665538"/>
          <p14:tracePt t="48911" x="3300413" y="3665538"/>
          <p14:tracePt t="48934" x="3309938" y="3665538"/>
          <p14:tracePt t="48942" x="3317875" y="3665538"/>
          <p14:tracePt t="48958" x="3336925" y="3665538"/>
          <p14:tracePt t="48973" x="3346450" y="3665538"/>
          <p14:tracePt t="49326" x="3354388" y="3665538"/>
          <p14:tracePt t="49334" x="3373438" y="3665538"/>
          <p14:tracePt t="49342" x="3382963" y="3665538"/>
          <p14:tracePt t="49350" x="3419475" y="3665538"/>
          <p14:tracePt t="49358" x="3490913" y="3665538"/>
          <p14:tracePt t="49366" x="3563938" y="3665538"/>
          <p14:tracePt t="49374" x="3636963" y="3665538"/>
          <p14:tracePt t="49382" x="3765550" y="3665538"/>
          <p14:tracePt t="49390" x="3892550" y="3665538"/>
          <p14:tracePt t="49398" x="4021138" y="3665538"/>
          <p14:tracePt t="49406" x="4138613" y="3711575"/>
          <p14:tracePt t="49414" x="4267200" y="3730625"/>
          <p14:tracePt t="49422" x="4376738" y="3738563"/>
          <p14:tracePt t="49430" x="4476750" y="3767138"/>
          <p14:tracePt t="49438" x="4549775" y="3767138"/>
          <p14:tracePt t="49446" x="4603750" y="3784600"/>
          <p14:tracePt t="49454" x="4649788" y="3784600"/>
          <p14:tracePt t="49462" x="4676775" y="3784600"/>
          <p14:tracePt t="49471" x="4686300" y="3784600"/>
          <p14:tracePt t="49477" x="4695825" y="3784600"/>
          <p14:tracePt t="49494" x="4713288" y="3784600"/>
          <p14:tracePt t="49502" x="4722813" y="3784600"/>
          <p14:tracePt t="49512" x="4740275" y="3784600"/>
          <p14:tracePt t="49528" x="4767263" y="3784600"/>
          <p14:tracePt t="49541" x="4786313" y="3784600"/>
          <p14:tracePt t="49543" x="4840288" y="3784600"/>
          <p14:tracePt t="49555" x="4895850" y="3784600"/>
          <p14:tracePt t="49559" x="4959350" y="3784600"/>
          <p14:tracePt t="49567" x="5032375" y="3784600"/>
          <p14:tracePt t="49574" x="5105400" y="3784600"/>
          <p14:tracePt t="49586" x="5178425" y="3784600"/>
          <p14:tracePt t="49589" x="5251450" y="3784600"/>
          <p14:tracePt t="49603" x="5305425" y="3784600"/>
          <p14:tracePt t="49608" x="5360988" y="3784600"/>
          <p14:tracePt t="49616" x="5441950" y="3784600"/>
          <p14:tracePt t="49622" x="5497513" y="3784600"/>
          <p14:tracePt t="49629" x="5534025" y="3784600"/>
          <p14:tracePt t="49638" x="5588000" y="3784600"/>
          <p14:tracePt t="49645" x="5616575" y="3784600"/>
          <p14:tracePt t="49654" x="5653088" y="3784600"/>
          <p14:tracePt t="49662" x="5680075" y="3784600"/>
          <p14:tracePt t="49670" x="5697538" y="3784600"/>
          <p14:tracePt t="49678" x="5724525" y="3784600"/>
          <p14:tracePt t="49687" x="5743575" y="3784600"/>
          <p14:tracePt t="49693" x="5770563" y="3784600"/>
          <p14:tracePt t="49702" x="5780088" y="3784600"/>
          <p14:tracePt t="49710" x="5789613" y="3784600"/>
          <p14:tracePt t="49718" x="5816600" y="3784600"/>
          <p14:tracePt t="49725" x="5826125" y="3784600"/>
          <p14:tracePt t="49734" x="5843588" y="3784600"/>
          <p14:tracePt t="49742" x="5862638" y="3784600"/>
          <p14:tracePt t="49750" x="5899150" y="3794125"/>
          <p14:tracePt t="49758" x="5916613" y="3803650"/>
          <p14:tracePt t="49766" x="5943600" y="3803650"/>
          <p14:tracePt t="49775" x="5962650" y="3821113"/>
          <p14:tracePt t="49782" x="5972175" y="3830638"/>
          <p14:tracePt t="49790" x="5989638" y="3830638"/>
          <p14:tracePt t="49798" x="6007100" y="3840163"/>
          <p14:tracePt t="49807" x="6035675" y="3848100"/>
          <p14:tracePt t="49815" x="6053138" y="3848100"/>
          <p14:tracePt t="49825" x="6080125" y="3848100"/>
          <p14:tracePt t="49831" x="6108700" y="3848100"/>
          <p14:tracePt t="49842" x="6153150" y="3867150"/>
          <p14:tracePt t="49847" x="6181725" y="3867150"/>
          <p14:tracePt t="49857" x="6218238" y="3875088"/>
          <p14:tracePt t="49863" x="6235700" y="3875088"/>
          <p14:tracePt t="49871" x="6254750" y="3875088"/>
          <p14:tracePt t="49878" x="6291263" y="3875088"/>
          <p14:tracePt t="49886" x="6308725" y="3884613"/>
          <p14:tracePt t="49894" x="6326188" y="3884613"/>
          <p14:tracePt t="49902" x="6354763" y="3903663"/>
          <p14:tracePt t="49910" x="6399213" y="3921125"/>
          <p14:tracePt t="49926" x="6445250" y="3930650"/>
          <p14:tracePt t="49934" x="6454775" y="3930650"/>
          <p14:tracePt t="49942" x="6464300" y="3940175"/>
          <p14:tracePt t="49950" x="6481763" y="3940175"/>
          <p14:tracePt t="49958" x="6500813" y="3948113"/>
          <p14:tracePt t="49966" x="6545263" y="3967163"/>
          <p14:tracePt t="49982" x="6581775" y="3984625"/>
          <p14:tracePt t="49999" x="6600825" y="3984625"/>
          <p14:tracePt t="50011" x="6618288" y="3984625"/>
          <p14:tracePt t="50013" x="6627813" y="3984625"/>
          <p14:tracePt t="50022" x="6637338" y="3994150"/>
          <p14:tracePt t="50038" x="6654800" y="4013200"/>
          <p14:tracePt t="50072" x="6664325" y="4013200"/>
          <p14:tracePt t="50110" x="6673850" y="4013200"/>
          <p14:tracePt t="50134" x="6681788" y="4013200"/>
          <p14:tracePt t="50142" x="6700838" y="4013200"/>
          <p14:tracePt t="50150" x="6710363" y="4013200"/>
          <p14:tracePt t="50157" x="6727825" y="4013200"/>
          <p14:tracePt t="50166" x="6746875" y="4013200"/>
          <p14:tracePt t="50173" x="6764338" y="4013200"/>
          <p14:tracePt t="50182" x="6791325" y="4013200"/>
          <p14:tracePt t="50194" x="6810375" y="4013200"/>
          <p14:tracePt t="50198" x="6846888" y="4013200"/>
          <p14:tracePt t="50206" x="6892925" y="4013200"/>
          <p14:tracePt t="50213" x="6919913" y="4013200"/>
          <p14:tracePt t="50222" x="6946900" y="4013200"/>
          <p14:tracePt t="50230" x="6964363" y="4013200"/>
          <p14:tracePt t="50238" x="6992938" y="4013200"/>
          <p14:tracePt t="50246" x="7010400" y="4013200"/>
          <p14:tracePt t="50261" x="7029450" y="4013200"/>
          <p14:tracePt t="50375" x="7010400" y="4013200"/>
          <p14:tracePt t="50383" x="6983413" y="4013200"/>
          <p14:tracePt t="50391" x="6937375" y="4013200"/>
          <p14:tracePt t="50402" x="6900863" y="4013200"/>
          <p14:tracePt t="50406" x="6846888" y="4013200"/>
          <p14:tracePt t="50413" x="6810375" y="4013200"/>
          <p14:tracePt t="50422" x="6783388" y="4013200"/>
          <p14:tracePt t="50430" x="6754813" y="4013200"/>
          <p14:tracePt t="50438" x="6737350" y="4013200"/>
          <p14:tracePt t="50454" x="6727825" y="4013200"/>
          <p14:tracePt t="50470" x="6710363" y="4013200"/>
          <p14:tracePt t="50590" x="6710363" y="4003675"/>
          <p14:tracePt t="50623" x="6727825" y="4003675"/>
          <p14:tracePt t="50631" x="6746875" y="4003675"/>
          <p14:tracePt t="50639" x="6783388" y="4003675"/>
          <p14:tracePt t="50649" x="6827838" y="4021138"/>
          <p14:tracePt t="50654" x="6846888" y="4021138"/>
          <p14:tracePt t="50662" x="6873875" y="4021138"/>
          <p14:tracePt t="50670" x="6892925" y="4021138"/>
          <p14:tracePt t="50677" x="6929438" y="4030663"/>
          <p14:tracePt t="50694" x="6937375" y="4030663"/>
          <p14:tracePt t="50710" x="6946900" y="4030663"/>
          <p14:tracePt t="50734" x="6956425" y="4030663"/>
          <p14:tracePt t="50814" x="6956425" y="4040188"/>
          <p14:tracePt t="50822" x="6956425" y="4049713"/>
          <p14:tracePt t="50830" x="6937375" y="4049713"/>
          <p14:tracePt t="50839" x="6929438" y="4049713"/>
          <p14:tracePt t="50871" x="6910388" y="4049713"/>
          <p14:tracePt t="50879" x="6900863" y="4049713"/>
          <p14:tracePt t="50899" x="6892925" y="4049713"/>
          <p14:tracePt t="51022" x="6929438" y="4049713"/>
          <p14:tracePt t="51029" x="6956425" y="4049713"/>
          <p14:tracePt t="51038" x="7000875" y="4049713"/>
          <p14:tracePt t="51046" x="7037388" y="4049713"/>
          <p14:tracePt t="51053" x="7065963" y="4049713"/>
          <p14:tracePt t="51062" x="7102475" y="4049713"/>
          <p14:tracePt t="51070" x="7129463" y="4049713"/>
          <p14:tracePt t="51078" x="7146925" y="4049713"/>
          <p14:tracePt t="51086" x="7183438" y="4049713"/>
          <p14:tracePt t="51094" x="7219950" y="4049713"/>
          <p14:tracePt t="51110" x="7248525" y="4076700"/>
          <p14:tracePt t="51117" x="7265988" y="4076700"/>
          <p14:tracePt t="51126" x="7275513" y="4076700"/>
          <p14:tracePt t="51134" x="7283450" y="4086225"/>
          <p14:tracePt t="51263" x="7265988" y="4086225"/>
          <p14:tracePt t="51278" x="7248525" y="4086225"/>
          <p14:tracePt t="51294" x="7229475" y="4086225"/>
          <p14:tracePt t="51310" x="7212013" y="4086225"/>
          <p14:tracePt t="51326" x="7202488" y="4086225"/>
          <p14:tracePt t="51336" x="7192963" y="4086225"/>
          <p14:tracePt t="51511" x="7183438" y="4076700"/>
          <p14:tracePt t="51566" x="7165975" y="4076700"/>
          <p14:tracePt t="51726" x="7156450" y="4076700"/>
          <p14:tracePt t="51765" x="7146925" y="4076700"/>
          <p14:tracePt t="52486" x="7129463" y="4076700"/>
          <p14:tracePt t="52554" x="7129463" y="4067175"/>
          <p14:tracePt t="52558" x="7165975" y="4057650"/>
          <p14:tracePt t="52566" x="7202488" y="4057650"/>
          <p14:tracePt t="52574" x="7265988" y="4049713"/>
          <p14:tracePt t="52582" x="7339013" y="4021138"/>
          <p14:tracePt t="52590" x="7385050" y="4021138"/>
          <p14:tracePt t="52598" x="7421563" y="4021138"/>
          <p14:tracePt t="52606" x="7448550" y="4021138"/>
          <p14:tracePt t="52614" x="7494588" y="4021138"/>
          <p14:tracePt t="52622" x="7521575" y="4021138"/>
          <p14:tracePt t="52630" x="7539038" y="4021138"/>
          <p14:tracePt t="52638" x="7558088" y="4021138"/>
          <p14:tracePt t="52646" x="7567613" y="4021138"/>
          <p14:tracePt t="52654" x="7575550" y="4021138"/>
          <p14:tracePt t="52742" x="7575550" y="4049713"/>
          <p14:tracePt t="52750" x="7575550" y="4057650"/>
          <p14:tracePt t="52758" x="7567613" y="4057650"/>
          <p14:tracePt t="52766" x="7539038" y="4067175"/>
          <p14:tracePt t="52774" x="7521575" y="4076700"/>
          <p14:tracePt t="52781" x="7485063" y="4094163"/>
          <p14:tracePt t="52790" x="7485063" y="4103688"/>
          <p14:tracePt t="52798" x="7458075" y="4113213"/>
          <p14:tracePt t="52806" x="7439025" y="4113213"/>
          <p14:tracePt t="52814" x="7429500" y="4122738"/>
          <p14:tracePt t="52822" x="7412038" y="4122738"/>
          <p14:tracePt t="52830" x="7385050" y="4140200"/>
          <p14:tracePt t="52854" x="7366000" y="4140200"/>
          <p14:tracePt t="52862" x="7356475" y="4140200"/>
          <p14:tracePt t="52886" x="7348538" y="4140200"/>
          <p14:tracePt t="52906" x="7339013" y="4140200"/>
          <p14:tracePt t="52926" x="7319963" y="4140200"/>
          <p14:tracePt t="52966" x="7319963" y="4122738"/>
          <p14:tracePt t="53030" x="7319963" y="4113213"/>
          <p14:tracePt t="53134" x="7319963" y="4103688"/>
          <p14:tracePt t="53150" x="7319963" y="4094163"/>
          <p14:tracePt t="53158" x="7319963" y="4076700"/>
          <p14:tracePt t="53174" x="7319963" y="4067175"/>
          <p14:tracePt t="53185" x="7319963" y="4057650"/>
          <p14:tracePt t="53190" x="7319963" y="4040188"/>
          <p14:tracePt t="53198" x="7319963" y="4021138"/>
          <p14:tracePt t="53206" x="7319963" y="4013200"/>
          <p14:tracePt t="53214" x="7319963" y="4003675"/>
          <p14:tracePt t="53230" x="7329488" y="3984625"/>
          <p14:tracePt t="53238" x="7339013" y="3976688"/>
          <p14:tracePt t="53245" x="7348538" y="3967163"/>
          <p14:tracePt t="53255" x="7356475" y="3948113"/>
          <p14:tracePt t="53261" x="7366000" y="3940175"/>
          <p14:tracePt t="53270" x="7375525" y="3930650"/>
          <p14:tracePt t="53287" x="7392988" y="3921125"/>
          <p14:tracePt t="53310" x="7402513" y="3921125"/>
          <p14:tracePt t="53326" x="7421563" y="3921125"/>
          <p14:tracePt t="53342" x="7429500" y="3921125"/>
          <p14:tracePt t="53358" x="7439025" y="3921125"/>
          <p14:tracePt t="53373" x="7448550" y="3921125"/>
          <p14:tracePt t="53390" x="7458075" y="3921125"/>
          <p14:tracePt t="53422" x="7458075" y="3930650"/>
          <p14:tracePt t="53494" x="7448550" y="3948113"/>
          <p14:tracePt t="53501" x="7439025" y="3948113"/>
          <p14:tracePt t="53518" x="7421563" y="3957638"/>
          <p14:tracePt t="53534" x="7402513" y="3957638"/>
          <p14:tracePt t="53551" x="7385050" y="3967163"/>
          <p14:tracePt t="53583" x="7375525" y="3976688"/>
          <p14:tracePt t="53616" x="7375525" y="3984625"/>
          <p14:tracePt t="53687" x="7375525" y="3994150"/>
          <p14:tracePt t="54062" x="7385050" y="3994150"/>
          <p14:tracePt t="54070" x="7392988" y="3994150"/>
          <p14:tracePt t="54110" x="7412038" y="3994150"/>
          <p14:tracePt t="54118" x="7421563" y="3994150"/>
          <p14:tracePt t="54125" x="7429500" y="3994150"/>
          <p14:tracePt t="54134" x="7439025" y="3994150"/>
          <p14:tracePt t="54142" x="7475538" y="3984625"/>
          <p14:tracePt t="54150" x="7485063" y="3984625"/>
          <p14:tracePt t="54173" x="7548563" y="3976688"/>
          <p14:tracePt t="54174" x="7602538" y="3967163"/>
          <p14:tracePt t="54182" x="7685088" y="3967163"/>
          <p14:tracePt t="54190" x="7777163" y="3967163"/>
          <p14:tracePt t="54198" x="7904163" y="3967163"/>
          <p14:tracePt t="54208" x="8050213" y="3967163"/>
          <p14:tracePt t="54214" x="8213725" y="3967163"/>
          <p14:tracePt t="54222" x="8369300" y="3967163"/>
          <p14:tracePt t="54230" x="8515350" y="3967163"/>
          <p14:tracePt t="54238" x="8661400" y="3967163"/>
          <p14:tracePt t="54246" x="8770938" y="3967163"/>
          <p14:tracePt t="54254" x="8842375" y="3967163"/>
          <p14:tracePt t="54262" x="8907463" y="3967163"/>
          <p14:tracePt t="54271" x="8961438" y="3967163"/>
          <p14:tracePt t="54279" x="8988425" y="3967163"/>
          <p14:tracePt t="54289" x="8997950" y="3967163"/>
          <p14:tracePt t="54295" x="9007475" y="3967163"/>
          <p14:tracePt t="54311" x="9024938" y="3967163"/>
          <p14:tracePt t="54327" x="9043988" y="3967163"/>
          <p14:tracePt t="54343" x="9043988" y="3976688"/>
          <p14:tracePt t="54351" x="9053513" y="3984625"/>
          <p14:tracePt t="54359" x="9061450" y="3994150"/>
          <p14:tracePt t="54375" x="9080500" y="4003675"/>
          <p14:tracePt t="54383" x="9097963" y="4021138"/>
          <p14:tracePt t="54392" x="9117013" y="4030663"/>
          <p14:tracePt t="54399" x="9126538" y="4040188"/>
          <p14:tracePt t="54408" x="9134475" y="4040188"/>
          <p14:tracePt t="54672" x="9126538" y="4067175"/>
          <p14:tracePt t="54682" x="9126538" y="4076700"/>
          <p14:tracePt t="54693" x="9126538" y="4094163"/>
          <p14:tracePt t="54702" x="9126538" y="4103688"/>
          <p14:tracePt t="54718" x="9126538" y="4113213"/>
          <p14:tracePt t="54911" x="9117013" y="4122738"/>
          <p14:tracePt t="54959" x="9107488" y="4130675"/>
          <p14:tracePt t="54965" x="9090025" y="4149725"/>
          <p14:tracePt t="54982" x="9080500" y="4159250"/>
          <p14:tracePt t="54998" x="9070975" y="4167188"/>
          <p14:tracePt t="55143" x="9043988" y="4176713"/>
          <p14:tracePt t="55151" x="9043988" y="4186238"/>
          <p14:tracePt t="55160" x="9034463" y="4195763"/>
          <p14:tracePt t="55167" x="9034463" y="4203700"/>
          <p14:tracePt t="55174" x="9007475" y="4232275"/>
          <p14:tracePt t="55190" x="8997950" y="4240213"/>
          <p14:tracePt t="55199" x="8980488" y="4259263"/>
          <p14:tracePt t="55209" x="8961438" y="4276725"/>
          <p14:tracePt t="55230" x="8951913" y="4286250"/>
          <p14:tracePt t="55407" x="8943975" y="4295775"/>
          <p14:tracePt t="55823" x="8934450" y="4295775"/>
          <p14:tracePt t="55871" x="8934450" y="4286250"/>
          <p14:tracePt t="55888" x="8934450" y="4276725"/>
          <p14:tracePt t="55929" x="8934450" y="4268788"/>
          <p14:tracePt t="55933" x="8915400" y="4259263"/>
          <p14:tracePt t="55943" x="8897938" y="4240213"/>
          <p14:tracePt t="55959" x="8870950" y="4232275"/>
          <p14:tracePt t="55966" x="8851900" y="4232275"/>
          <p14:tracePt t="55974" x="8824913" y="4213225"/>
          <p14:tracePt t="55982" x="8807450" y="4213225"/>
          <p14:tracePt t="55990" x="8761413" y="4203700"/>
          <p14:tracePt t="55998" x="8734425" y="4186238"/>
          <p14:tracePt t="56006" x="8688388" y="4176713"/>
          <p14:tracePt t="56014" x="8651875" y="4176713"/>
          <p14:tracePt t="56022" x="8615363" y="4167188"/>
          <p14:tracePt t="56029" x="8578850" y="4159250"/>
          <p14:tracePt t="56038" x="8542338" y="4130675"/>
          <p14:tracePt t="56046" x="8488363" y="4122738"/>
          <p14:tracePt t="56055" x="8451850" y="4113213"/>
          <p14:tracePt t="56063" x="8405813" y="4103688"/>
          <p14:tracePt t="56070" x="8386763" y="4103688"/>
          <p14:tracePt t="56078" x="8369300" y="4086225"/>
          <p14:tracePt t="56086" x="8350250" y="4086225"/>
          <p14:tracePt t="56094" x="8342313" y="4076700"/>
          <p14:tracePt t="56103" x="8323263" y="4076700"/>
          <p14:tracePt t="56112" x="8313738" y="4076700"/>
          <p14:tracePt t="56117" x="8305800" y="4067175"/>
          <p14:tracePt t="56128" x="8286750" y="4067175"/>
          <p14:tracePt t="56133" x="8277225" y="4067175"/>
          <p14:tracePt t="56142" x="8259763" y="4057650"/>
          <p14:tracePt t="56159" x="8240713" y="4057650"/>
          <p14:tracePt t="56174" x="8223250" y="4057650"/>
          <p14:tracePt t="56182" x="8204200" y="4040188"/>
          <p14:tracePt t="56190" x="8196263" y="4040188"/>
          <p14:tracePt t="56214" x="8177213" y="4040188"/>
          <p14:tracePt t="56230" x="8150225" y="4030663"/>
          <p14:tracePt t="56246" x="8140700" y="4030663"/>
          <p14:tracePt t="56254" x="8132763" y="4030663"/>
          <p14:tracePt t="56271" x="8113713" y="4030663"/>
          <p14:tracePt t="56290" x="8104188" y="4030663"/>
          <p14:tracePt t="56303" x="8096250" y="4030663"/>
          <p14:tracePt t="56320" x="8086725" y="4030663"/>
          <p14:tracePt t="56341" x="8077200" y="4030663"/>
          <p14:tracePt t="56391" x="8067675" y="4030663"/>
          <p14:tracePt t="56537" x="8059738" y="4030663"/>
          <p14:tracePt t="56558" x="8050213" y="4040188"/>
          <p14:tracePt t="56575" x="8040688" y="4049713"/>
          <p14:tracePt t="56607" x="8031163" y="4049713"/>
          <p14:tracePt t="56631" x="8023225" y="4057650"/>
          <p14:tracePt t="56743" x="8023225" y="4067175"/>
          <p14:tracePt t="56767" x="8023225" y="4076700"/>
          <p14:tracePt t="56781" x="8023225" y="4094163"/>
          <p14:tracePt t="56806" x="8023225" y="4103688"/>
          <p14:tracePt t="56814" x="8013700" y="4113213"/>
          <p14:tracePt t="56841" x="8004175" y="4113213"/>
          <p14:tracePt t="56867" x="7994650" y="4122738"/>
          <p14:tracePt t="56886" x="7986713" y="4130675"/>
          <p14:tracePt t="56902" x="7977188" y="4130675"/>
          <p14:tracePt t="56944" x="7967663" y="4130675"/>
          <p14:tracePt t="56974" x="7958138" y="4130675"/>
          <p14:tracePt t="57078" x="7950200" y="4130675"/>
          <p14:tracePt t="57086" x="7950200" y="4122738"/>
          <p14:tracePt t="57117" x="7950200" y="4113213"/>
          <p14:tracePt t="57142" x="7950200" y="4103688"/>
          <p14:tracePt t="57158" x="7950200" y="4094163"/>
          <p14:tracePt t="57174" x="7967663" y="4076700"/>
          <p14:tracePt t="57190" x="7977188" y="4076700"/>
          <p14:tracePt t="57198" x="7994650" y="4067175"/>
          <p14:tracePt t="57213" x="8013700" y="4067175"/>
          <p14:tracePt t="57222" x="8023225" y="4057650"/>
          <p14:tracePt t="57238" x="8031163" y="4057650"/>
          <p14:tracePt t="57246" x="8040688" y="4057650"/>
          <p14:tracePt t="57254" x="8050213" y="4057650"/>
          <p14:tracePt t="57262" x="8059738" y="4057650"/>
          <p14:tracePt t="57271" x="8067675" y="4057650"/>
          <p14:tracePt t="57279" x="8077200" y="4057650"/>
          <p14:tracePt t="57290" x="8096250" y="4057650"/>
          <p14:tracePt t="57305" x="8104188" y="4057650"/>
          <p14:tracePt t="57342" x="8113713" y="4057650"/>
          <p14:tracePt t="57397" x="8123238" y="4057650"/>
          <p14:tracePt t="57407" x="8123238" y="4067175"/>
          <p14:tracePt t="57416" x="8123238" y="4076700"/>
          <p14:tracePt t="57423" x="8104188" y="4094163"/>
          <p14:tracePt t="57438" x="8086725" y="4113213"/>
          <p14:tracePt t="57445" x="8077200" y="4122738"/>
          <p14:tracePt t="57454" x="8067675" y="4122738"/>
          <p14:tracePt t="57462" x="8059738" y="4122738"/>
          <p14:tracePt t="57470" x="8031163" y="4130675"/>
          <p14:tracePt t="57477" x="8023225" y="4130675"/>
          <p14:tracePt t="57486" x="8004175" y="4130675"/>
          <p14:tracePt t="57493" x="7977188" y="4130675"/>
          <p14:tracePt t="57502" x="7958138" y="4130675"/>
          <p14:tracePt t="57510" x="7931150" y="4130675"/>
          <p14:tracePt t="57518" x="7921625" y="4130675"/>
          <p14:tracePt t="57527" x="7894638" y="4130675"/>
          <p14:tracePt t="57534" x="7885113" y="4130675"/>
          <p14:tracePt t="57542" x="7867650" y="4130675"/>
          <p14:tracePt t="57553" x="7850188" y="4140200"/>
          <p14:tracePt t="57557" x="7831138" y="4140200"/>
          <p14:tracePt t="57566" x="7804150" y="4140200"/>
          <p14:tracePt t="57573" x="7777163" y="4159250"/>
          <p14:tracePt t="57582" x="7748588" y="4159250"/>
          <p14:tracePt t="57590" x="7704138" y="4159250"/>
          <p14:tracePt t="57598" x="7685088" y="4167188"/>
          <p14:tracePt t="57606" x="7631113" y="4167188"/>
          <p14:tracePt t="57613" x="7558088" y="4167188"/>
          <p14:tracePt t="57622" x="7429500" y="4167188"/>
          <p14:tracePt t="57630" x="7265988" y="4167188"/>
          <p14:tracePt t="57638" x="7019925" y="4167188"/>
          <p14:tracePt t="57646" x="6718300" y="4167188"/>
          <p14:tracePt t="57655" x="6345238" y="4167188"/>
          <p14:tracePt t="57663" x="5899150" y="4167188"/>
          <p14:tracePt t="57672" x="5643563" y="4167188"/>
          <p14:tracePt t="57679" x="5378450" y="4167188"/>
          <p14:tracePt t="57686" x="5151438" y="4167188"/>
          <p14:tracePt t="57694" x="4986338" y="4167188"/>
          <p14:tracePt t="57703" x="4822825" y="4167188"/>
          <p14:tracePt t="57710" x="4695825" y="4167188"/>
          <p14:tracePt t="57719" x="4622800" y="4167188"/>
          <p14:tracePt t="57726" x="4586288" y="4167188"/>
          <p14:tracePt t="57734" x="4540250" y="4167188"/>
          <p14:tracePt t="57742" x="4530725" y="4159250"/>
          <p14:tracePt t="57749" x="4521200" y="4149725"/>
          <p14:tracePt t="57758" x="4513263" y="4140200"/>
          <p14:tracePt t="57766" x="4513263" y="4122738"/>
          <p14:tracePt t="57774" x="4513263" y="4113213"/>
          <p14:tracePt t="57781" x="4513263" y="4094163"/>
          <p14:tracePt t="57790" x="4513263" y="4086225"/>
          <p14:tracePt t="57798" x="4503738" y="4067175"/>
          <p14:tracePt t="57814" x="4503738" y="4049713"/>
          <p14:tracePt t="57821" x="4503738" y="4040188"/>
          <p14:tracePt t="57846" x="4503738" y="4030663"/>
          <p14:tracePt t="57886" x="4503738" y="4021138"/>
          <p14:tracePt t="57910" x="4503738" y="4013200"/>
          <p14:tracePt t="57926" x="4503738" y="4003675"/>
          <p14:tracePt t="57942" x="4503738" y="3994150"/>
          <p14:tracePt t="57950" x="4503738" y="3984625"/>
          <p14:tracePt t="57958" x="4503738" y="3967163"/>
          <p14:tracePt t="57965" x="4503738" y="3957638"/>
          <p14:tracePt t="57998" x="4503738" y="3948113"/>
          <p14:tracePt t="58022" x="4503738" y="3930650"/>
          <p14:tracePt t="58054" x="4503738" y="3921125"/>
          <p14:tracePt t="58070" x="4494213" y="3921125"/>
          <p14:tracePt t="58078" x="4467225" y="3921125"/>
          <p14:tracePt t="58086" x="4457700" y="3921125"/>
          <p14:tracePt t="58094" x="4430713" y="3921125"/>
          <p14:tracePt t="58102" x="4413250" y="3921125"/>
          <p14:tracePt t="58110" x="4394200" y="3921125"/>
          <p14:tracePt t="58120" x="4367213" y="3921125"/>
          <p14:tracePt t="58125" x="4348163" y="3921125"/>
          <p14:tracePt t="58134" x="4330700" y="3921125"/>
          <p14:tracePt t="58142" x="4311650" y="3921125"/>
          <p14:tracePt t="58150" x="4303713" y="3921125"/>
          <p14:tracePt t="58159" x="4275138" y="3921125"/>
          <p14:tracePt t="58176" x="4275138" y="3930650"/>
          <p14:tracePt t="58185" x="4267200" y="3930650"/>
          <p14:tracePt t="58198" x="4248150" y="3940175"/>
          <p14:tracePt t="58230" x="4238625" y="3940175"/>
          <p14:tracePt t="58751" x="4230688" y="3940175"/>
          <p14:tracePt t="58862" x="4221163" y="3940175"/>
          <p14:tracePt t="58959" x="4238625" y="3940175"/>
          <p14:tracePt t="58967" x="4294188" y="3940175"/>
          <p14:tracePt t="58975" x="4330700" y="3940175"/>
          <p14:tracePt t="58983" x="4384675" y="3940175"/>
          <p14:tracePt t="58996" x="4430713" y="3940175"/>
          <p14:tracePt t="58999" x="4484688" y="3940175"/>
          <p14:tracePt t="59007" x="4513263" y="3940175"/>
          <p14:tracePt t="59013" x="4567238" y="3940175"/>
          <p14:tracePt t="59022" x="4613275" y="3940175"/>
          <p14:tracePt t="59031" x="4667250" y="3940175"/>
          <p14:tracePt t="59039" x="4722813" y="3940175"/>
          <p14:tracePt t="59047" x="4776788" y="3940175"/>
          <p14:tracePt t="59056" x="4832350" y="3940175"/>
          <p14:tracePt t="59062" x="4859338" y="3940175"/>
          <p14:tracePt t="59073" x="4876800" y="3940175"/>
          <p14:tracePt t="59079" x="4886325" y="3940175"/>
          <p14:tracePt t="59089" x="4905375" y="3940175"/>
          <p14:tracePt t="59095" x="4913313" y="3940175"/>
          <p14:tracePt t="59111" x="4922838" y="3940175"/>
          <p14:tracePt t="59239" x="4932363" y="3948113"/>
          <p14:tracePt t="59463" x="4949825" y="3957638"/>
          <p14:tracePt t="59470" x="4995863" y="3957638"/>
          <p14:tracePt t="59478" x="5059363" y="3957638"/>
          <p14:tracePt t="59486" x="5187950" y="3957638"/>
          <p14:tracePt t="59494" x="5278438" y="3957638"/>
          <p14:tracePt t="59503" x="5405438" y="3957638"/>
          <p14:tracePt t="59509" x="5543550" y="3967163"/>
          <p14:tracePt t="59518" x="5653088" y="3984625"/>
          <p14:tracePt t="59527" x="5761038" y="3994150"/>
          <p14:tracePt t="59535" x="5853113" y="3994150"/>
          <p14:tracePt t="59543" x="5943600" y="3994150"/>
          <p14:tracePt t="59556" x="6035675" y="3994150"/>
          <p14:tracePt t="59557" x="6108700" y="3994150"/>
          <p14:tracePt t="59567" x="6172200" y="3994150"/>
          <p14:tracePt t="59574" x="6262688" y="3994150"/>
          <p14:tracePt t="59581" x="6318250" y="3994150"/>
          <p14:tracePt t="59590" x="6335713" y="3994150"/>
          <p14:tracePt t="59597" x="6362700" y="3994150"/>
          <p14:tracePt t="59606" x="6372225" y="3994150"/>
          <p14:tracePt t="59638" x="6391275" y="4013200"/>
          <p14:tracePt t="59742" x="6372225" y="4003675"/>
          <p14:tracePt t="59758" x="6362700" y="4003675"/>
          <p14:tracePt t="59766" x="6345238" y="4003675"/>
          <p14:tracePt t="59782" x="6335713" y="4003675"/>
          <p14:tracePt t="59790" x="6326188" y="4003675"/>
          <p14:tracePt t="59798" x="6308725" y="4003675"/>
          <p14:tracePt t="59982" x="6299200" y="4003675"/>
          <p14:tracePt t="60287" x="6318250" y="4013200"/>
          <p14:tracePt t="60294" x="6335713" y="4013200"/>
          <p14:tracePt t="60302" x="6372225" y="4013200"/>
          <p14:tracePt t="60310" x="6391275" y="4013200"/>
          <p14:tracePt t="60318" x="6427788" y="4021138"/>
          <p14:tracePt t="60327" x="6454775" y="4030663"/>
          <p14:tracePt t="60335" x="6481763" y="4049713"/>
          <p14:tracePt t="60343" x="6491288" y="4049713"/>
          <p14:tracePt t="60351" x="6518275" y="4049713"/>
          <p14:tracePt t="60358" x="6527800" y="4049713"/>
          <p14:tracePt t="60366" x="6545263" y="4049713"/>
          <p14:tracePt t="60381" x="6554788" y="4057650"/>
          <p14:tracePt t="60390" x="6564313" y="4057650"/>
          <p14:tracePt t="60406" x="6573838" y="4057650"/>
          <p14:tracePt t="60422" x="6581775" y="4067175"/>
          <p14:tracePt t="60446" x="6581775" y="4076700"/>
          <p14:tracePt t="60454" x="6581775" y="4094163"/>
          <p14:tracePt t="60462" x="6581775" y="4103688"/>
          <p14:tracePt t="60478" x="6581775" y="4113213"/>
          <p14:tracePt t="60582" x="6581775" y="4130675"/>
          <p14:tracePt t="60662" x="6581775" y="4140200"/>
          <p14:tracePt t="60693" x="6581775" y="4149725"/>
          <p14:tracePt t="60702" x="6581775" y="4159250"/>
          <p14:tracePt t="60718" x="6581775" y="4176713"/>
          <p14:tracePt t="60734" x="6581775" y="4186238"/>
          <p14:tracePt t="60750" x="6591300" y="4195763"/>
          <p14:tracePt t="60774" x="6600825" y="4195763"/>
          <p14:tracePt t="60799" x="6610350" y="4195763"/>
          <p14:tracePt t="60807" x="6618288" y="4203700"/>
          <p14:tracePt t="60815" x="6645275" y="4203700"/>
          <p14:tracePt t="60825" x="6654800" y="4203700"/>
          <p14:tracePt t="60831" x="6681788" y="4222750"/>
          <p14:tracePt t="60839" x="6700838" y="4222750"/>
          <p14:tracePt t="60850" x="6727825" y="4222750"/>
          <p14:tracePt t="60854" x="6746875" y="4222750"/>
          <p14:tracePt t="60862" x="6773863" y="4232275"/>
          <p14:tracePt t="60871" x="6783388" y="4232275"/>
          <p14:tracePt t="60878" x="6800850" y="4232275"/>
          <p14:tracePt t="60886" x="6819900" y="4232275"/>
          <p14:tracePt t="60893" x="6827838" y="4232275"/>
          <p14:tracePt t="61078" x="6827838" y="4240213"/>
          <p14:tracePt t="61086" x="6819900" y="4240213"/>
          <p14:tracePt t="61094" x="6800850" y="4240213"/>
          <p14:tracePt t="61102" x="6783388" y="4240213"/>
          <p14:tracePt t="61110" x="6773863" y="4240213"/>
          <p14:tracePt t="61119" x="6746875" y="4240213"/>
          <p14:tracePt t="61126" x="6737350" y="4240213"/>
          <p14:tracePt t="61133" x="6727825" y="4240213"/>
          <p14:tracePt t="61158" x="6718300" y="4240213"/>
          <p14:tracePt t="61174" x="6710363" y="4240213"/>
          <p14:tracePt t="61223" x="6700838" y="4240213"/>
          <p14:tracePt t="61258" x="6691313" y="4240213"/>
          <p14:tracePt t="61270" x="6673850" y="4240213"/>
          <p14:tracePt t="61286" x="6664325" y="4240213"/>
          <p14:tracePt t="61293" x="6654800" y="4240213"/>
          <p14:tracePt t="61303" x="6637338" y="4240213"/>
          <p14:tracePt t="61311" x="6600825" y="4232275"/>
          <p14:tracePt t="61321" x="6581775" y="4232275"/>
          <p14:tracePt t="61326" x="6564313" y="4232275"/>
          <p14:tracePt t="61335" x="6537325" y="4222750"/>
          <p14:tracePt t="61343" x="6518275" y="4222750"/>
          <p14:tracePt t="61351" x="6491288" y="4222750"/>
          <p14:tracePt t="61359" x="6472238" y="4222750"/>
          <p14:tracePt t="61370" x="6445250" y="4213225"/>
          <p14:tracePt t="61374" x="6435725" y="4213225"/>
          <p14:tracePt t="61381" x="6418263" y="4213225"/>
          <p14:tracePt t="61390" x="6391275" y="4203700"/>
          <p14:tracePt t="61398" x="6372225" y="4203700"/>
          <p14:tracePt t="61406" x="6345238" y="4176713"/>
          <p14:tracePt t="61414" x="6308725" y="4167188"/>
          <p14:tracePt t="61422" x="6291263" y="4167188"/>
          <p14:tracePt t="61430" x="6254750" y="4159250"/>
          <p14:tracePt t="61438" x="6218238" y="4149725"/>
          <p14:tracePt t="61445" x="6208713" y="4149725"/>
          <p14:tracePt t="61454" x="6172200" y="4149725"/>
          <p14:tracePt t="61462" x="6135688" y="4149725"/>
          <p14:tracePt t="61470" x="6089650" y="4149725"/>
          <p14:tracePt t="61479" x="6035675" y="4149725"/>
          <p14:tracePt t="61490" x="5980113" y="4149725"/>
          <p14:tracePt t="61494" x="5943600" y="4149725"/>
          <p14:tracePt t="61503" x="5880100" y="4122738"/>
          <p14:tracePt t="61510" x="5826125" y="4113213"/>
          <p14:tracePt t="61518" x="5797550" y="4113213"/>
          <p14:tracePt t="61525" x="5743575" y="4103688"/>
          <p14:tracePt t="61533" x="5680075" y="4103688"/>
          <p14:tracePt t="61542" x="5624513" y="4094163"/>
          <p14:tracePt t="61549" x="5524500" y="4049713"/>
          <p14:tracePt t="61558" x="5470525" y="4040188"/>
          <p14:tracePt t="61566" x="5405438" y="4021138"/>
          <p14:tracePt t="61573" x="5324475" y="3984625"/>
          <p14:tracePt t="61582" x="5287963" y="3984625"/>
          <p14:tracePt t="61590" x="5241925" y="3967163"/>
          <p14:tracePt t="61598" x="5195888" y="3967163"/>
          <p14:tracePt t="61606" x="5132388" y="3940175"/>
          <p14:tracePt t="61615" x="5095875" y="3940175"/>
          <p14:tracePt t="61622" x="5059363" y="3940175"/>
          <p14:tracePt t="61630" x="5041900" y="3930650"/>
          <p14:tracePt t="61638" x="4986338" y="3930650"/>
          <p14:tracePt t="61646" x="4959350" y="3930650"/>
          <p14:tracePt t="61654" x="4913313" y="3921125"/>
          <p14:tracePt t="61663" x="4886325" y="3921125"/>
          <p14:tracePt t="61670" x="4840288" y="3911600"/>
          <p14:tracePt t="61677" x="4803775" y="3911600"/>
          <p14:tracePt t="61686" x="4776788" y="3911600"/>
          <p14:tracePt t="61693" x="4740275" y="3884613"/>
          <p14:tracePt t="61703" x="4703763" y="3884613"/>
          <p14:tracePt t="61710" x="4667250" y="3875088"/>
          <p14:tracePt t="61718" x="4640263" y="3875088"/>
          <p14:tracePt t="61726" x="4603750" y="3875088"/>
          <p14:tracePt t="61734" x="4586288" y="3867150"/>
          <p14:tracePt t="61742" x="4540250" y="3867150"/>
          <p14:tracePt t="61750" x="4503738" y="3867150"/>
          <p14:tracePt t="61758" x="4484688" y="3857625"/>
          <p14:tracePt t="61767" x="4440238" y="3857625"/>
          <p14:tracePt t="61775" x="4403725" y="3848100"/>
          <p14:tracePt t="61783" x="4384675" y="3840163"/>
          <p14:tracePt t="61791" x="4367213" y="3840163"/>
          <p14:tracePt t="61799" x="4348163" y="3840163"/>
          <p14:tracePt t="61807" x="4311650" y="3840163"/>
          <p14:tracePt t="61815" x="4311650" y="3830638"/>
          <p14:tracePt t="61823" x="4294188" y="3830638"/>
          <p14:tracePt t="61835" x="4248150" y="3830638"/>
          <p14:tracePt t="61838" x="4221163" y="3830638"/>
          <p14:tracePt t="61847" x="4194175" y="3821113"/>
          <p14:tracePt t="61854" x="4165600" y="3821113"/>
          <p14:tracePt t="61864" x="4121150" y="3811588"/>
          <p14:tracePt t="61870" x="4094163" y="3811588"/>
          <p14:tracePt t="61879" x="4029075" y="3784600"/>
          <p14:tracePt t="61885" x="4002088" y="3775075"/>
          <p14:tracePt t="61895" x="3948113" y="3767138"/>
          <p14:tracePt t="61902" x="3892550" y="3757613"/>
          <p14:tracePt t="61910" x="3810000" y="3711575"/>
          <p14:tracePt t="61920" x="3729038" y="3702050"/>
          <p14:tracePt t="61926" x="3673475" y="3694113"/>
          <p14:tracePt t="61933" x="3573463" y="3648075"/>
          <p14:tracePt t="61942" x="3519488" y="3638550"/>
          <p14:tracePt t="61950" x="3473450" y="3611563"/>
          <p14:tracePt t="61958" x="3427413" y="3592513"/>
          <p14:tracePt t="61966" x="3390900" y="3584575"/>
          <p14:tracePt t="61974" x="3373438" y="3575050"/>
          <p14:tracePt t="61982" x="3327400" y="3538538"/>
          <p14:tracePt t="61990" x="3317875" y="3538538"/>
          <p14:tracePt t="61998" x="3309938" y="3529013"/>
          <p14:tracePt t="62006" x="3290888" y="3519488"/>
          <p14:tracePt t="62022" x="3273425" y="3511550"/>
          <p14:tracePt t="62030" x="3263900" y="3502025"/>
          <p14:tracePt t="62046" x="3254375" y="3502025"/>
          <p14:tracePt t="62054" x="3244850" y="3492500"/>
          <p14:tracePt t="62077" x="3236913" y="3492500"/>
          <p14:tracePt t="62094" x="3208338" y="3482975"/>
          <p14:tracePt t="62110" x="3200400" y="3482975"/>
          <p14:tracePt t="62118" x="3190875" y="3482975"/>
          <p14:tracePt t="62135" x="3181350" y="3475038"/>
          <p14:tracePt t="62151" x="3171825" y="3475038"/>
          <p14:tracePt t="62165" x="3163888" y="3475038"/>
          <p14:tracePt t="62188" x="3144838" y="3465513"/>
          <p14:tracePt t="62198" x="3136900" y="3465513"/>
          <p14:tracePt t="62206" x="3127375" y="3465513"/>
          <p14:tracePt t="62214" x="3117850" y="3455988"/>
          <p14:tracePt t="62222" x="3117850" y="3446463"/>
          <p14:tracePt t="62246" x="3108325" y="3438525"/>
          <p14:tracePt t="62254" x="3108325" y="3429000"/>
          <p14:tracePt t="62261" x="3100388" y="3419475"/>
          <p14:tracePt t="62271" x="3090863" y="3411538"/>
          <p14:tracePt t="62277" x="3081338" y="3411538"/>
          <p14:tracePt t="62286" x="3071813" y="3402013"/>
          <p14:tracePt t="62293" x="3054350" y="3375025"/>
          <p14:tracePt t="62303" x="3035300" y="3355975"/>
          <p14:tracePt t="62309" x="3017838" y="3319463"/>
          <p14:tracePt t="62318" x="2990850" y="3292475"/>
          <p14:tracePt t="62326" x="2962275" y="3273425"/>
          <p14:tracePt t="62335" x="2944813" y="3255963"/>
          <p14:tracePt t="62342" x="2917825" y="3219450"/>
          <p14:tracePt t="62350" x="2898775" y="3200400"/>
          <p14:tracePt t="62358" x="2881313" y="3182938"/>
          <p14:tracePt t="62365" x="2852738" y="3163888"/>
          <p14:tracePt t="62373" x="2808288" y="3127375"/>
          <p14:tracePt t="62382" x="2789238" y="3119438"/>
          <p14:tracePt t="62390" x="2789238" y="3109913"/>
          <p14:tracePt t="62398" x="2781300" y="3100388"/>
          <p14:tracePt t="62406" x="2752725" y="3073400"/>
          <p14:tracePt t="62414" x="2744788" y="3063875"/>
          <p14:tracePt t="62421" x="2735263" y="3063875"/>
          <p14:tracePt t="62438" x="2708275" y="3054350"/>
          <p14:tracePt t="62454" x="2689225" y="3036888"/>
          <p14:tracePt t="62486" x="2671763" y="3036888"/>
          <p14:tracePt t="62494" x="2662238" y="3036888"/>
          <p14:tracePt t="62510" x="2652713" y="3036888"/>
          <p14:tracePt t="62526" x="2643188" y="3036888"/>
          <p14:tracePt t="62542" x="2635250" y="3036888"/>
          <p14:tracePt t="62558" x="2625725" y="3036888"/>
          <p14:tracePt t="62573" x="2616200" y="3036888"/>
          <p14:tracePt t="62590" x="2606675" y="3036888"/>
          <p14:tracePt t="62655" x="2589213" y="3036888"/>
          <p14:tracePt t="62783" x="2579688" y="3036888"/>
          <p14:tracePt t="62790" x="2579688" y="3046413"/>
          <p14:tracePt t="63738" x="2579688" y="3063875"/>
          <p14:tracePt t="63766" x="2570163" y="3082925"/>
          <p14:tracePt t="63831" x="2570163" y="3090863"/>
          <p14:tracePt t="64856" x="2579688" y="3082925"/>
          <p14:tracePt t="64904" x="2606675" y="3073400"/>
          <p14:tracePt t="64909" x="2616200" y="3063875"/>
          <p14:tracePt t="64927" x="2625725" y="3054350"/>
          <p14:tracePt t="64943" x="2635250" y="3046413"/>
          <p14:tracePt t="65023" x="2643188" y="3036888"/>
          <p14:tracePt t="65030" x="2652713" y="3027363"/>
          <p14:tracePt t="65134" x="2662238" y="3017838"/>
          <p14:tracePt t="65230" x="2671763" y="3017838"/>
          <p14:tracePt t="65239" x="2671763" y="3027363"/>
          <p14:tracePt t="65254" x="2671763" y="3036888"/>
          <p14:tracePt t="65390" x="2679700" y="3046413"/>
          <p14:tracePt t="65431" x="2698750" y="3027363"/>
          <p14:tracePt t="66119" x="2689225" y="3036888"/>
          <p14:tracePt t="66142" x="2689225" y="3046413"/>
          <p14:tracePt t="66182" x="2689225" y="3063875"/>
          <p14:tracePt t="66269" x="2689225" y="3046413"/>
          <p14:tracePt t="66287" x="2689225" y="3036888"/>
          <p14:tracePt t="66302" x="2689225" y="3027363"/>
          <p14:tracePt t="66318" x="2698750" y="3027363"/>
          <p14:tracePt t="66350" x="2698750" y="3009900"/>
          <p14:tracePt t="66487" x="2698750" y="3017838"/>
          <p14:tracePt t="66583" x="2698750" y="3009900"/>
          <p14:tracePt t="66603" x="2698750" y="3000375"/>
          <p14:tracePt t="66899" x="2698750" y="2990850"/>
          <p14:tracePt t="66929" x="2698750" y="2982913"/>
          <p14:tracePt t="66961" x="2698750" y="2963863"/>
          <p14:tracePt t="66982" x="2708275" y="2963863"/>
          <p14:tracePt t="67567" x="2708275" y="2954338"/>
          <p14:tracePt t="67847" x="2716213" y="2936875"/>
          <p14:tracePt t="67859" x="2725738" y="2936875"/>
          <p14:tracePt t="67861" x="2735263" y="2927350"/>
          <p14:tracePt t="67894" x="2744788" y="2917825"/>
          <p14:tracePt t="67990" x="2752725" y="2909888"/>
          <p14:tracePt t="68070" x="2752725" y="2900363"/>
          <p14:tracePt t="68262" x="2752725" y="2890838"/>
          <p14:tracePt t="68278" x="2752725" y="2881313"/>
          <p14:tracePt t="68294" x="2752725" y="2873375"/>
          <p14:tracePt t="68302" x="2762250" y="2863850"/>
          <p14:tracePt t="68310" x="2771775" y="2863850"/>
          <p14:tracePt t="68320" x="2781300" y="2854325"/>
          <p14:tracePt t="68334" x="2789238" y="28448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426604" y="1417638"/>
            <a:ext cx="8229600" cy="4525963"/>
          </a:xfrm>
        </p:spPr>
        <p:txBody>
          <a:bodyPr/>
          <a:lstStyle/>
          <a:p>
            <a:r>
              <a:rPr lang="en-US" altLang="ja-JP" sz="2400" dirty="0"/>
              <a:t>I/O</a:t>
            </a:r>
            <a:r>
              <a:rPr lang="ja-JP" altLang="en-US" sz="2400" dirty="0"/>
              <a:t>の繋ぎ方は、普通のメモ</a:t>
            </a:r>
            <a:r>
              <a:rPr lang="ja-JP" altLang="en-US" sz="2400" dirty="0" err="1"/>
              <a:t>りと</a:t>
            </a:r>
            <a:r>
              <a:rPr lang="ja-JP" altLang="en-US" sz="2400" dirty="0"/>
              <a:t>同様に接続するメモりマップト</a:t>
            </a:r>
            <a:r>
              <a:rPr lang="en-US" altLang="ja-JP" sz="2400" dirty="0"/>
              <a:t>I/O</a:t>
            </a:r>
            <a:r>
              <a:rPr lang="ja-JP" altLang="en-US" sz="2400" dirty="0"/>
              <a:t>と専用の命令を使うプログラムド</a:t>
            </a:r>
            <a:r>
              <a:rPr lang="en-US" altLang="ja-JP" sz="2400" dirty="0"/>
              <a:t>I/O</a:t>
            </a:r>
            <a:r>
              <a:rPr lang="ja-JP" altLang="en-US" sz="2400" dirty="0"/>
              <a:t>がある</a:t>
            </a:r>
            <a:endParaRPr lang="en-US" altLang="ja-JP" sz="2400" dirty="0"/>
          </a:p>
          <a:p>
            <a:r>
              <a:rPr lang="en-US" altLang="ja-JP" sz="2400" dirty="0"/>
              <a:t>I/O</a:t>
            </a:r>
            <a:r>
              <a:rPr lang="ja-JP" altLang="en-US" sz="2400" dirty="0"/>
              <a:t>はデータレジスタ、ステータスレジスタ、コマンドレジスタを使って、外界とのデータのやりとりをする</a:t>
            </a:r>
            <a:endParaRPr lang="en-US" altLang="ja-JP" sz="2400" dirty="0"/>
          </a:p>
          <a:p>
            <a:r>
              <a:rPr lang="ja-JP" altLang="en-US" sz="2400" dirty="0"/>
              <a:t>ハンドシェークはフラグを用いて書きつぶしや二重読みを防ぐ</a:t>
            </a:r>
            <a:endParaRPr lang="en-US" altLang="ja-JP" sz="2400" dirty="0"/>
          </a:p>
          <a:p>
            <a:r>
              <a:rPr lang="ja-JP" altLang="en-US" sz="2400" dirty="0"/>
              <a:t>フラグをチェックするのには</a:t>
            </a:r>
            <a:r>
              <a:rPr lang="en-US" altLang="ja-JP" sz="2400" dirty="0"/>
              <a:t>Busy</a:t>
            </a:r>
            <a:r>
              <a:rPr lang="ja-JP" altLang="en-US" sz="2400" dirty="0"/>
              <a:t> </a:t>
            </a:r>
            <a:r>
              <a:rPr lang="en-US" altLang="ja-JP" sz="2400" dirty="0"/>
              <a:t>Wait</a:t>
            </a:r>
            <a:r>
              <a:rPr lang="ja-JP" altLang="en-US" sz="2400" dirty="0"/>
              <a:t>するのが基本だが、</a:t>
            </a:r>
            <a:r>
              <a:rPr lang="en-US" altLang="ja-JP" sz="2400" dirty="0"/>
              <a:t>CPU</a:t>
            </a:r>
            <a:r>
              <a:rPr lang="ja-JP" altLang="en-US" sz="2400" dirty="0"/>
              <a:t>が忙しくなってしまう。</a:t>
            </a:r>
            <a:endParaRPr lang="en-US" altLang="ja-JP" sz="2400" dirty="0"/>
          </a:p>
          <a:p>
            <a:pPr marL="0" indent="0">
              <a:buNone/>
            </a:pPr>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17B7F3DD-BA5E-478D-AA93-98C6481F06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94999171"/>
      </p:ext>
    </p:extLst>
  </p:cSld>
  <p:clrMapOvr>
    <a:masterClrMapping/>
  </p:clrMapOvr>
  <mc:AlternateContent xmlns:mc="http://schemas.openxmlformats.org/markup-compatibility/2006">
    <mc:Choice xmlns:p14="http://schemas.microsoft.com/office/powerpoint/2010/main" Requires="p14">
      <p:transition spd="slow" p14:dur="2000" advTm="53833"/>
    </mc:Choice>
    <mc:Fallback>
      <p:transition spd="slow" advTm="5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7967" x="5770563" y="3302000"/>
          <p14:tracePt t="47975" x="5770563" y="3309938"/>
          <p14:tracePt t="47987" x="5761038" y="3338513"/>
          <p14:tracePt t="47989" x="5761038" y="3392488"/>
          <p14:tracePt t="47998" x="5753100" y="3429000"/>
          <p14:tracePt t="48006" x="5734050" y="3492500"/>
          <p14:tracePt t="48012" x="5716588" y="3519488"/>
          <p14:tracePt t="48020" x="5716588" y="3548063"/>
          <p14:tracePt t="48028" x="5716588" y="3584575"/>
          <p14:tracePt t="48038" x="5716588" y="3611563"/>
          <p14:tracePt t="48044" x="5716588" y="3665538"/>
          <p14:tracePt t="48053" x="5716588" y="3702050"/>
          <p14:tracePt t="48060" x="5716588" y="3757613"/>
          <p14:tracePt t="48070" x="5716588" y="3811588"/>
          <p14:tracePt t="48077" x="5716588" y="3857625"/>
          <p14:tracePt t="48085" x="5724525" y="3903663"/>
          <p14:tracePt t="48092" x="5743575" y="3957638"/>
          <p14:tracePt t="48100" x="5780088" y="4021138"/>
          <p14:tracePt t="48108" x="5789613" y="4103688"/>
          <p14:tracePt t="48117" x="5807075" y="4159250"/>
          <p14:tracePt t="48124" x="5834063" y="4240213"/>
          <p14:tracePt t="48132" x="5834063" y="4276725"/>
          <p14:tracePt t="48140" x="5834063" y="4332288"/>
          <p14:tracePt t="48148" x="5834063" y="4405313"/>
          <p14:tracePt t="48156" x="5834063" y="4459288"/>
          <p14:tracePt t="48165" x="5834063" y="4522788"/>
          <p14:tracePt t="48172" x="5834063" y="4559300"/>
          <p14:tracePt t="48182" x="5834063" y="4605338"/>
          <p14:tracePt t="48188" x="5834063" y="4632325"/>
          <p14:tracePt t="48196" x="5834063" y="4660900"/>
          <p14:tracePt t="48204" x="5834063" y="4668838"/>
          <p14:tracePt t="48214" x="5834063" y="4678363"/>
          <p14:tracePt t="48220" x="5834063" y="4697413"/>
          <p14:tracePt t="48500" x="5826125" y="4697413"/>
          <p14:tracePt t="48516" x="5807075" y="4697413"/>
          <p14:tracePt t="48524" x="5797550" y="4697413"/>
          <p14:tracePt t="48541" x="5789613" y="4697413"/>
          <p14:tracePt t="48549" x="5780088" y="4697413"/>
          <p14:tracePt t="48564" x="5770563" y="4697413"/>
          <p14:tracePt t="48573" x="5761038" y="4697413"/>
          <p14:tracePt t="48692" x="5753100" y="4697413"/>
          <p14:tracePt t="48726" x="5753100" y="4678363"/>
          <p14:tracePt t="48733" x="5753100" y="4668838"/>
          <p14:tracePt t="51116" x="5743575" y="4678363"/>
          <p14:tracePt t="51840" x="5743575" y="4668838"/>
          <p14:tracePt t="51853" x="5753100" y="4651375"/>
          <p14:tracePt t="51870" x="5761038" y="4641850"/>
          <p14:tracePt t="51876" x="5770563" y="4641850"/>
          <p14:tracePt t="51902" x="5789613" y="4641850"/>
          <p14:tracePt t="51917" x="5797550" y="4632325"/>
          <p14:tracePt t="51924" x="5807075" y="4632325"/>
          <p14:tracePt t="51940" x="5826125" y="4632325"/>
          <p14:tracePt t="51948" x="5834063" y="4632325"/>
          <p14:tracePt t="51959" x="5843588" y="4632325"/>
          <p14:tracePt t="51966" x="5870575" y="4632325"/>
          <p14:tracePt t="51974" x="5880100" y="4632325"/>
          <p14:tracePt t="51987" x="5916613" y="4632325"/>
          <p14:tracePt t="51991" x="5972175" y="4632325"/>
          <p14:tracePt t="51998" x="5999163" y="4632325"/>
          <p14:tracePt t="52006" x="6053138" y="4632325"/>
          <p14:tracePt t="52013" x="6108700" y="4614863"/>
          <p14:tracePt t="52022" x="6172200" y="4614863"/>
          <p14:tracePt t="52029" x="6226175" y="4605338"/>
          <p14:tracePt t="52038" x="6272213" y="4605338"/>
          <p14:tracePt t="52045" x="6308725" y="4605338"/>
          <p14:tracePt t="52054" x="6362700" y="4595813"/>
          <p14:tracePt t="52063" x="6381750" y="4595813"/>
          <p14:tracePt t="52069" x="6427788" y="4595813"/>
          <p14:tracePt t="52076" x="6454775" y="4595813"/>
          <p14:tracePt t="52084" x="6472238" y="4587875"/>
          <p14:tracePt t="52092" x="6481763" y="4578350"/>
          <p14:tracePt t="52100" x="6491288" y="4578350"/>
          <p14:tracePt t="52108" x="6518275" y="4568825"/>
          <p14:tracePt t="52373" x="6527800" y="4559300"/>
          <p14:tracePt t="52396" x="6545263" y="4541838"/>
          <p14:tracePt t="52405" x="6545263" y="4532313"/>
          <p14:tracePt t="52412" x="6554788" y="4522788"/>
          <p14:tracePt t="52446" x="6564313" y="4522788"/>
          <p14:tracePt t="52452" x="6573838" y="4514850"/>
          <p14:tracePt t="52469" x="6581775" y="4514850"/>
          <p14:tracePt t="52494" x="6600825" y="4514850"/>
          <p14:tracePt t="52508" x="6618288" y="4495800"/>
          <p14:tracePt t="52516" x="6627813" y="4495800"/>
          <p14:tracePt t="52718" x="6637338" y="4495800"/>
          <p14:tracePt t="52825" x="6627813" y="4505325"/>
          <p14:tracePt t="52894" x="6645275" y="4505325"/>
          <p14:tracePt t="52902" x="6737350" y="4468813"/>
          <p14:tracePt t="52910" x="6791325" y="4459288"/>
          <p14:tracePt t="52920" x="6892925" y="4441825"/>
          <p14:tracePt t="52926" x="7019925" y="4413250"/>
          <p14:tracePt t="52933" x="7165975" y="4395788"/>
          <p14:tracePt t="52942" x="7329488" y="4386263"/>
          <p14:tracePt t="52950" x="7494588" y="4368800"/>
          <p14:tracePt t="52956" x="7731125" y="4322763"/>
          <p14:tracePt t="52965" x="7977188" y="4286250"/>
          <p14:tracePt t="52972" x="8159750" y="4249738"/>
          <p14:tracePt t="52982" x="8423275" y="4222750"/>
          <p14:tracePt t="52988" x="8651875" y="4203700"/>
          <p14:tracePt t="52997" x="8824913" y="4159250"/>
          <p14:tracePt t="53005" x="9034463" y="409416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演習</a:t>
            </a:r>
            <a:r>
              <a:rPr kumimoji="1" lang="en-US" altLang="ja-JP" dirty="0"/>
              <a:t>1</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a:t>入力装置から入力した数字を</a:t>
            </a:r>
            <a:r>
              <a:rPr kumimoji="1" lang="en-US" altLang="ja-JP" dirty="0"/>
              <a:t>ASCII</a:t>
            </a:r>
            <a:r>
              <a:rPr kumimoji="1" lang="ja-JP" altLang="en-US" dirty="0"/>
              <a:t>コードに直して出力するプログラム</a:t>
            </a:r>
            <a:r>
              <a:rPr lang="en-US" altLang="ja-JP" dirty="0"/>
              <a:t>ascii</a:t>
            </a:r>
            <a:r>
              <a:rPr kumimoji="1" lang="en-US" altLang="ja-JP" dirty="0"/>
              <a:t>.asm</a:t>
            </a:r>
            <a:r>
              <a:rPr kumimoji="1" lang="ja-JP" altLang="en-US" dirty="0"/>
              <a:t>を書け</a:t>
            </a:r>
            <a:endParaRPr kumimoji="1" lang="en-US" altLang="ja-JP" dirty="0"/>
          </a:p>
          <a:p>
            <a:pPr marL="0" indent="0">
              <a:buNone/>
            </a:pPr>
            <a:endParaRPr kumimoji="1" lang="en-US" altLang="ja-JP" dirty="0"/>
          </a:p>
          <a:p>
            <a:pPr marL="0" indent="0">
              <a:buNone/>
            </a:pPr>
            <a:r>
              <a:rPr lang="en-US" altLang="ja-JP" dirty="0"/>
              <a:t>iotst.asm</a:t>
            </a:r>
            <a:r>
              <a:rPr lang="ja-JP" altLang="en-US" dirty="0"/>
              <a:t>を改造すれば良い</a:t>
            </a:r>
            <a:endParaRPr lang="en-US" altLang="ja-JP" dirty="0"/>
          </a:p>
          <a:p>
            <a:pPr marL="0" indent="0">
              <a:buNone/>
            </a:pPr>
            <a:r>
              <a:rPr kumimoji="1" lang="en-US" altLang="ja-JP" dirty="0"/>
              <a:t>test_rv32it.v</a:t>
            </a:r>
            <a:r>
              <a:rPr kumimoji="1" lang="ja-JP" altLang="en-US" dirty="0"/>
              <a:t>を</a:t>
            </a:r>
            <a:r>
              <a:rPr kumimoji="1" lang="en-US" altLang="ja-JP" dirty="0"/>
              <a:t>test_</a:t>
            </a:r>
            <a:r>
              <a:rPr lang="en-US" altLang="ja-JP" dirty="0"/>
              <a:t>rv32i</a:t>
            </a:r>
            <a:r>
              <a:rPr kumimoji="1" lang="en-US" altLang="ja-JP" dirty="0"/>
              <a:t>.v</a:t>
            </a:r>
            <a:r>
              <a:rPr kumimoji="1" lang="ja-JP" altLang="en-US" dirty="0"/>
              <a:t>にコピーして使え（元のも取っておいた方がいい）</a:t>
            </a:r>
            <a:endParaRPr kumimoji="1" lang="en-US" altLang="ja-JP" dirty="0"/>
          </a:p>
          <a:p>
            <a:pPr marL="0" indent="0">
              <a:buNone/>
            </a:pPr>
            <a:endParaRPr lang="en-US" altLang="ja-JP" dirty="0"/>
          </a:p>
          <a:p>
            <a:pPr marL="0" indent="0">
              <a:buNone/>
            </a:pPr>
            <a:r>
              <a:rPr lang="en-US" altLang="ja-JP" dirty="0"/>
              <a:t>1</a:t>
            </a:r>
            <a:r>
              <a:rPr lang="ja-JP" altLang="en-US"/>
              <a:t>、２、３、４が表れるはず</a:t>
            </a:r>
            <a:endParaRPr kumimoji="1" lang="ja-JP" altLang="en-US" dirty="0"/>
          </a:p>
        </p:txBody>
      </p:sp>
      <p:pic>
        <p:nvPicPr>
          <p:cNvPr id="4" name="オーディオ 3">
            <a:hlinkClick r:id="" action="ppaction://media"/>
            <a:extLst>
              <a:ext uri="{FF2B5EF4-FFF2-40B4-BE49-F238E27FC236}">
                <a16:creationId xmlns:a16="http://schemas.microsoft.com/office/drawing/2014/main" id="{38E25F3C-7953-4A8A-9233-E82CA2626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7976081"/>
      </p:ext>
    </p:extLst>
  </p:cSld>
  <p:clrMapOvr>
    <a:masterClrMapping/>
  </p:clrMapOvr>
  <mc:AlternateContent xmlns:mc="http://schemas.openxmlformats.org/markup-compatibility/2006">
    <mc:Choice xmlns:p14="http://schemas.microsoft.com/office/powerpoint/2010/main" Requires="p14">
      <p:transition spd="slow" p14:dur="2000" advTm="29022"/>
    </mc:Choice>
    <mc:Fallback>
      <p:transition spd="slow" advTm="2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4" x="8478838" y="3930650"/>
          <p14:tracePt t="482" x="8159750" y="3976688"/>
          <p14:tracePt t="491" x="7877175" y="4013200"/>
          <p14:tracePt t="498" x="7648575" y="4030663"/>
          <p14:tracePt t="508" x="7412038" y="4040188"/>
          <p14:tracePt t="517" x="7248525" y="4057650"/>
          <p14:tracePt t="523" x="7102475" y="4057650"/>
          <p14:tracePt t="532" x="6956425" y="4057650"/>
          <p14:tracePt t="540" x="6864350" y="4057650"/>
          <p14:tracePt t="551" x="6773863" y="4057650"/>
          <p14:tracePt t="554" x="6727825" y="4057650"/>
          <p14:tracePt t="563" x="6710363" y="4057650"/>
          <p14:tracePt t="570" x="6681788" y="4040188"/>
          <p14:tracePt t="579" x="6673850" y="4040188"/>
          <p14:tracePt t="603" x="6664325" y="4030663"/>
          <p14:tracePt t="613" x="6654800" y="4021138"/>
          <p14:tracePt t="633" x="6637338" y="4021138"/>
          <p14:tracePt t="651" x="6581775" y="4003675"/>
          <p14:tracePt t="661" x="6581775" y="3994150"/>
          <p14:tracePt t="668" x="6573838" y="3994150"/>
          <p14:tracePt t="677" x="6545263" y="3984625"/>
          <p14:tracePt t="685" x="6527800" y="3976688"/>
          <p14:tracePt t="707" x="6508750" y="3967163"/>
          <p14:tracePt t="900" x="6500813" y="3967163"/>
          <p14:tracePt t="1213" x="6500813" y="3957638"/>
          <p14:tracePt t="1247" x="6508750" y="3948113"/>
          <p14:tracePt t="1300" x="6518275" y="3940175"/>
          <p14:tracePt t="1308" x="6537325" y="3940175"/>
          <p14:tracePt t="1316" x="6581775" y="3930650"/>
          <p14:tracePt t="1328" x="6600825" y="3911600"/>
          <p14:tracePt t="1330" x="6637338" y="38941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演習</a:t>
            </a:r>
            <a:r>
              <a:rPr kumimoji="1" lang="en-US" altLang="ja-JP" dirty="0"/>
              <a:t>2</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err="1"/>
              <a:t>lbu</a:t>
            </a:r>
            <a:r>
              <a:rPr kumimoji="1" lang="en-US" altLang="ja-JP" dirty="0"/>
              <a:t> </a:t>
            </a:r>
            <a:r>
              <a:rPr kumimoji="1" lang="ja-JP" altLang="en-US" dirty="0"/>
              <a:t>を実装せよ　この命令は</a:t>
            </a:r>
            <a:r>
              <a:rPr kumimoji="1" lang="en-US" altLang="ja-JP" dirty="0"/>
              <a:t>8</a:t>
            </a:r>
            <a:r>
              <a:rPr kumimoji="1" lang="ja-JP" altLang="en-US" dirty="0"/>
              <a:t>ビットのデータをゼロ拡張してレジスタに格納する点以外は</a:t>
            </a:r>
            <a:r>
              <a:rPr kumimoji="1" lang="en-US" altLang="ja-JP" dirty="0" err="1"/>
              <a:t>lb</a:t>
            </a:r>
            <a:r>
              <a:rPr lang="ja-JP" altLang="en-US" dirty="0"/>
              <a:t>と同じである</a:t>
            </a:r>
            <a:endParaRPr kumimoji="1" lang="en-US" altLang="ja-JP" dirty="0"/>
          </a:p>
          <a:p>
            <a:r>
              <a:rPr lang="ja-JP" altLang="en-US" dirty="0"/>
              <a:t>命令形式は次のページ</a:t>
            </a:r>
            <a:endParaRPr lang="en-US" altLang="ja-JP" dirty="0"/>
          </a:p>
          <a:p>
            <a:pPr lvl="1"/>
            <a:r>
              <a:rPr kumimoji="1" lang="ja-JP" altLang="en-US" dirty="0"/>
              <a:t>演習用の</a:t>
            </a:r>
            <a:r>
              <a:rPr lang="en-US" altLang="ja-JP" dirty="0"/>
              <a:t>rv32i.v</a:t>
            </a:r>
            <a:r>
              <a:rPr lang="ja-JP" altLang="en-US" dirty="0"/>
              <a:t>中には用意してある</a:t>
            </a:r>
            <a:endParaRPr kumimoji="1" lang="en-US" altLang="ja-JP" dirty="0"/>
          </a:p>
          <a:p>
            <a:r>
              <a:rPr lang="ja-JP" altLang="en-US" dirty="0"/>
              <a:t>提出物：改造した</a:t>
            </a:r>
            <a:r>
              <a:rPr lang="en-US" altLang="ja-JP" dirty="0"/>
              <a:t>rv32i.v</a:t>
            </a:r>
          </a:p>
          <a:p>
            <a:r>
              <a:rPr kumimoji="1" lang="ja-JP" altLang="en-US" dirty="0"/>
              <a:t>テストには</a:t>
            </a:r>
            <a:r>
              <a:rPr kumimoji="1" lang="en-US" altLang="ja-JP" dirty="0"/>
              <a:t>lbutst.asm</a:t>
            </a:r>
            <a:r>
              <a:rPr kumimoji="1" lang="ja-JP" altLang="en-US" dirty="0"/>
              <a:t>を用いよ</a:t>
            </a:r>
            <a:endParaRPr lang="en-US" altLang="ja-JP" dirty="0"/>
          </a:p>
          <a:p>
            <a:r>
              <a:rPr kumimoji="1" lang="en-US" altLang="ja-JP" dirty="0"/>
              <a:t>x2</a:t>
            </a:r>
            <a:r>
              <a:rPr kumimoji="1" lang="ja-JP" altLang="en-US" dirty="0"/>
              <a:t>が最初</a:t>
            </a:r>
            <a:r>
              <a:rPr kumimoji="1" lang="en-US" altLang="ja-JP" dirty="0"/>
              <a:t>0xffffffaa</a:t>
            </a:r>
            <a:r>
              <a:rPr kumimoji="1" lang="ja-JP" altLang="en-US" dirty="0"/>
              <a:t>次に</a:t>
            </a:r>
            <a:r>
              <a:rPr lang="en-US" altLang="ja-JP" dirty="0"/>
              <a:t>0x000000aa</a:t>
            </a:r>
            <a:r>
              <a:rPr lang="ja-JP" altLang="en-US" dirty="0"/>
              <a:t>になれば</a:t>
            </a:r>
            <a:r>
              <a:rPr lang="en-US" altLang="ja-JP" dirty="0"/>
              <a:t>OK</a:t>
            </a:r>
            <a:endParaRPr kumimoji="1" lang="en-US" altLang="ja-JP" dirty="0"/>
          </a:p>
        </p:txBody>
      </p:sp>
      <p:pic>
        <p:nvPicPr>
          <p:cNvPr id="4" name="オーディオ 3">
            <a:hlinkClick r:id="" action="ppaction://media"/>
            <a:extLst>
              <a:ext uri="{FF2B5EF4-FFF2-40B4-BE49-F238E27FC236}">
                <a16:creationId xmlns:a16="http://schemas.microsoft.com/office/drawing/2014/main" id="{F8D11F29-9DDE-483C-9519-8C583F206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53071640"/>
      </p:ext>
    </p:extLst>
  </p:cSld>
  <p:clrMapOvr>
    <a:masterClrMapping/>
  </p:clrMapOvr>
  <mc:AlternateContent xmlns:mc="http://schemas.openxmlformats.org/markup-compatibility/2006">
    <mc:Choice xmlns:p14="http://schemas.microsoft.com/office/powerpoint/2010/main" Requires="p14">
      <p:transition spd="slow" p14:dur="2000" advTm="37928"/>
    </mc:Choice>
    <mc:Fallback>
      <p:transition spd="slow" advTm="3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4295" x="6645275" y="3894138"/>
          <p14:tracePt t="34304" x="6700838" y="3857625"/>
          <p14:tracePt t="34308" x="6727825" y="3857625"/>
          <p14:tracePt t="34317" x="6746875" y="3857625"/>
          <p14:tracePt t="34333" x="6754813" y="3857625"/>
          <p14:tracePt t="34341" x="6754813" y="3867150"/>
          <p14:tracePt t="34349" x="6754813" y="3884613"/>
          <p14:tracePt t="34557" x="6754813" y="3894138"/>
          <p14:tracePt t="34565" x="6754813" y="3903663"/>
          <p14:tracePt t="34573" x="6754813" y="3940175"/>
          <p14:tracePt t="34581" x="6727825" y="3994150"/>
          <p14:tracePt t="34588" x="6691313" y="4057650"/>
          <p14:tracePt t="34597" x="6618288" y="4140200"/>
          <p14:tracePt t="34604" x="6581775" y="4186238"/>
          <p14:tracePt t="34613" x="6537325" y="4222750"/>
          <p14:tracePt t="34623" x="6472238" y="4276725"/>
          <p14:tracePt t="34629" x="6391275" y="4322763"/>
          <p14:tracePt t="34637" x="6326188" y="4340225"/>
          <p14:tracePt t="34645" x="6189663" y="4405313"/>
          <p14:tracePt t="34653" x="6062663" y="4459288"/>
          <p14:tracePt t="34661" x="5907088" y="4541838"/>
          <p14:tracePt t="34669" x="5761038" y="4614863"/>
          <p14:tracePt t="34678" x="5643563" y="4660900"/>
          <p14:tracePt t="34690" x="5524500" y="4714875"/>
          <p14:tracePt t="34692" x="5424488" y="4768850"/>
          <p14:tracePt t="34701" x="5314950" y="4833938"/>
          <p14:tracePt t="34710" x="5232400" y="4870450"/>
          <p14:tracePt t="34720" x="5168900" y="4906963"/>
          <p14:tracePt t="34727" x="5086350" y="4933950"/>
          <p14:tracePt t="34735" x="4986338" y="4979988"/>
          <p14:tracePt t="34743" x="4941888" y="4997450"/>
          <p14:tracePt t="34748" x="4859338" y="5053013"/>
          <p14:tracePt t="34757" x="4786313" y="5097463"/>
          <p14:tracePt t="34765" x="4703763" y="5133975"/>
          <p14:tracePt t="34774" x="4603750" y="5189538"/>
          <p14:tracePt t="34780" x="4484688" y="5253038"/>
          <p14:tracePt t="34788" x="4357688" y="5289550"/>
          <p14:tracePt t="34796" x="4275138" y="5335588"/>
          <p14:tracePt t="34805" x="4157663" y="5380038"/>
          <p14:tracePt t="34812" x="4084638" y="5389563"/>
          <p14:tracePt t="34821" x="4021138" y="5416550"/>
          <p14:tracePt t="34829" x="3975100" y="5435600"/>
          <p14:tracePt t="34837" x="3948113" y="5435600"/>
          <p14:tracePt t="34845" x="3911600" y="5445125"/>
          <p14:tracePt t="34862" x="3902075" y="5445125"/>
          <p14:tracePt t="34886" x="3883025" y="5445125"/>
          <p14:tracePt t="34893" x="3865563" y="5445125"/>
          <p14:tracePt t="34909" x="3856038" y="5445125"/>
          <p14:tracePt t="34917" x="3829050" y="5445125"/>
          <p14:tracePt t="34925" x="3810000" y="5445125"/>
          <p14:tracePt t="34933" x="3756025" y="5445125"/>
          <p14:tracePt t="34941" x="3709988" y="5472113"/>
          <p14:tracePt t="34949" x="3646488" y="5508625"/>
          <p14:tracePt t="34958" x="3600450" y="5518150"/>
          <p14:tracePt t="34965" x="3527425" y="5545138"/>
          <p14:tracePt t="34973" x="3482975" y="5572125"/>
          <p14:tracePt t="34981" x="3436938" y="5589588"/>
          <p14:tracePt t="34991" x="3409950" y="5589588"/>
          <p14:tracePt t="34997" x="3363913" y="5618163"/>
          <p14:tracePt t="35004" x="3346450" y="5626100"/>
          <p14:tracePt t="35013" x="3336925" y="5626100"/>
          <p14:tracePt t="35021" x="3327400" y="5626100"/>
          <p14:tracePt t="35041" x="3317875" y="5626100"/>
          <p14:tracePt t="35056" x="3309938" y="5626100"/>
          <p14:tracePt t="35060" x="3300413" y="5626100"/>
          <p14:tracePt t="35069" x="3281363" y="5635625"/>
          <p14:tracePt t="35086" x="3273425" y="5635625"/>
          <p14:tracePt t="35092" x="3254375" y="5635625"/>
          <p14:tracePt t="35101" x="3244850" y="5635625"/>
          <p14:tracePt t="35108" x="3236913" y="5635625"/>
          <p14:tracePt t="35278" x="3227388" y="5635625"/>
          <p14:tracePt t="35293" x="3236913" y="5618163"/>
          <p14:tracePt t="35304" x="3281363" y="5618163"/>
          <p14:tracePt t="35309" x="3309938" y="5618163"/>
          <p14:tracePt t="35317" x="3363913" y="5618163"/>
          <p14:tracePt t="35325" x="3419475" y="5618163"/>
          <p14:tracePt t="35335" x="3509963" y="5618163"/>
          <p14:tracePt t="35342" x="3582988" y="5618163"/>
          <p14:tracePt t="35354" x="3673475" y="5618163"/>
          <p14:tracePt t="35358" x="3738563" y="5618163"/>
          <p14:tracePt t="35370" x="3846513" y="5618163"/>
          <p14:tracePt t="35372" x="3919538" y="5618163"/>
          <p14:tracePt t="35381" x="3992563" y="5618163"/>
          <p14:tracePt t="35389" x="4084638" y="5618163"/>
          <p14:tracePt t="35397" x="4157663" y="5618163"/>
          <p14:tracePt t="35405" x="4230688" y="5618163"/>
          <p14:tracePt t="35413" x="4303713" y="5618163"/>
          <p14:tracePt t="35421" x="4403725" y="5599113"/>
          <p14:tracePt t="35430" x="4457700" y="5589588"/>
          <p14:tracePt t="35438" x="4484688" y="5589588"/>
          <p14:tracePt t="35447" x="4503738" y="5589588"/>
          <p14:tracePt t="35454" x="4530725" y="5572125"/>
          <p14:tracePt t="36029" x="4530725" y="5562600"/>
          <p14:tracePt t="36037" x="4521200" y="5554663"/>
          <p14:tracePt t="36059" x="4513263" y="5535613"/>
          <p14:tracePt t="36069" x="4503738" y="5526088"/>
          <p14:tracePt t="36093" x="4503738" y="5518150"/>
          <p14:tracePt t="36110" x="4494213" y="5489575"/>
          <p14:tracePt t="36118" x="4484688" y="54816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1867819" cy="523220"/>
          </a:xfrm>
          <a:prstGeom prst="rect">
            <a:avLst/>
          </a:prstGeom>
          <a:noFill/>
        </p:spPr>
        <p:txBody>
          <a:bodyPr wrap="none" rtlCol="0">
            <a:spAutoFit/>
          </a:bodyPr>
          <a:lstStyle/>
          <a:p>
            <a:r>
              <a:rPr lang="ja-JP" altLang="en-US" sz="2800" dirty="0"/>
              <a:t>ロード命令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2025892" y="1890516"/>
            <a:ext cx="1197764" cy="1477328"/>
          </a:xfrm>
          <a:prstGeom prst="rect">
            <a:avLst/>
          </a:prstGeom>
          <a:noFill/>
        </p:spPr>
        <p:txBody>
          <a:bodyPr wrap="none" rtlCol="0">
            <a:spAutoFit/>
          </a:bodyPr>
          <a:lstStyle/>
          <a:p>
            <a:r>
              <a:rPr kumimoji="1" lang="en-US" altLang="ja-JP" dirty="0"/>
              <a:t>000</a:t>
            </a:r>
            <a:r>
              <a:rPr kumimoji="1" lang="ja-JP" altLang="en-US" dirty="0"/>
              <a:t>　　</a:t>
            </a:r>
            <a:r>
              <a:rPr lang="en-US" altLang="ja-JP" dirty="0" err="1"/>
              <a:t>lb</a:t>
            </a:r>
            <a:endParaRPr kumimoji="1" lang="en-US" altLang="ja-JP" dirty="0"/>
          </a:p>
          <a:p>
            <a:r>
              <a:rPr lang="en-US" altLang="ja-JP" dirty="0"/>
              <a:t>001     </a:t>
            </a:r>
            <a:r>
              <a:rPr lang="en-US" altLang="ja-JP" dirty="0" err="1"/>
              <a:t>lh</a:t>
            </a:r>
            <a:r>
              <a:rPr lang="en-US" altLang="ja-JP" dirty="0"/>
              <a:t> </a:t>
            </a:r>
            <a:endParaRPr kumimoji="1" lang="en-US" altLang="ja-JP" dirty="0"/>
          </a:p>
          <a:p>
            <a:r>
              <a:rPr lang="en-US" altLang="ja-JP" dirty="0"/>
              <a:t>010     </a:t>
            </a:r>
            <a:r>
              <a:rPr lang="en-US" altLang="ja-JP" dirty="0" err="1"/>
              <a:t>lw</a:t>
            </a:r>
            <a:endParaRPr kumimoji="1" lang="en-US" altLang="ja-JP" dirty="0"/>
          </a:p>
          <a:p>
            <a:pPr marL="342900" indent="-342900">
              <a:buAutoNum type="arabicPlain" startAt="100"/>
            </a:pPr>
            <a:r>
              <a:rPr kumimoji="1" lang="en-US" altLang="ja-JP" dirty="0"/>
              <a:t>     </a:t>
            </a:r>
            <a:r>
              <a:rPr kumimoji="1" lang="en-US" altLang="ja-JP" dirty="0" err="1"/>
              <a:t>lbu</a:t>
            </a:r>
            <a:endParaRPr kumimoji="1" lang="en-US" altLang="ja-JP" dirty="0"/>
          </a:p>
          <a:p>
            <a:pPr marL="342900" indent="-342900">
              <a:buAutoNum type="arabicPlain" startAt="100"/>
            </a:pPr>
            <a:r>
              <a:rPr lang="en-US" altLang="ja-JP" dirty="0"/>
              <a:t>     </a:t>
            </a:r>
            <a:r>
              <a:rPr lang="en-US" altLang="ja-JP" dirty="0" err="1"/>
              <a:t>lhu</a:t>
            </a:r>
            <a:endParaRPr kumimoji="1" lang="en-US" altLang="ja-JP"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3168352"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cxnSpLocks/>
          </p:cNvCxnSpPr>
          <p:nvPr/>
        </p:nvCxnSpPr>
        <p:spPr>
          <a:xfrm flipV="1">
            <a:off x="4240494" y="1610168"/>
            <a:ext cx="531303" cy="265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pic>
        <p:nvPicPr>
          <p:cNvPr id="2" name="オーディオ 1">
            <a:hlinkClick r:id="" action="ppaction://media"/>
            <a:extLst>
              <a:ext uri="{FF2B5EF4-FFF2-40B4-BE49-F238E27FC236}">
                <a16:creationId xmlns:a16="http://schemas.microsoft.com/office/drawing/2014/main" id="{C2B6DECD-B1C0-4AAC-8816-8F24C50BE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3522159"/>
      </p:ext>
    </p:extLst>
  </p:cSld>
  <p:clrMapOvr>
    <a:masterClrMapping/>
  </p:clrMapOvr>
  <mc:AlternateContent xmlns:mc="http://schemas.openxmlformats.org/markup-compatibility/2006">
    <mc:Choice xmlns:p14="http://schemas.microsoft.com/office/powerpoint/2010/main" Requires="p14">
      <p:transition spd="slow" p14:dur="2000" advTm="38787"/>
    </mc:Choice>
    <mc:Fallback>
      <p:transition spd="slow" advTm="3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8" x="4476750" y="5481638"/>
          <p14:tracePt t="854" x="4440238" y="5481638"/>
          <p14:tracePt t="864" x="4384675" y="5481638"/>
          <p14:tracePt t="873" x="4248150" y="5481638"/>
          <p14:tracePt t="886" x="3902075" y="5481638"/>
          <p14:tracePt t="895" x="3775075" y="5489575"/>
          <p14:tracePt t="903" x="3636963" y="5499100"/>
          <p14:tracePt t="911" x="3600450" y="5508625"/>
          <p14:tracePt t="919" x="3592513" y="5508625"/>
          <p14:tracePt t="1168" x="3582988" y="5508625"/>
          <p14:tracePt t="1175" x="3556000" y="5508625"/>
          <p14:tracePt t="1183" x="3500438" y="5508625"/>
          <p14:tracePt t="1191" x="3409950" y="5508625"/>
          <p14:tracePt t="1199" x="3317875" y="5508625"/>
          <p14:tracePt t="1207" x="3263900" y="5508625"/>
          <p14:tracePt t="1216" x="3236913" y="5508625"/>
          <p14:tracePt t="1223" x="3227388" y="5489575"/>
          <p14:tracePt t="1234" x="3217863" y="5481638"/>
          <p14:tracePt t="1240" x="3200400" y="5462588"/>
          <p14:tracePt t="1248" x="3181350" y="5445125"/>
          <p14:tracePt t="1256" x="3154363" y="5416550"/>
          <p14:tracePt t="1264" x="3144838" y="5372100"/>
          <p14:tracePt t="1272" x="3136900" y="5343525"/>
          <p14:tracePt t="1278" x="3127375" y="5289550"/>
          <p14:tracePt t="1287" x="3100388" y="5243513"/>
          <p14:tracePt t="1295" x="3081338" y="5180013"/>
          <p14:tracePt t="1303" x="3035300" y="5080000"/>
          <p14:tracePt t="1311" x="3035300" y="5053013"/>
          <p14:tracePt t="1319" x="3017838" y="4979988"/>
          <p14:tracePt t="1327" x="2971800" y="4870450"/>
          <p14:tracePt t="1335" x="2944813" y="4751388"/>
          <p14:tracePt t="1343" x="2925763" y="4641850"/>
          <p14:tracePt t="1351" x="2898775" y="4514850"/>
          <p14:tracePt t="1360" x="2881313" y="4395788"/>
          <p14:tracePt t="1373" x="2881313" y="4249738"/>
          <p14:tracePt t="1377" x="2881313" y="4094163"/>
          <p14:tracePt t="1384" x="2881313" y="3948113"/>
          <p14:tracePt t="1390" x="2881313" y="3784600"/>
          <p14:tracePt t="1401" x="2881313" y="3638550"/>
          <p14:tracePt t="1406" x="2881313" y="3529013"/>
          <p14:tracePt t="1417" x="2889250" y="3402013"/>
          <p14:tracePt t="1423" x="2935288" y="3246438"/>
          <p14:tracePt t="1434" x="2935288" y="3173413"/>
          <p14:tracePt t="1438" x="2981325" y="3054350"/>
          <p14:tracePt t="1447" x="2998788" y="3000375"/>
          <p14:tracePt t="1455" x="3044825" y="2917825"/>
          <p14:tracePt t="1463" x="3063875" y="2873375"/>
          <p14:tracePt t="1471" x="3081338" y="2854325"/>
          <p14:tracePt t="1479" x="3090863" y="2836863"/>
          <p14:tracePt t="1487" x="3100388" y="2827338"/>
          <p14:tracePt t="1559" x="3100388" y="2836863"/>
          <p14:tracePt t="1567" x="3100388" y="2854325"/>
          <p14:tracePt t="1575" x="3100388" y="2863850"/>
          <p14:tracePt t="1583" x="3100388" y="2873375"/>
          <p14:tracePt t="1592" x="3100388" y="2890838"/>
          <p14:tracePt t="1599" x="3100388" y="2900363"/>
          <p14:tracePt t="1607" x="3100388" y="2909888"/>
          <p14:tracePt t="1623" x="3100388" y="2917825"/>
          <p14:tracePt t="1663" x="3117850" y="2917825"/>
          <p14:tracePt t="1672" x="3154363" y="2946400"/>
          <p14:tracePt t="1686" x="3181350" y="2946400"/>
          <p14:tracePt t="1694" x="3217863" y="2946400"/>
          <p14:tracePt t="1703" x="3236913" y="2954338"/>
          <p14:tracePt t="1711" x="3281363" y="2963863"/>
          <p14:tracePt t="1719" x="3300413" y="2963863"/>
          <p14:tracePt t="1727" x="3336925" y="2963863"/>
          <p14:tracePt t="1751" x="3346450" y="2963863"/>
          <p14:tracePt t="1856" x="3354388" y="2963863"/>
          <p14:tracePt t="1864" x="3354388" y="2954338"/>
          <p14:tracePt t="1873" x="3354388" y="2946400"/>
          <p14:tracePt t="1879" x="3354388" y="2936875"/>
          <p14:tracePt t="1887" x="3354388" y="2927350"/>
          <p14:tracePt t="1895" x="3354388" y="2917825"/>
          <p14:tracePt t="1911" x="3354388" y="2909888"/>
          <p14:tracePt t="1992" x="3354388" y="2900363"/>
          <p14:tracePt t="2004" x="3354388" y="2881313"/>
          <p14:tracePt t="2008" x="3354388" y="2863850"/>
          <p14:tracePt t="2017" x="3354388" y="2844800"/>
          <p14:tracePt t="2026" x="3354388" y="2817813"/>
          <p14:tracePt t="2032" x="3354388" y="2790825"/>
          <p14:tracePt t="2040" x="3354388" y="2763838"/>
          <p14:tracePt t="2048" x="3354388" y="2717800"/>
          <p14:tracePt t="2059" x="3327400" y="2671763"/>
          <p14:tracePt t="2062" x="3327400" y="2644775"/>
          <p14:tracePt t="2070" x="3327400" y="2625725"/>
          <p14:tracePt t="2080" x="3327400" y="2608263"/>
          <p14:tracePt t="2090" x="3327400" y="2581275"/>
          <p14:tracePt t="2096" x="3327400" y="2562225"/>
          <p14:tracePt t="2104" x="3336925" y="2535238"/>
          <p14:tracePt t="2111" x="3336925" y="2525713"/>
          <p14:tracePt t="2119" x="3336925" y="2517775"/>
          <p14:tracePt t="2126" x="3336925" y="2498725"/>
          <p14:tracePt t="2143" x="3346450" y="2489200"/>
          <p14:tracePt t="2160" x="3354388" y="2471738"/>
          <p14:tracePt t="2193" x="3363913" y="2471738"/>
          <p14:tracePt t="2304" x="3373438" y="2462213"/>
          <p14:tracePt t="2312" x="3382963" y="2452688"/>
          <p14:tracePt t="2328" x="3400425" y="2444750"/>
          <p14:tracePt t="2336" x="3409950" y="2444750"/>
          <p14:tracePt t="2343" x="3419475" y="2444750"/>
          <p14:tracePt t="2352" x="3436938" y="2435225"/>
          <p14:tracePt t="2360" x="3455988" y="2435225"/>
          <p14:tracePt t="2369" x="3500438" y="2425700"/>
          <p14:tracePt t="2375" x="3546475" y="2408238"/>
          <p14:tracePt t="2383" x="3563938" y="2408238"/>
          <p14:tracePt t="2391" x="3619500" y="2389188"/>
          <p14:tracePt t="2402" x="3665538" y="2379663"/>
          <p14:tracePt t="2406" x="3719513" y="2371725"/>
          <p14:tracePt t="2417" x="3746500" y="2352675"/>
          <p14:tracePt t="2423" x="3792538" y="2325688"/>
          <p14:tracePt t="2433" x="3875088" y="2289175"/>
          <p14:tracePt t="2438" x="3919538" y="2279650"/>
          <p14:tracePt t="2447" x="4048125" y="2243138"/>
          <p14:tracePt t="2454" x="4129088" y="2225675"/>
          <p14:tracePt t="2463" x="4221163" y="2179638"/>
          <p14:tracePt t="2471" x="4303713" y="2143125"/>
          <p14:tracePt t="2479" x="4348163" y="2116138"/>
          <p14:tracePt t="2487" x="4394200" y="2079625"/>
          <p14:tracePt t="2496" x="4448175" y="2043113"/>
          <p14:tracePt t="2504" x="4467225" y="2024063"/>
          <p14:tracePt t="2512" x="4484688" y="2006600"/>
          <p14:tracePt t="2520" x="4503738" y="1987550"/>
          <p14:tracePt t="2528" x="4521200" y="1970088"/>
          <p14:tracePt t="2537" x="4540250" y="1933575"/>
          <p14:tracePt t="2551" x="4549775" y="1933575"/>
          <p14:tracePt t="2569" x="4557713" y="1933575"/>
          <p14:tracePt t="2652" x="4567238" y="1933575"/>
          <p14:tracePt t="2663" x="4576763" y="1933575"/>
          <p14:tracePt t="2671" x="4586288" y="1933575"/>
          <p14:tracePt t="2688" x="4594225" y="1933575"/>
          <p14:tracePt t="2696" x="4603750" y="1933575"/>
          <p14:tracePt t="2703" x="4613275" y="1933575"/>
          <p14:tracePt t="2711" x="4622800" y="1924050"/>
          <p14:tracePt t="2726" x="4640263" y="1924050"/>
          <p14:tracePt t="2735" x="4649788" y="1914525"/>
          <p14:tracePt t="2743" x="4659313" y="1914525"/>
          <p14:tracePt t="2751" x="4695825" y="1897063"/>
          <p14:tracePt t="2760" x="4703763" y="1887538"/>
          <p14:tracePt t="2776" x="4722813" y="1878013"/>
          <p14:tracePt t="2792" x="4740275" y="1870075"/>
          <p14:tracePt t="2802" x="4749800" y="1870075"/>
          <p14:tracePt t="2810" x="4786313" y="1851025"/>
          <p14:tracePt t="2816" x="4803775" y="1841500"/>
          <p14:tracePt t="2822" x="4849813" y="1833563"/>
          <p14:tracePt t="2833" x="4895850" y="1814513"/>
          <p14:tracePt t="2840" x="4941888" y="1797050"/>
          <p14:tracePt t="2848" x="4959350" y="1787525"/>
          <p14:tracePt t="2855" x="4995863" y="1778000"/>
          <p14:tracePt t="2863" x="5005388" y="1778000"/>
          <p14:tracePt t="2870" x="5022850" y="1768475"/>
          <p14:tracePt t="2895" x="5041900" y="1751013"/>
          <p14:tracePt t="3040" x="5032375" y="1751013"/>
          <p14:tracePt t="3056" x="5014913" y="1751013"/>
          <p14:tracePt t="3063" x="5005388" y="1751013"/>
          <p14:tracePt t="3071" x="4995863" y="1751013"/>
          <p14:tracePt t="3080" x="4986338" y="1751013"/>
          <p14:tracePt t="3088" x="4959350" y="1760538"/>
          <p14:tracePt t="3096" x="4949825" y="1760538"/>
          <p14:tracePt t="3106" x="4941888" y="1768475"/>
          <p14:tracePt t="3112" x="4922838" y="1768475"/>
          <p14:tracePt t="3125" x="4905375" y="1768475"/>
          <p14:tracePt t="3126" x="4868863" y="1787525"/>
          <p14:tracePt t="3135" x="4849813" y="1797050"/>
          <p14:tracePt t="3143" x="4832350" y="1797050"/>
          <p14:tracePt t="3151" x="4813300" y="1797050"/>
          <p14:tracePt t="3158" x="4786313" y="1797050"/>
          <p14:tracePt t="3168" x="4776788" y="1797050"/>
          <p14:tracePt t="3176" x="4767263" y="1797050"/>
          <p14:tracePt t="3187" x="4749800" y="1797050"/>
          <p14:tracePt t="3192" x="4740275" y="1797050"/>
          <p14:tracePt t="3201" x="4730750" y="1797050"/>
          <p14:tracePt t="3208" x="4722813" y="1797050"/>
          <p14:tracePt t="3219" x="4703763" y="1797050"/>
          <p14:tracePt t="3225" x="4695825" y="1797050"/>
          <p14:tracePt t="3240" x="4686300" y="1797050"/>
          <p14:tracePt t="3248" x="4659313" y="1797050"/>
          <p14:tracePt t="3256" x="4649788" y="1787525"/>
          <p14:tracePt t="3272" x="4640263" y="1778000"/>
          <p14:tracePt t="3289" x="4630738" y="1768475"/>
          <p14:tracePt t="3296" x="4613275" y="1751013"/>
          <p14:tracePt t="3314" x="4603750" y="1741488"/>
          <p14:tracePt t="3336" x="4594225" y="1731963"/>
          <p14:tracePt t="3355" x="4586288" y="1714500"/>
          <p14:tracePt t="3360" x="4576763" y="1704975"/>
          <p14:tracePt t="3371" x="4557713" y="1697038"/>
          <p14:tracePt t="3374" x="4521200" y="1651000"/>
          <p14:tracePt t="3384" x="4521200" y="1641475"/>
          <p14:tracePt t="3390" x="4503738" y="1631950"/>
          <p14:tracePt t="3401" x="4476750" y="1604963"/>
          <p14:tracePt t="3407" x="4457700" y="1587500"/>
          <p14:tracePt t="3416" x="4440238" y="1568450"/>
          <p14:tracePt t="3423" x="4421188" y="1550988"/>
          <p14:tracePt t="3433" x="4403725" y="1514475"/>
          <p14:tracePt t="3439" x="4403725" y="1504950"/>
          <p14:tracePt t="3447" x="4384675" y="1485900"/>
          <p14:tracePt t="3455" x="4376738" y="1468438"/>
          <p14:tracePt t="3471" x="4376738" y="1458913"/>
          <p14:tracePt t="3479" x="4367213" y="1449388"/>
          <p14:tracePt t="3487" x="4367213" y="1431925"/>
          <p14:tracePt t="3503" x="4367213" y="1422400"/>
          <p14:tracePt t="3519" x="4357688" y="1412875"/>
          <p14:tracePt t="3544" x="4357688" y="1404938"/>
          <p14:tracePt t="3559" x="4357688" y="1395413"/>
          <p14:tracePt t="3591" x="4357688" y="1385888"/>
          <p14:tracePt t="3599" x="4357688" y="1358900"/>
          <p14:tracePt t="3607" x="4357688" y="1349375"/>
          <p14:tracePt t="3616" x="4357688" y="1339850"/>
          <p14:tracePt t="3623" x="4357688" y="1312863"/>
          <p14:tracePt t="3640" x="4357688" y="1295400"/>
          <p14:tracePt t="3648" x="4357688" y="1276350"/>
          <p14:tracePt t="3656" x="4376738" y="1258888"/>
          <p14:tracePt t="3664" x="4384675" y="1222375"/>
          <p14:tracePt t="3671" x="4394200" y="1212850"/>
          <p14:tracePt t="3679" x="4403725" y="1203325"/>
          <p14:tracePt t="3696" x="4440238" y="1166813"/>
          <p14:tracePt t="3705" x="4440238" y="1158875"/>
          <p14:tracePt t="3712" x="4457700" y="1139825"/>
          <p14:tracePt t="3723" x="4476750" y="1122363"/>
          <p14:tracePt t="3727" x="4521200" y="1085850"/>
          <p14:tracePt t="3738" x="4540250" y="1076325"/>
          <p14:tracePt t="3742" x="4549775" y="1076325"/>
          <p14:tracePt t="3752" x="4576763" y="1057275"/>
          <p14:tracePt t="3759" x="4594225" y="1030288"/>
          <p14:tracePt t="3767" x="4630738" y="1012825"/>
          <p14:tracePt t="3776" x="4640263" y="1003300"/>
          <p14:tracePt t="3784" x="4659313" y="1003300"/>
          <p14:tracePt t="3792" x="4667250" y="1003300"/>
          <p14:tracePt t="3799" x="4695825" y="984250"/>
          <p14:tracePt t="3807" x="4703763" y="984250"/>
          <p14:tracePt t="3818" x="4730750" y="984250"/>
          <p14:tracePt t="3824" x="4749800" y="984250"/>
          <p14:tracePt t="3834" x="4759325" y="976313"/>
          <p14:tracePt t="3843" x="4786313" y="976313"/>
          <p14:tracePt t="3849" x="4803775" y="976313"/>
          <p14:tracePt t="3856" x="4832350" y="976313"/>
          <p14:tracePt t="3863" x="4859338" y="966788"/>
          <p14:tracePt t="3871" x="4905375" y="966788"/>
          <p14:tracePt t="3887" x="5005388" y="947738"/>
          <p14:tracePt t="3895" x="5041900" y="947738"/>
          <p14:tracePt t="3903" x="5114925" y="947738"/>
          <p14:tracePt t="3911" x="5168900" y="947738"/>
          <p14:tracePt t="3919" x="5224463" y="947738"/>
          <p14:tracePt t="3927" x="5297488" y="947738"/>
          <p14:tracePt t="3937" x="5368925" y="947738"/>
          <p14:tracePt t="3942" x="5461000" y="947738"/>
          <p14:tracePt t="3951" x="5551488" y="947738"/>
          <p14:tracePt t="3959" x="5680075" y="947738"/>
          <p14:tracePt t="3967" x="5807075" y="947738"/>
          <p14:tracePt t="3975" x="5953125" y="947738"/>
          <p14:tracePt t="3984" x="6080125" y="947738"/>
          <p14:tracePt t="3992" x="6189663" y="947738"/>
          <p14:tracePt t="3998" x="6299200" y="947738"/>
          <p14:tracePt t="4007" x="6399213" y="947738"/>
          <p14:tracePt t="4016" x="6454775" y="947738"/>
          <p14:tracePt t="4024" x="6527800" y="947738"/>
          <p14:tracePt t="4032" x="6564313" y="947738"/>
          <p14:tracePt t="4039" x="6610350" y="947738"/>
          <p14:tracePt t="4047" x="6627813" y="947738"/>
          <p14:tracePt t="4056" x="6664325" y="947738"/>
          <p14:tracePt t="4063" x="6700838" y="976313"/>
          <p14:tracePt t="4072" x="6718300" y="984250"/>
          <p14:tracePt t="4079" x="6746875" y="993775"/>
          <p14:tracePt t="4087" x="6773863" y="1003300"/>
          <p14:tracePt t="4095" x="6810375" y="1030288"/>
          <p14:tracePt t="4103" x="6846888" y="1049338"/>
          <p14:tracePt t="4111" x="6883400" y="1066800"/>
          <p14:tracePt t="4119" x="6910388" y="1085850"/>
          <p14:tracePt t="4127" x="6919913" y="1085850"/>
          <p14:tracePt t="4135" x="6946900" y="1093788"/>
          <p14:tracePt t="4143" x="6964363" y="1103313"/>
          <p14:tracePt t="4152" x="6992938" y="1122363"/>
          <p14:tracePt t="4160" x="7000875" y="1122363"/>
          <p14:tracePt t="4171" x="7019925" y="1130300"/>
          <p14:tracePt t="4190" x="7037388" y="1139825"/>
          <p14:tracePt t="4192" x="7046913" y="1149350"/>
          <p14:tracePt t="4208" x="7056438" y="1166813"/>
          <p14:tracePt t="4218" x="7065963" y="1176338"/>
          <p14:tracePt t="4234" x="7065963" y="1203325"/>
          <p14:tracePt t="4240" x="7065963" y="1212850"/>
          <p14:tracePt t="4251" x="7073900" y="1222375"/>
          <p14:tracePt t="4255" x="7073900" y="1239838"/>
          <p14:tracePt t="4263" x="7092950" y="1276350"/>
          <p14:tracePt t="4272" x="7102475" y="1312863"/>
          <p14:tracePt t="4278" x="7110413" y="1358900"/>
          <p14:tracePt t="4286" x="7119938" y="1404938"/>
          <p14:tracePt t="4294" x="7146925" y="1449388"/>
          <p14:tracePt t="4303" x="7156450" y="1485900"/>
          <p14:tracePt t="4312" x="7156450" y="1514475"/>
          <p14:tracePt t="4322" x="7165975" y="1558925"/>
          <p14:tracePt t="4326" x="7175500" y="1577975"/>
          <p14:tracePt t="4335" x="7175500" y="1604963"/>
          <p14:tracePt t="4343" x="7183438" y="1624013"/>
          <p14:tracePt t="4352" x="7192963" y="1631950"/>
          <p14:tracePt t="4361" x="7192963" y="1651000"/>
          <p14:tracePt t="4375" x="7192963" y="1660525"/>
          <p14:tracePt t="4391" x="7192963" y="1668463"/>
          <p14:tracePt t="4406" x="7183438" y="1677988"/>
          <p14:tracePt t="4422" x="7165975" y="1677988"/>
          <p14:tracePt t="4433" x="7146925" y="1687513"/>
          <p14:tracePt t="4439" x="7129463" y="1697038"/>
          <p14:tracePt t="4447" x="7110413" y="1697038"/>
          <p14:tracePt t="4455" x="7073900" y="1714500"/>
          <p14:tracePt t="4464" x="7065963" y="1714500"/>
          <p14:tracePt t="4472" x="7056438" y="1714500"/>
          <p14:tracePt t="4480" x="7029450" y="1714500"/>
          <p14:tracePt t="4488" x="7010400" y="1714500"/>
          <p14:tracePt t="4501" x="6992938" y="1714500"/>
          <p14:tracePt t="4502" x="6973888" y="1714500"/>
          <p14:tracePt t="4511" x="6946900" y="1714500"/>
          <p14:tracePt t="4519" x="6929438" y="1714500"/>
          <p14:tracePt t="4527" x="6883400" y="1697038"/>
          <p14:tracePt t="4535" x="6873875" y="1687513"/>
          <p14:tracePt t="4544" x="6856413" y="1668463"/>
          <p14:tracePt t="4551" x="6827838" y="1641475"/>
          <p14:tracePt t="4559" x="6819900" y="1624013"/>
          <p14:tracePt t="4567" x="6810375" y="1614488"/>
          <p14:tracePt t="4575" x="6783388" y="1587500"/>
          <p14:tracePt t="4583" x="6773863" y="1577975"/>
          <p14:tracePt t="4591" x="6754813" y="1550988"/>
          <p14:tracePt t="4599" x="6737350" y="1531938"/>
          <p14:tracePt t="4607" x="6727825" y="1522413"/>
          <p14:tracePt t="4615" x="6718300" y="1514475"/>
          <p14:tracePt t="4622" x="6710363" y="1504950"/>
          <p14:tracePt t="4647" x="6700838" y="1495425"/>
          <p14:tracePt t="4655" x="6691313" y="1485900"/>
          <p14:tracePt t="4663" x="6673850" y="1477963"/>
          <p14:tracePt t="4672" x="6664325" y="1468438"/>
          <p14:tracePt t="4687" x="6654800" y="1458913"/>
          <p14:tracePt t="4689" x="6645275" y="1449388"/>
          <p14:tracePt t="4704" x="6637338" y="1431925"/>
          <p14:tracePt t="4712" x="6627813" y="1412875"/>
          <p14:tracePt t="4720" x="6618288" y="1395413"/>
          <p14:tracePt t="4731" x="6610350" y="1358900"/>
          <p14:tracePt t="4737" x="6610350" y="1349375"/>
          <p14:tracePt t="4746" x="6600825" y="1339850"/>
          <p14:tracePt t="4751" x="6573838" y="1295400"/>
          <p14:tracePt t="4759" x="6564313" y="1285875"/>
          <p14:tracePt t="4776" x="6554788" y="1258888"/>
          <p14:tracePt t="4783" x="6554788" y="1249363"/>
          <p14:tracePt t="4792" x="6554788" y="1239838"/>
          <p14:tracePt t="4799" x="6545263" y="1222375"/>
          <p14:tracePt t="4817" x="6545263" y="1212850"/>
          <p14:tracePt t="4831" x="6545263" y="1185863"/>
          <p14:tracePt t="4839" x="6545263" y="1176338"/>
          <p14:tracePt t="4847" x="6545263" y="1166813"/>
          <p14:tracePt t="4855" x="6545263" y="1158875"/>
          <p14:tracePt t="4864" x="6545263" y="1130300"/>
          <p14:tracePt t="4887" x="6554788" y="1103313"/>
          <p14:tracePt t="4896" x="6573838" y="1093788"/>
          <p14:tracePt t="4904" x="6591300" y="1066800"/>
          <p14:tracePt t="4912" x="6627813" y="1057275"/>
          <p14:tracePt t="4920" x="6654800" y="1039813"/>
          <p14:tracePt t="4926" x="6681788" y="1030288"/>
          <p14:tracePt t="4935" x="6727825" y="1020763"/>
          <p14:tracePt t="4944" x="6773863" y="1012825"/>
          <p14:tracePt t="4953" x="6810375" y="1012825"/>
          <p14:tracePt t="4960" x="6827838" y="993775"/>
          <p14:tracePt t="4970" x="6873875" y="976313"/>
          <p14:tracePt t="4979" x="6910388" y="976313"/>
          <p14:tracePt t="4983" x="6946900" y="966788"/>
          <p14:tracePt t="4992" x="6983413" y="966788"/>
          <p14:tracePt t="5001" x="7029450" y="957263"/>
          <p14:tracePt t="5008" x="7083425" y="957263"/>
          <p14:tracePt t="5018" x="7119938" y="957263"/>
          <p14:tracePt t="5027" x="7175500" y="957263"/>
          <p14:tracePt t="5031" x="7219950" y="957263"/>
          <p14:tracePt t="5039" x="7256463" y="957263"/>
          <p14:tracePt t="5047" x="7302500" y="957263"/>
          <p14:tracePt t="5057" x="7339013" y="957263"/>
          <p14:tracePt t="5063" x="7385050" y="957263"/>
          <p14:tracePt t="5072" x="7439025" y="957263"/>
          <p14:tracePt t="5079" x="7466013" y="957263"/>
          <p14:tracePt t="5088" x="7521575" y="939800"/>
          <p14:tracePt t="5094" x="7567613" y="939800"/>
          <p14:tracePt t="5103" x="7602538" y="939800"/>
          <p14:tracePt t="5111" x="7648575" y="939800"/>
          <p14:tracePt t="5121" x="7675563" y="939800"/>
          <p14:tracePt t="5128" x="7712075" y="939800"/>
          <p14:tracePt t="5136" x="7758113" y="939800"/>
          <p14:tracePt t="5144" x="7777163" y="939800"/>
          <p14:tracePt t="5153" x="7804150" y="939800"/>
          <p14:tracePt t="5158" x="7831138" y="957263"/>
          <p14:tracePt t="5167" x="7867650" y="966788"/>
          <p14:tracePt t="5175" x="7885113" y="984250"/>
          <p14:tracePt t="5186" x="7904163" y="1020763"/>
          <p14:tracePt t="5190" x="7913688" y="1020763"/>
          <p14:tracePt t="5201" x="7913688" y="1057275"/>
          <p14:tracePt t="5208" x="7921625" y="1076325"/>
          <p14:tracePt t="5218" x="7921625" y="1122363"/>
          <p14:tracePt t="5224" x="7921625" y="1158875"/>
          <p14:tracePt t="5234" x="7921625" y="1195388"/>
          <p14:tracePt t="5240" x="7921625" y="1231900"/>
          <p14:tracePt t="5249" x="7921625" y="1276350"/>
          <p14:tracePt t="5256" x="7921625" y="1285875"/>
          <p14:tracePt t="5264" x="7913688" y="1331913"/>
          <p14:tracePt t="5271" x="7904163" y="1339850"/>
          <p14:tracePt t="5279" x="7894638" y="1368425"/>
          <p14:tracePt t="5287" x="7885113" y="1376363"/>
          <p14:tracePt t="5295" x="7867650" y="1404938"/>
          <p14:tracePt t="5303" x="7858125" y="1412875"/>
          <p14:tracePt t="5311" x="7850188" y="1422400"/>
          <p14:tracePt t="5320" x="7831138" y="1422400"/>
          <p14:tracePt t="5328" x="7831138" y="1431925"/>
          <p14:tracePt t="5338" x="7804150" y="1441450"/>
          <p14:tracePt t="5344" x="7785100" y="1449388"/>
          <p14:tracePt t="5356" x="7748588" y="1458913"/>
          <p14:tracePt t="5360" x="7721600" y="1458913"/>
          <p14:tracePt t="5367" x="7694613" y="1477963"/>
          <p14:tracePt t="5375" x="7639050" y="1485900"/>
          <p14:tracePt t="5384" x="7594600" y="1504950"/>
          <p14:tracePt t="5391" x="7548563" y="1514475"/>
          <p14:tracePt t="5402" x="7521575" y="1514475"/>
          <p14:tracePt t="5406" x="7466013" y="1531938"/>
          <p14:tracePt t="5416" x="7429500" y="1541463"/>
          <p14:tracePt t="5423" x="7392988" y="1541463"/>
          <p14:tracePt t="5434" x="7348538" y="1558925"/>
          <p14:tracePt t="5438" x="7339013" y="1558925"/>
          <p14:tracePt t="5447" x="7312025" y="1568450"/>
          <p14:tracePt t="5455" x="7302500" y="1568450"/>
          <p14:tracePt t="5463" x="7292975" y="1577975"/>
          <p14:tracePt t="5471" x="7283450" y="1577975"/>
          <p14:tracePt t="5479" x="7275513" y="1577975"/>
          <p14:tracePt t="5487" x="7256463" y="1577975"/>
          <p14:tracePt t="5495" x="7239000" y="1577975"/>
          <p14:tracePt t="5503" x="7219950" y="1577975"/>
          <p14:tracePt t="5511" x="7192963" y="1568450"/>
          <p14:tracePt t="5519" x="7175500" y="1568450"/>
          <p14:tracePt t="5527" x="7146925" y="1558925"/>
          <p14:tracePt t="5535" x="7129463" y="1550988"/>
          <p14:tracePt t="5543" x="7083425" y="1541463"/>
          <p14:tracePt t="5551" x="7056438" y="1514475"/>
          <p14:tracePt t="5559" x="7019925" y="1504950"/>
          <p14:tracePt t="5567" x="6992938" y="1504950"/>
          <p14:tracePt t="5575" x="6973888" y="1495425"/>
          <p14:tracePt t="5583" x="6946900" y="1495425"/>
          <p14:tracePt t="5593" x="6929438" y="1495425"/>
          <p14:tracePt t="5601" x="6919913" y="1495425"/>
          <p14:tracePt t="5620" x="6900863" y="1495425"/>
          <p14:tracePt t="5841" x="6919913" y="1495425"/>
          <p14:tracePt t="5850" x="6956425" y="1495425"/>
          <p14:tracePt t="5857" x="6983413" y="1495425"/>
          <p14:tracePt t="5863" x="7010400" y="1495425"/>
          <p14:tracePt t="5871" x="7037388" y="1495425"/>
          <p14:tracePt t="5879" x="7046913" y="1504950"/>
          <p14:tracePt t="5887" x="7065963" y="1504950"/>
          <p14:tracePt t="5903" x="7083425" y="1514475"/>
          <p14:tracePt t="5935" x="7092950" y="1514475"/>
          <p14:tracePt t="5951" x="7110413" y="1514475"/>
          <p14:tracePt t="5959" x="7119938" y="1514475"/>
          <p14:tracePt t="5975" x="7129463" y="1514475"/>
          <p14:tracePt t="5991" x="7146925" y="1514475"/>
          <p14:tracePt t="6096" x="7156450" y="1514475"/>
          <p14:tracePt t="6111" x="7165975" y="1514475"/>
          <p14:tracePt t="6120" x="7175500" y="1514475"/>
          <p14:tracePt t="6126" x="7192963" y="1514475"/>
          <p14:tracePt t="6143" x="7202488" y="1514475"/>
          <p14:tracePt t="6151" x="7212013" y="1514475"/>
          <p14:tracePt t="6158" x="7229475" y="1514475"/>
          <p14:tracePt t="6167" x="7239000" y="1514475"/>
          <p14:tracePt t="6175" x="7248525" y="1514475"/>
          <p14:tracePt t="6393" x="7256463" y="1514475"/>
          <p14:tracePt t="6404" x="7265988" y="1504950"/>
          <p14:tracePt t="6409" x="7275513" y="1504950"/>
          <p14:tracePt t="6418" x="7292975" y="1495425"/>
          <p14:tracePt t="6432" x="7312025" y="1495425"/>
          <p14:tracePt t="6439" x="7319963" y="1495425"/>
          <p14:tracePt t="6447" x="7329488" y="1495425"/>
          <p14:tracePt t="6487" x="7339013" y="1495425"/>
          <p14:tracePt t="6503" x="7339013" y="1485900"/>
          <p14:tracePt t="6526" x="7348538" y="1477963"/>
          <p14:tracePt t="6551" x="7356475" y="1477963"/>
          <p14:tracePt t="6558" x="7366000" y="1468438"/>
          <p14:tracePt t="6583" x="7375525" y="1468438"/>
          <p14:tracePt t="6591" x="7402513" y="1458913"/>
          <p14:tracePt t="6608" x="7412038" y="1458913"/>
          <p14:tracePt t="6617" x="7412038" y="1449388"/>
          <p14:tracePt t="6631" x="7439025" y="1441450"/>
          <p14:tracePt t="6639" x="7448550" y="1431925"/>
          <p14:tracePt t="6654" x="7458075" y="1422400"/>
          <p14:tracePt t="6679" x="7466013" y="1422400"/>
          <p14:tracePt t="7000" x="7466013" y="1431925"/>
          <p14:tracePt t="7009" x="7466013" y="1441450"/>
          <p14:tracePt t="7016" x="7458075" y="1468438"/>
          <p14:tracePt t="7026" x="7439025" y="1477963"/>
          <p14:tracePt t="7032" x="7429500" y="1485900"/>
          <p14:tracePt t="7039" x="7392988" y="1495425"/>
          <p14:tracePt t="7046" x="7366000" y="1514475"/>
          <p14:tracePt t="7055" x="7348538" y="1514475"/>
          <p14:tracePt t="7062" x="7302500" y="1522413"/>
          <p14:tracePt t="7071" x="7283450" y="1531938"/>
          <p14:tracePt t="7079" x="7256463" y="1550988"/>
          <p14:tracePt t="7087" x="7248525" y="1550988"/>
          <p14:tracePt t="7095" x="7239000" y="1550988"/>
          <p14:tracePt t="7103" x="7219950" y="1550988"/>
          <p14:tracePt t="7111" x="7212013" y="1550988"/>
          <p14:tracePt t="7129" x="7202488" y="1550988"/>
          <p14:tracePt t="7134" x="7183438" y="1550988"/>
          <p14:tracePt t="7143" x="7175500" y="1550988"/>
          <p14:tracePt t="7152" x="7156450" y="1550988"/>
          <p14:tracePt t="7159" x="7138988" y="1550988"/>
          <p14:tracePt t="7168" x="7110413" y="1550988"/>
          <p14:tracePt t="7175" x="7092950" y="1550988"/>
          <p14:tracePt t="7185" x="7065963" y="1550988"/>
          <p14:tracePt t="7191" x="7046913" y="1550988"/>
          <p14:tracePt t="7203" x="7029450" y="1550988"/>
          <p14:tracePt t="7208" x="7000875" y="1550988"/>
          <p14:tracePt t="7217" x="6983413" y="1541463"/>
          <p14:tracePt t="7224" x="6964363" y="1522413"/>
          <p14:tracePt t="7233" x="6956425" y="1522413"/>
          <p14:tracePt t="7240" x="6946900" y="1514475"/>
          <p14:tracePt t="7249" x="6937375" y="1514475"/>
          <p14:tracePt t="7256" x="6929438" y="1514475"/>
          <p14:tracePt t="7264" x="6900863" y="1514475"/>
          <p14:tracePt t="7287" x="6892925" y="1504950"/>
          <p14:tracePt t="7295" x="6873875" y="1504950"/>
          <p14:tracePt t="7303" x="6864350" y="1495425"/>
          <p14:tracePt t="7311" x="6856413" y="1485900"/>
          <p14:tracePt t="7327" x="6846888" y="1477963"/>
          <p14:tracePt t="7472" x="6856413" y="1458913"/>
          <p14:tracePt t="7480" x="6900863" y="1441450"/>
          <p14:tracePt t="7487" x="6946900" y="1412875"/>
          <p14:tracePt t="7495" x="7000875" y="1412875"/>
          <p14:tracePt t="7503" x="7046913" y="1404938"/>
          <p14:tracePt t="7512" x="7129463" y="1368425"/>
          <p14:tracePt t="7519" x="7165975" y="1358900"/>
          <p14:tracePt t="7526" x="7212013" y="1358900"/>
          <p14:tracePt t="7535" x="7248525" y="1349375"/>
          <p14:tracePt t="7544" x="7265988" y="1349375"/>
          <p14:tracePt t="7555" x="7302500" y="1349375"/>
          <p14:tracePt t="7574" x="7312025" y="1349375"/>
          <p14:tracePt t="7575" x="7329488" y="1349375"/>
          <p14:tracePt t="7586" x="7339013" y="1349375"/>
          <p14:tracePt t="7590" x="7348538" y="1349375"/>
          <p14:tracePt t="7601" x="7356475" y="1349375"/>
          <p14:tracePt t="7608" x="7366000" y="1349375"/>
          <p14:tracePt t="7618" x="7375525" y="1349375"/>
          <p14:tracePt t="7624" x="7385050" y="1349375"/>
          <p14:tracePt t="7728" x="7392988" y="1349375"/>
          <p14:tracePt t="7744" x="7392988" y="1368425"/>
          <p14:tracePt t="7753" x="7375525" y="1376363"/>
          <p14:tracePt t="7760" x="7329488" y="1385888"/>
          <p14:tracePt t="7771" x="7283450" y="1412875"/>
          <p14:tracePt t="7776" x="7256463" y="1422400"/>
          <p14:tracePt t="7785" x="7202488" y="1431925"/>
          <p14:tracePt t="7792" x="7165975" y="1431925"/>
          <p14:tracePt t="7801" x="7102475" y="1468438"/>
          <p14:tracePt t="7810" x="7065963" y="1468438"/>
          <p14:tracePt t="7815" x="6992938" y="1477963"/>
          <p14:tracePt t="7823" x="6937375" y="1477963"/>
          <p14:tracePt t="7832" x="6873875" y="1495425"/>
          <p14:tracePt t="7839" x="6764338" y="1504950"/>
          <p14:tracePt t="7847" x="6645275" y="1531938"/>
          <p14:tracePt t="7855" x="6481763" y="1550988"/>
          <p14:tracePt t="7863" x="6299200" y="1568450"/>
          <p14:tracePt t="7871" x="6116638" y="1614488"/>
          <p14:tracePt t="7883" x="5889625" y="1624013"/>
          <p14:tracePt t="7886" x="5680075" y="1660525"/>
          <p14:tracePt t="7895" x="5497513" y="1687513"/>
          <p14:tracePt t="7903" x="5268913" y="1724025"/>
          <p14:tracePt t="7911" x="5086350" y="1751013"/>
          <p14:tracePt t="7918" x="4932363" y="1778000"/>
          <p14:tracePt t="7927" x="4786313" y="1814513"/>
          <p14:tracePt t="7934" x="4676775" y="1841500"/>
          <p14:tracePt t="7942" x="4576763" y="1851025"/>
          <p14:tracePt t="7951" x="4484688" y="1870075"/>
          <p14:tracePt t="7959" x="4421188" y="1906588"/>
          <p14:tracePt t="7967" x="4394200" y="1906588"/>
          <p14:tracePt t="7975" x="4340225" y="1914525"/>
          <p14:tracePt t="7983" x="4294188" y="1924050"/>
          <p14:tracePt t="7991" x="4238625" y="1943100"/>
          <p14:tracePt t="8000" x="4194175" y="1943100"/>
          <p14:tracePt t="8007" x="4138613" y="1943100"/>
          <p14:tracePt t="8015" x="4102100" y="1943100"/>
          <p14:tracePt t="8023" x="4048125" y="1943100"/>
          <p14:tracePt t="8031" x="3984625" y="1960563"/>
          <p14:tracePt t="8040" x="3929063" y="1960563"/>
          <p14:tracePt t="8046" x="3865563" y="1960563"/>
          <p14:tracePt t="8055" x="3810000" y="1979613"/>
          <p14:tracePt t="8064" x="3719513" y="1979613"/>
          <p14:tracePt t="8073" x="3609975" y="1987550"/>
          <p14:tracePt t="8079" x="3527425" y="2006600"/>
          <p14:tracePt t="8087" x="3436938" y="2033588"/>
          <p14:tracePt t="8095" x="3317875" y="2043113"/>
          <p14:tracePt t="8103" x="3227388" y="2043113"/>
          <p14:tracePt t="8111" x="3136900" y="2060575"/>
          <p14:tracePt t="8119" x="3044825" y="2070100"/>
          <p14:tracePt t="8126" x="2990850" y="2070100"/>
          <p14:tracePt t="8135" x="2925763" y="2070100"/>
          <p14:tracePt t="8143" x="2889250" y="2070100"/>
          <p14:tracePt t="8151" x="2844800" y="2070100"/>
          <p14:tracePt t="8159" x="2825750" y="2070100"/>
          <p14:tracePt t="8176" x="2808288" y="2070100"/>
          <p14:tracePt t="8184" x="2798763" y="2070100"/>
          <p14:tracePt t="8223" x="2789238" y="2070100"/>
          <p14:tracePt t="8249" x="2781300" y="2079625"/>
          <p14:tracePt t="8257" x="2771775" y="2089150"/>
          <p14:tracePt t="8265" x="2771775" y="2097088"/>
          <p14:tracePt t="8273" x="2771775" y="2106613"/>
          <p14:tracePt t="8283" x="2771775" y="2116138"/>
          <p14:tracePt t="8287" x="2771775" y="2125663"/>
          <p14:tracePt t="8297" x="2771775" y="2133600"/>
          <p14:tracePt t="8303" x="2771775" y="2143125"/>
          <p14:tracePt t="8311" x="2771775" y="2160588"/>
          <p14:tracePt t="8319" x="2771775" y="2170113"/>
          <p14:tracePt t="8400" x="2771775" y="2179638"/>
          <p14:tracePt t="8416" x="2781300" y="2206625"/>
          <p14:tracePt t="8424" x="2789238" y="2216150"/>
          <p14:tracePt t="8434" x="2798763" y="2225675"/>
          <p14:tracePt t="8438" x="2808288" y="2243138"/>
          <p14:tracePt t="8448" x="2817813" y="2262188"/>
          <p14:tracePt t="8455" x="2835275" y="2279650"/>
          <p14:tracePt t="8464" x="2852738" y="2298700"/>
          <p14:tracePt t="8471" x="2862263" y="2306638"/>
          <p14:tracePt t="8479" x="2871788" y="2316163"/>
          <p14:tracePt t="8486" x="2889250" y="2325688"/>
          <p14:tracePt t="8495" x="2898775" y="2325688"/>
          <p14:tracePt t="8512" x="2908300" y="2343150"/>
          <p14:tracePt t="8519" x="2917825" y="2343150"/>
          <p14:tracePt t="8535" x="2935288" y="2352675"/>
          <p14:tracePt t="8559" x="2954338" y="2362200"/>
          <p14:tracePt t="8567" x="2962275" y="2371725"/>
          <p14:tracePt t="8583" x="2981325" y="2379663"/>
          <p14:tracePt t="8599" x="2990850" y="2389188"/>
          <p14:tracePt t="8607" x="2990850" y="2398713"/>
          <p14:tracePt t="8615" x="3008313" y="2416175"/>
          <p14:tracePt t="8623" x="3017838" y="2425700"/>
          <p14:tracePt t="8631" x="3017838" y="2435225"/>
          <p14:tracePt t="8639" x="3027363" y="2462213"/>
          <p14:tracePt t="8647" x="3027363" y="2471738"/>
          <p14:tracePt t="8663" x="3044825" y="2489200"/>
          <p14:tracePt t="8672" x="3063875" y="2525713"/>
          <p14:tracePt t="8695" x="3071813" y="2554288"/>
          <p14:tracePt t="8703" x="3071813" y="2562225"/>
          <p14:tracePt t="8711" x="3071813" y="2571750"/>
          <p14:tracePt t="8735" x="3071813" y="2589213"/>
          <p14:tracePt t="8752" x="3071813" y="2598738"/>
          <p14:tracePt t="8762" x="3071813" y="2608263"/>
          <p14:tracePt t="8768" x="3071813" y="2617788"/>
          <p14:tracePt t="8777" x="3071813" y="2635250"/>
          <p14:tracePt t="8791" x="3071813" y="2644775"/>
          <p14:tracePt t="8808" x="3071813" y="2654300"/>
          <p14:tracePt t="8815" x="3071813" y="2671763"/>
          <p14:tracePt t="8823" x="3071813" y="2690813"/>
          <p14:tracePt t="8839" x="3071813" y="2698750"/>
          <p14:tracePt t="8847" x="3063875" y="2717800"/>
          <p14:tracePt t="8863" x="3063875" y="2727325"/>
          <p14:tracePt t="8911" x="3054350" y="2735263"/>
          <p14:tracePt t="8943" x="3044825" y="2735263"/>
          <p14:tracePt t="8984" x="3017838" y="2727325"/>
          <p14:tracePt t="9000" x="3008313" y="2727325"/>
          <p14:tracePt t="9008" x="2990850" y="2727325"/>
          <p14:tracePt t="9016" x="2962275" y="2735263"/>
          <p14:tracePt t="9026" x="2954338" y="2735263"/>
          <p14:tracePt t="9033" x="2898775" y="2754313"/>
          <p14:tracePt t="9040" x="2889250" y="2754313"/>
          <p14:tracePt t="9048" x="2844800" y="2754313"/>
          <p14:tracePt t="9058" x="2817813" y="2754313"/>
          <p14:tracePt t="9062" x="2762250" y="2781300"/>
          <p14:tracePt t="9072" x="2716213" y="2781300"/>
          <p14:tracePt t="9079" x="2679700" y="2781300"/>
          <p14:tracePt t="9088" x="2643188" y="2781300"/>
          <p14:tracePt t="9095" x="2616200" y="2781300"/>
          <p14:tracePt t="9103" x="2598738" y="2781300"/>
          <p14:tracePt t="9111" x="2570163" y="2781300"/>
          <p14:tracePt t="9120" x="2562225" y="2781300"/>
          <p14:tracePt t="9135" x="2552700" y="2781300"/>
          <p14:tracePt t="9143" x="2543175" y="2781300"/>
          <p14:tracePt t="9151" x="2533650" y="2781300"/>
          <p14:tracePt t="9158" x="2525713" y="2781300"/>
          <p14:tracePt t="9175" x="2516188" y="2781300"/>
          <p14:tracePt t="9183" x="2498725" y="2781300"/>
          <p14:tracePt t="9190" x="2489200" y="2781300"/>
          <p14:tracePt t="9199" x="2479675" y="2781300"/>
          <p14:tracePt t="9215" x="2452688" y="2781300"/>
          <p14:tracePt t="9224" x="2443163" y="2781300"/>
          <p14:tracePt t="9233" x="2416175" y="2781300"/>
          <p14:tracePt t="9240" x="2397125" y="2781300"/>
          <p14:tracePt t="9247" x="2370138" y="2781300"/>
          <p14:tracePt t="9256" x="2352675" y="2781300"/>
          <p14:tracePt t="9264" x="2343150" y="2781300"/>
          <p14:tracePt t="9272" x="2324100" y="2781300"/>
          <p14:tracePt t="9280" x="2316163" y="2781300"/>
          <p14:tracePt t="9296" x="2306638" y="2781300"/>
          <p14:tracePt t="9549" x="2316163" y="2781300"/>
          <p14:tracePt t="9560" x="2324100" y="2771775"/>
          <p14:tracePt t="9569" x="2343150" y="2771775"/>
          <p14:tracePt t="9576" x="2360613" y="2771775"/>
          <p14:tracePt t="9584" x="2370138" y="2771775"/>
          <p14:tracePt t="9592" x="2389188" y="2763838"/>
          <p14:tracePt t="9608" x="2397125" y="2763838"/>
          <p14:tracePt t="9636" x="2406650" y="2763838"/>
          <p14:tracePt t="9650" x="2425700" y="2763838"/>
          <p14:tracePt t="9688" x="2433638" y="2763838"/>
          <p14:tracePt t="9720" x="2443163" y="2763838"/>
          <p14:tracePt t="9744" x="2452688" y="2763838"/>
          <p14:tracePt t="9768" x="2462213" y="2763838"/>
          <p14:tracePt t="9815" x="2470150" y="2763838"/>
          <p14:tracePt t="9840" x="2479675" y="2763838"/>
          <p14:tracePt t="9857" x="2489200" y="2763838"/>
          <p14:tracePt t="9864" x="2506663" y="2763838"/>
          <p14:tracePt t="9871" x="2525713" y="2744788"/>
          <p14:tracePt t="9880" x="2533650" y="2744788"/>
          <p14:tracePt t="9888" x="2570163" y="2744788"/>
          <p14:tracePt t="9896" x="2606675" y="2735263"/>
          <p14:tracePt t="9902" x="2671763" y="2735263"/>
          <p14:tracePt t="9911" x="2725738" y="2708275"/>
          <p14:tracePt t="9918" x="2808288" y="2681288"/>
          <p14:tracePt t="9927" x="2852738" y="2671763"/>
          <p14:tracePt t="9935" x="2908300" y="2654300"/>
          <p14:tracePt t="9944" x="3017838" y="2644775"/>
          <p14:tracePt t="9953" x="3136900" y="2598738"/>
          <p14:tracePt t="9960" x="3244850" y="2571750"/>
          <p14:tracePt t="9969" x="3363913" y="2525713"/>
          <p14:tracePt t="9976" x="3427413" y="2517775"/>
          <p14:tracePt t="9984" x="3482975" y="2508250"/>
          <p14:tracePt t="9992" x="3527425" y="2471738"/>
          <p14:tracePt t="9999" x="3592513" y="2444750"/>
          <p14:tracePt t="10007" x="3636963" y="2425700"/>
          <p14:tracePt t="10016" x="3683000" y="2398713"/>
          <p14:tracePt t="10025" x="3729038" y="2362200"/>
          <p14:tracePt t="10032" x="3756025" y="2352675"/>
          <p14:tracePt t="10039" x="3792538" y="2335213"/>
          <p14:tracePt t="10047" x="3819525" y="2316163"/>
          <p14:tracePt t="10056" x="3838575" y="2306638"/>
          <p14:tracePt t="10063" x="3856038" y="2298700"/>
          <p14:tracePt t="10071" x="3892550" y="2289175"/>
          <p14:tracePt t="10079" x="3919538" y="2262188"/>
          <p14:tracePt t="10087" x="3948113" y="2252663"/>
          <p14:tracePt t="10095" x="3984625" y="2243138"/>
          <p14:tracePt t="10103" x="3992563" y="2243138"/>
          <p14:tracePt t="10111" x="4029075" y="2225675"/>
          <p14:tracePt t="10119" x="4057650" y="2216150"/>
          <p14:tracePt t="10126" x="4075113" y="2197100"/>
          <p14:tracePt t="10135" x="4121150" y="2179638"/>
          <p14:tracePt t="10144" x="4138613" y="2160588"/>
          <p14:tracePt t="10152" x="4157663" y="2152650"/>
          <p14:tracePt t="10159" x="4202113" y="2143125"/>
          <p14:tracePt t="10168" x="4230688" y="2116138"/>
          <p14:tracePt t="10174" x="4248150" y="2097088"/>
          <p14:tracePt t="10185" x="4294188" y="2060575"/>
          <p14:tracePt t="10190" x="4311650" y="2043113"/>
          <p14:tracePt t="10199" x="4348163" y="2006600"/>
          <p14:tracePt t="10206" x="4367213" y="1987550"/>
          <p14:tracePt t="10215" x="4413250" y="1970088"/>
          <p14:tracePt t="10223" x="4430713" y="1951038"/>
          <p14:tracePt t="10234" x="4440238" y="1943100"/>
          <p14:tracePt t="10240" x="4467225" y="1914525"/>
          <p14:tracePt t="10247" x="4476750" y="1906588"/>
          <p14:tracePt t="10255" x="4476750" y="1897063"/>
          <p14:tracePt t="10263" x="4494213" y="1887538"/>
          <p14:tracePt t="10279" x="4503738" y="1878013"/>
          <p14:tracePt t="10295" x="4513263" y="1870075"/>
          <p14:tracePt t="10311" x="4521200" y="1870075"/>
          <p14:tracePt t="10319" x="4530725" y="1860550"/>
          <p14:tracePt t="10327" x="4540250" y="1851025"/>
          <p14:tracePt t="10343" x="4557713" y="1833563"/>
          <p14:tracePt t="10353" x="4567238" y="1833563"/>
          <p14:tracePt t="10359" x="4576763" y="1824038"/>
          <p14:tracePt t="10367" x="4594225" y="1814513"/>
          <p14:tracePt t="10375" x="4613275" y="1814513"/>
          <p14:tracePt t="10383" x="4622800" y="1804988"/>
          <p14:tracePt t="10391" x="4630738" y="1804988"/>
          <p14:tracePt t="10399" x="4659313" y="1787525"/>
          <p14:tracePt t="10407" x="4686300" y="1787525"/>
          <p14:tracePt t="10415" x="4703763" y="1778000"/>
          <p14:tracePt t="10423" x="4730750" y="1768475"/>
          <p14:tracePt t="10433" x="4749800" y="1768475"/>
          <p14:tracePt t="10439" x="4767263" y="1741488"/>
          <p14:tracePt t="10447" x="4786313" y="1731963"/>
          <p14:tracePt t="10454" x="4803775" y="1724025"/>
          <p14:tracePt t="10463" x="4813300" y="1724025"/>
          <p14:tracePt t="10471" x="4822825" y="1724025"/>
          <p14:tracePt t="10479" x="4840288" y="1714500"/>
          <p14:tracePt t="10487" x="4849813" y="1714500"/>
          <p14:tracePt t="10649" x="4832350" y="1704975"/>
          <p14:tracePt t="10657" x="4813300" y="1697038"/>
          <p14:tracePt t="10668" x="4803775" y="1697038"/>
          <p14:tracePt t="10670" x="4776788" y="1697038"/>
          <p14:tracePt t="10679" x="4749800" y="1668463"/>
          <p14:tracePt t="10687" x="4730750" y="1668463"/>
          <p14:tracePt t="10696" x="4713288" y="1660525"/>
          <p14:tracePt t="10703" x="4686300" y="1641475"/>
          <p14:tracePt t="10711" x="4667250" y="1631950"/>
          <p14:tracePt t="10719" x="4622800" y="1614488"/>
          <p14:tracePt t="10728" x="4603750" y="1614488"/>
          <p14:tracePt t="10735" x="4576763" y="1595438"/>
          <p14:tracePt t="10745" x="4567238" y="1587500"/>
          <p14:tracePt t="10751" x="4530725" y="1577975"/>
          <p14:tracePt t="10759" x="4521200" y="1568450"/>
          <p14:tracePt t="10767" x="4503738" y="1550988"/>
          <p14:tracePt t="10777" x="4494213" y="1541463"/>
          <p14:tracePt t="10783" x="4484688" y="1531938"/>
          <p14:tracePt t="10791" x="4467225" y="1514475"/>
          <p14:tracePt t="10800" x="4457700" y="1495425"/>
          <p14:tracePt t="10808" x="4457700" y="1485900"/>
          <p14:tracePt t="10815" x="4457700" y="1458913"/>
          <p14:tracePt t="10823" x="4457700" y="1449388"/>
          <p14:tracePt t="10832" x="4457700" y="1412875"/>
          <p14:tracePt t="10839" x="4457700" y="1395413"/>
          <p14:tracePt t="10847" x="4457700" y="1358900"/>
          <p14:tracePt t="10855" x="4457700" y="1331913"/>
          <p14:tracePt t="10863" x="4457700" y="1303338"/>
          <p14:tracePt t="10871" x="4457700" y="1268413"/>
          <p14:tracePt t="10879" x="4457700" y="1249363"/>
          <p14:tracePt t="10887" x="4484688" y="1203325"/>
          <p14:tracePt t="10895" x="4503738" y="1185863"/>
          <p14:tracePt t="10903" x="4513263" y="1166813"/>
          <p14:tracePt t="10911" x="4530725" y="1149350"/>
          <p14:tracePt t="10919" x="4549775" y="1122363"/>
          <p14:tracePt t="10935" x="4586288" y="1103313"/>
          <p14:tracePt t="10943" x="4586288" y="1093788"/>
          <p14:tracePt t="10959" x="4603750" y="1085850"/>
          <p14:tracePt t="10967" x="4622800" y="1066800"/>
          <p14:tracePt t="10974" x="4630738" y="1066800"/>
          <p14:tracePt t="10983" x="4659313" y="1057275"/>
          <p14:tracePt t="10990" x="4676775" y="1049338"/>
          <p14:tracePt t="10999" x="4722813" y="1020763"/>
          <p14:tracePt t="11006" x="4767263" y="1012825"/>
          <p14:tracePt t="11015" x="4786313" y="1003300"/>
          <p14:tracePt t="11023" x="4822825" y="1003300"/>
          <p14:tracePt t="11031" x="4840288" y="993775"/>
          <p14:tracePt t="11039" x="4886325" y="993775"/>
          <p14:tracePt t="11047" x="4922838" y="993775"/>
          <p14:tracePt t="11055" x="4949825" y="993775"/>
          <p14:tracePt t="11063" x="4986338" y="993775"/>
          <p14:tracePt t="11071" x="5022850" y="993775"/>
          <p14:tracePt t="11078" x="5041900" y="993775"/>
          <p14:tracePt t="11086" x="5068888" y="993775"/>
          <p14:tracePt t="11094" x="5086350" y="993775"/>
          <p14:tracePt t="11103" x="5132388" y="993775"/>
          <p14:tracePt t="11110" x="5195888" y="1020763"/>
          <p14:tracePt t="11120" x="5224463" y="1020763"/>
          <p14:tracePt t="11126" x="5251450" y="1039813"/>
          <p14:tracePt t="11136" x="5278438" y="1039813"/>
          <p14:tracePt t="11143" x="5297488" y="1039813"/>
          <p14:tracePt t="11151" x="5341938" y="1039813"/>
          <p14:tracePt t="11159" x="5351463" y="1049338"/>
          <p14:tracePt t="11167" x="5387975" y="1066800"/>
          <p14:tracePt t="11183" x="5397500" y="1076325"/>
          <p14:tracePt t="11199" x="5397500" y="1085850"/>
          <p14:tracePt t="11206" x="5405438" y="1093788"/>
          <p14:tracePt t="11214" x="5414963" y="1112838"/>
          <p14:tracePt t="11223" x="5414963" y="1122363"/>
          <p14:tracePt t="11231" x="5424488" y="1139825"/>
          <p14:tracePt t="11238" x="5434013" y="1185863"/>
          <p14:tracePt t="11246" x="5434013" y="1203325"/>
          <p14:tracePt t="11255" x="5441950" y="1222375"/>
          <p14:tracePt t="11263" x="5441950" y="1249363"/>
          <p14:tracePt t="11271" x="5470525" y="1285875"/>
          <p14:tracePt t="11278" x="5470525" y="1303338"/>
          <p14:tracePt t="11296" x="5470525" y="1331913"/>
          <p14:tracePt t="11302" x="5470525" y="1349375"/>
          <p14:tracePt t="11311" x="5478463" y="1376363"/>
          <p14:tracePt t="11319" x="5478463" y="1385888"/>
          <p14:tracePt t="11326" x="5478463" y="1404938"/>
          <p14:tracePt t="11335" x="5478463" y="1431925"/>
          <p14:tracePt t="11343" x="5478463" y="1441450"/>
          <p14:tracePt t="11352" x="5487988" y="1449388"/>
          <p14:tracePt t="11358" x="5487988" y="1468438"/>
          <p14:tracePt t="11374" x="5487988" y="1477963"/>
          <p14:tracePt t="11383" x="5487988" y="1485900"/>
          <p14:tracePt t="11439" x="5487988" y="1504950"/>
          <p14:tracePt t="11447" x="5487988" y="1514475"/>
          <p14:tracePt t="11455" x="5478463" y="1531938"/>
          <p14:tracePt t="11463" x="5470525" y="1541463"/>
          <p14:tracePt t="11471" x="5441950" y="1558925"/>
          <p14:tracePt t="11479" x="5424488" y="1568450"/>
          <p14:tracePt t="11487" x="5414963" y="1577975"/>
          <p14:tracePt t="11496" x="5387975" y="1587500"/>
          <p14:tracePt t="11511" x="5368925" y="1595438"/>
          <p14:tracePt t="11519" x="5351463" y="1604963"/>
          <p14:tracePt t="11527" x="5341938" y="1604963"/>
          <p14:tracePt t="11535" x="5334000" y="1614488"/>
          <p14:tracePt t="11551" x="5324475" y="1614488"/>
          <p14:tracePt t="11559" x="5314950" y="1614488"/>
          <p14:tracePt t="11567" x="5305425" y="1614488"/>
          <p14:tracePt t="11583" x="5297488" y="1624013"/>
          <p14:tracePt t="11623" x="5287963" y="1624013"/>
          <p14:tracePt t="11639" x="5268913" y="1624013"/>
          <p14:tracePt t="11664" x="5260975" y="1624013"/>
          <p14:tracePt t="11671" x="5241925" y="1641475"/>
          <p14:tracePt t="11681" x="5241925" y="1651000"/>
          <p14:tracePt t="11687" x="5232400" y="1660525"/>
          <p14:tracePt t="11695" x="5214938" y="1668463"/>
          <p14:tracePt t="11703" x="5195888" y="1677988"/>
          <p14:tracePt t="11710" x="5178425" y="1687513"/>
          <p14:tracePt t="11719" x="5159375" y="1697038"/>
          <p14:tracePt t="11727" x="5122863" y="1704975"/>
          <p14:tracePt t="11735" x="5114925" y="1704975"/>
          <p14:tracePt t="11744" x="5086350" y="1714500"/>
          <p14:tracePt t="11768" x="5078413" y="1714500"/>
          <p14:tracePt t="11783" x="5068888" y="1714500"/>
          <p14:tracePt t="11815" x="5049838" y="1714500"/>
          <p14:tracePt t="11823" x="5041900" y="1714500"/>
          <p14:tracePt t="11831" x="5032375" y="1724025"/>
          <p14:tracePt t="11839" x="5032375" y="1731963"/>
          <p14:tracePt t="11848" x="5022850" y="1741488"/>
          <p14:tracePt t="11855" x="5014913" y="1741488"/>
          <p14:tracePt t="11863" x="5005388" y="1751013"/>
          <p14:tracePt t="11887" x="4995863" y="1751013"/>
          <p14:tracePt t="12111" x="4995863" y="1760538"/>
          <p14:tracePt t="12119" x="4986338" y="1768475"/>
          <p14:tracePt t="12267" x="4978400" y="1778000"/>
          <p14:tracePt t="12357" x="4959350" y="1787525"/>
          <p14:tracePt t="12407" x="4949825" y="1797050"/>
          <p14:tracePt t="12512" x="4932363" y="1797050"/>
          <p14:tracePt t="12535" x="4922838" y="1797050"/>
          <p14:tracePt t="12551" x="4913313" y="1797050"/>
          <p14:tracePt t="12559" x="4905375" y="1797050"/>
          <p14:tracePt t="12575" x="4895850" y="1797050"/>
          <p14:tracePt t="12591" x="4886325" y="1797050"/>
          <p14:tracePt t="12607" x="4876800" y="1797050"/>
          <p14:tracePt t="12640" x="4868863" y="1797050"/>
          <p14:tracePt t="12673" x="4849813" y="1797050"/>
          <p14:tracePt t="12685" x="4840288" y="1787525"/>
          <p14:tracePt t="12687" x="4832350" y="1778000"/>
          <p14:tracePt t="12695" x="4832350" y="1768475"/>
          <p14:tracePt t="12703" x="4822825" y="1760538"/>
          <p14:tracePt t="12711" x="4813300" y="1760538"/>
          <p14:tracePt t="12719" x="4803775" y="1760538"/>
          <p14:tracePt t="12728" x="4795838" y="1760538"/>
          <p14:tracePt t="12735" x="4786313" y="1751013"/>
          <p14:tracePt t="12744" x="4786313" y="1741488"/>
          <p14:tracePt t="12751" x="4776788" y="1731963"/>
          <p14:tracePt t="12759" x="4767263" y="1731963"/>
          <p14:tracePt t="12767" x="4759325" y="1731963"/>
          <p14:tracePt t="12783" x="4749800" y="1731963"/>
          <p14:tracePt t="12791" x="4722813" y="1731963"/>
          <p14:tracePt t="12799" x="4713288" y="1731963"/>
          <p14:tracePt t="12815" x="4686300" y="1731963"/>
          <p14:tracePt t="12823" x="4667250" y="1731963"/>
          <p14:tracePt t="12831" x="4640263" y="1731963"/>
          <p14:tracePt t="12839" x="4630738" y="1731963"/>
          <p14:tracePt t="12847" x="4603750" y="1731963"/>
          <p14:tracePt t="12855" x="4594225" y="1731963"/>
          <p14:tracePt t="12863" x="4586288" y="1731963"/>
          <p14:tracePt t="12879" x="4567238" y="1724025"/>
          <p14:tracePt t="12901" x="4557713" y="1724025"/>
          <p14:tracePt t="12903" x="4549775" y="1714500"/>
          <p14:tracePt t="12919" x="4540250" y="1697038"/>
          <p14:tracePt t="12927" x="4530725" y="1687513"/>
          <p14:tracePt t="12943" x="4513263" y="1668463"/>
          <p14:tracePt t="12951" x="4503738" y="1668463"/>
          <p14:tracePt t="12959" x="4503738" y="1660525"/>
          <p14:tracePt t="12967" x="4494213" y="1651000"/>
          <p14:tracePt t="12975" x="4484688" y="1624013"/>
          <p14:tracePt t="12983" x="4476750" y="1595438"/>
          <p14:tracePt t="12991" x="4467225" y="1577975"/>
          <p14:tracePt t="12999" x="4457700" y="1568450"/>
          <p14:tracePt t="13007" x="4448175" y="1558925"/>
          <p14:tracePt t="13015" x="4440238" y="1531938"/>
          <p14:tracePt t="13024" x="4430713" y="1514475"/>
          <p14:tracePt t="13031" x="4421188" y="1504950"/>
          <p14:tracePt t="13047" x="4421188" y="1495425"/>
          <p14:tracePt t="13071" x="4421188" y="1485900"/>
          <p14:tracePt t="13079" x="4413250" y="1485900"/>
          <p14:tracePt t="13135" x="4403725" y="1468438"/>
          <p14:tracePt t="13159" x="4384675" y="1431925"/>
          <p14:tracePt t="13175" x="4384675" y="1412875"/>
          <p14:tracePt t="13183" x="4384675" y="1395413"/>
          <p14:tracePt t="13190" x="4384675" y="1385888"/>
          <p14:tracePt t="13200" x="4384675" y="1349375"/>
          <p14:tracePt t="13208" x="4384675" y="1331913"/>
          <p14:tracePt t="13215" x="4384675" y="1303338"/>
          <p14:tracePt t="13223" x="4384675" y="1285875"/>
          <p14:tracePt t="13231" x="4394200" y="1258888"/>
          <p14:tracePt t="13239" x="4394200" y="1239838"/>
          <p14:tracePt t="13248" x="4403725" y="1195388"/>
          <p14:tracePt t="13263" x="4430713" y="1139825"/>
          <p14:tracePt t="13271" x="4440238" y="1093788"/>
          <p14:tracePt t="13279" x="4440238" y="1085850"/>
          <p14:tracePt t="13287" x="4467225" y="1049338"/>
          <p14:tracePt t="13295" x="4484688" y="1039813"/>
          <p14:tracePt t="13303" x="4503738" y="1020763"/>
          <p14:tracePt t="13311" x="4530725" y="993775"/>
          <p14:tracePt t="13319" x="4567238" y="966788"/>
          <p14:tracePt t="13327" x="4594225" y="939800"/>
          <p14:tracePt t="13335" x="4659313" y="911225"/>
          <p14:tracePt t="13343" x="4686300" y="893763"/>
          <p14:tracePt t="13352" x="4730750" y="874713"/>
          <p14:tracePt t="13359" x="4749800" y="866775"/>
          <p14:tracePt t="13367" x="4795838" y="839788"/>
          <p14:tracePt t="13375" x="4813300" y="830263"/>
          <p14:tracePt t="13383" x="4840288" y="820738"/>
          <p14:tracePt t="13391" x="4859338" y="820738"/>
          <p14:tracePt t="13400" x="4886325" y="811213"/>
          <p14:tracePt t="13406" x="4905375" y="811213"/>
          <p14:tracePt t="13415" x="4932363" y="811213"/>
          <p14:tracePt t="13423" x="4978400" y="811213"/>
          <p14:tracePt t="13431" x="5005388" y="811213"/>
          <p14:tracePt t="13438" x="5049838" y="811213"/>
          <p14:tracePt t="13448" x="5105400" y="811213"/>
          <p14:tracePt t="13455" x="5159375" y="811213"/>
          <p14:tracePt t="13463" x="5214938" y="811213"/>
          <p14:tracePt t="13471" x="5305425" y="830263"/>
          <p14:tracePt t="13479" x="5405438" y="857250"/>
          <p14:tracePt t="13487" x="5478463" y="866775"/>
          <p14:tracePt t="13496" x="5561013" y="911225"/>
          <p14:tracePt t="13503" x="5661025" y="920750"/>
          <p14:tracePt t="13512" x="5716588" y="947738"/>
          <p14:tracePt t="13518" x="5753100" y="966788"/>
          <p14:tracePt t="13527" x="5780088" y="984250"/>
          <p14:tracePt t="13543" x="5797550" y="1012825"/>
          <p14:tracePt t="13559" x="5797550" y="1020763"/>
          <p14:tracePt t="13567" x="5797550" y="1030288"/>
          <p14:tracePt t="13574" x="5797550" y="1057275"/>
          <p14:tracePt t="13583" x="5797550" y="1066800"/>
          <p14:tracePt t="13591" x="5797550" y="1093788"/>
          <p14:tracePt t="13599" x="5797550" y="1122363"/>
          <p14:tracePt t="13606" x="5789613" y="1166813"/>
          <p14:tracePt t="13615" x="5780088" y="1176338"/>
          <p14:tracePt t="13624" x="5780088" y="1212850"/>
          <p14:tracePt t="13633" x="5770563" y="1231900"/>
          <p14:tracePt t="13640" x="5761038" y="1249363"/>
          <p14:tracePt t="13652" x="5743575" y="1276350"/>
          <p14:tracePt t="13654" x="5734050" y="1295400"/>
          <p14:tracePt t="13663" x="5724525" y="1303338"/>
          <p14:tracePt t="13679" x="5716588" y="1322388"/>
          <p14:tracePt t="13687" x="5716588" y="1331913"/>
          <p14:tracePt t="13695" x="5707063" y="1331913"/>
          <p14:tracePt t="13703" x="5697538" y="1339850"/>
          <p14:tracePt t="13711" x="5688013" y="1349375"/>
          <p14:tracePt t="13728" x="5680075" y="1368425"/>
          <p14:tracePt t="13734" x="5680075" y="1376363"/>
          <p14:tracePt t="13743" x="5670550" y="1385888"/>
          <p14:tracePt t="13751" x="5653088" y="1395413"/>
          <p14:tracePt t="13759" x="5634038" y="1404938"/>
          <p14:tracePt t="13767" x="5616575" y="1412875"/>
          <p14:tracePt t="13776" x="5607050" y="1422400"/>
          <p14:tracePt t="13783" x="5597525" y="1422400"/>
          <p14:tracePt t="13791" x="5580063" y="1422400"/>
          <p14:tracePt t="13799" x="5570538" y="1422400"/>
          <p14:tracePt t="13807" x="5561013" y="1431925"/>
          <p14:tracePt t="13823" x="5534025" y="1441450"/>
          <p14:tracePt t="13831" x="5514975" y="1441450"/>
          <p14:tracePt t="13839" x="5470525" y="1468438"/>
          <p14:tracePt t="13847" x="5451475" y="1477963"/>
          <p14:tracePt t="13856" x="5424488" y="1485900"/>
          <p14:tracePt t="13864" x="5360988" y="1504950"/>
          <p14:tracePt t="13872" x="5314950" y="1541463"/>
          <p14:tracePt t="13879" x="5251450" y="1577975"/>
          <p14:tracePt t="13901" x="5122863" y="1660525"/>
          <p14:tracePt t="13903" x="5049838" y="1668463"/>
          <p14:tracePt t="13910" x="4978400" y="1724025"/>
          <p14:tracePt t="13918" x="4922838" y="1731963"/>
          <p14:tracePt t="13927" x="4859338" y="1760538"/>
          <p14:tracePt t="13935" x="4813300" y="1787525"/>
          <p14:tracePt t="13943" x="4795838" y="1797050"/>
          <p14:tracePt t="13952" x="4767263" y="1804988"/>
          <p14:tracePt t="13960" x="4749800" y="1804988"/>
          <p14:tracePt t="13976" x="4730750" y="1804988"/>
          <p14:tracePt t="13992" x="4722813" y="1814513"/>
          <p14:tracePt t="14088" x="4713288" y="1814513"/>
          <p14:tracePt t="14106" x="4659313" y="1851025"/>
          <p14:tracePt t="14110" x="4603750" y="1897063"/>
          <p14:tracePt t="14118" x="4521200" y="1970088"/>
          <p14:tracePt t="14127" x="4440238" y="2043113"/>
          <p14:tracePt t="14135" x="4357688" y="2125663"/>
          <p14:tracePt t="14143" x="4238625" y="2225675"/>
          <p14:tracePt t="14151" x="4129088" y="2335213"/>
          <p14:tracePt t="14159" x="3992563" y="2435225"/>
          <p14:tracePt t="14167" x="3856038" y="2544763"/>
          <p14:tracePt t="14175" x="3738563" y="2617788"/>
          <p14:tracePt t="14183" x="3609975" y="2690813"/>
          <p14:tracePt t="14191" x="3473450" y="2763838"/>
          <p14:tracePt t="14199" x="3373438" y="2808288"/>
          <p14:tracePt t="14207" x="3281363" y="2854325"/>
          <p14:tracePt t="14216" x="3200400" y="2890838"/>
          <p14:tracePt t="14223" x="3136900" y="2917825"/>
          <p14:tracePt t="14232" x="3044825" y="2927350"/>
          <p14:tracePt t="14240" x="2998788" y="2927350"/>
          <p14:tracePt t="14249" x="2971800" y="2927350"/>
          <p14:tracePt t="14255" x="2925763" y="2927350"/>
          <p14:tracePt t="14263" x="2898775" y="2927350"/>
          <p14:tracePt t="14271" x="2881313" y="2927350"/>
          <p14:tracePt t="14279" x="2871788" y="2927350"/>
          <p14:tracePt t="14287" x="2852738" y="2927350"/>
          <p14:tracePt t="14296" x="2844800" y="2927350"/>
          <p14:tracePt t="14303" x="2835275" y="2927350"/>
          <p14:tracePt t="14312" x="2798763" y="2909888"/>
          <p14:tracePt t="14322" x="2781300" y="2890838"/>
          <p14:tracePt t="14326" x="2771775" y="2881313"/>
          <p14:tracePt t="14335" x="2752725" y="2863850"/>
          <p14:tracePt t="14343" x="2744788" y="2854325"/>
          <p14:tracePt t="14351" x="2735263" y="2854325"/>
          <p14:tracePt t="14359" x="2708275" y="2808288"/>
          <p14:tracePt t="14367" x="2689225" y="2781300"/>
          <p14:tracePt t="14375" x="2652713" y="2763838"/>
          <p14:tracePt t="14383" x="2625725" y="2735263"/>
          <p14:tracePt t="14391" x="2589213" y="2717800"/>
          <p14:tracePt t="14399" x="2562225" y="2698750"/>
          <p14:tracePt t="14408" x="2543175" y="2698750"/>
          <p14:tracePt t="14419" x="2516188" y="2690813"/>
          <p14:tracePt t="14424" x="2498725" y="2690813"/>
          <p14:tracePt t="14436" x="2470150" y="2690813"/>
          <p14:tracePt t="14439" x="2452688" y="2690813"/>
          <p14:tracePt t="14449" x="2425700" y="2690813"/>
          <p14:tracePt t="14455" x="2389188" y="2690813"/>
          <p14:tracePt t="14465" x="2352675" y="2698750"/>
          <p14:tracePt t="14471" x="2316163" y="2708275"/>
          <p14:tracePt t="14479" x="2316163" y="2717800"/>
          <p14:tracePt t="14487" x="2287588" y="2727325"/>
          <p14:tracePt t="14496" x="2279650" y="2727325"/>
          <p14:tracePt t="14503" x="2270125" y="2735263"/>
          <p14:tracePt t="14519" x="2260600" y="2735263"/>
          <p14:tracePt t="14527" x="2243138" y="2735263"/>
          <p14:tracePt t="14552" x="2233613" y="2744788"/>
          <p14:tracePt t="14568" x="2224088" y="2754313"/>
          <p14:tracePt t="14608" x="2224088" y="2763838"/>
          <p14:tracePt t="14680" x="2233613" y="2763838"/>
          <p14:tracePt t="14687" x="2260600" y="2763838"/>
          <p14:tracePt t="14695" x="2270125" y="2763838"/>
          <p14:tracePt t="14702" x="2287588" y="2763838"/>
          <p14:tracePt t="14713" x="2306638" y="2763838"/>
          <p14:tracePt t="14720" x="2316163" y="2763838"/>
          <p14:tracePt t="14730" x="2316163" y="2771775"/>
          <p14:tracePt t="14744" x="2324100" y="2771775"/>
          <p14:tracePt t="14768" x="2343150" y="2771775"/>
          <p14:tracePt t="14784" x="2352675" y="2771775"/>
          <p14:tracePt t="14794" x="2360613" y="2771775"/>
          <p14:tracePt t="14799" x="2370138" y="2771775"/>
          <p14:tracePt t="14809" x="2389188" y="2771775"/>
          <p14:tracePt t="14815" x="2406650" y="2771775"/>
          <p14:tracePt t="14823" x="2443163" y="2771775"/>
          <p14:tracePt t="14831" x="2462213" y="2771775"/>
          <p14:tracePt t="14839" x="2489200" y="2771775"/>
          <p14:tracePt t="14848" x="2516188" y="2744788"/>
          <p14:tracePt t="14855" x="2533650" y="2744788"/>
          <p14:tracePt t="14863" x="2552700" y="2735263"/>
          <p14:tracePt t="14871" x="2570163" y="2735263"/>
          <p14:tracePt t="14885" x="2589213" y="2727325"/>
          <p14:tracePt t="14887" x="2606675" y="2708275"/>
          <p14:tracePt t="14896" x="2625725" y="2698750"/>
          <p14:tracePt t="14903" x="2635250" y="2690813"/>
          <p14:tracePt t="14911" x="2643188" y="2681288"/>
          <p14:tracePt t="14919" x="2671763" y="2654300"/>
          <p14:tracePt t="14927" x="2679700" y="2644775"/>
          <p14:tracePt t="14943" x="2689225" y="2635250"/>
          <p14:tracePt t="14967" x="2708275" y="2635250"/>
          <p14:tracePt t="14975" x="2725738" y="2635250"/>
          <p14:tracePt t="14983" x="2744788" y="2635250"/>
          <p14:tracePt t="14991" x="2771775" y="2635250"/>
          <p14:tracePt t="14999" x="2808288" y="2635250"/>
          <p14:tracePt t="15006" x="2852738" y="2635250"/>
          <p14:tracePt t="15015" x="2917825" y="2635250"/>
          <p14:tracePt t="15027" x="3027363" y="2635250"/>
          <p14:tracePt t="15031" x="3154363" y="2635250"/>
          <p14:tracePt t="15039" x="3300413" y="2635250"/>
          <p14:tracePt t="15050" x="3482975" y="2589213"/>
          <p14:tracePt t="15058" x="3673475" y="2562225"/>
          <p14:tracePt t="15062" x="3919538" y="2471738"/>
          <p14:tracePt t="15073" x="4157663" y="2362200"/>
          <p14:tracePt t="15079" x="4403725" y="2252663"/>
          <p14:tracePt t="15087" x="4640263" y="2133600"/>
          <p14:tracePt t="15095" x="4795838" y="2079625"/>
          <p14:tracePt t="15103" x="4932363" y="1987550"/>
          <p14:tracePt t="15111" x="5068888" y="1924050"/>
          <p14:tracePt t="15120" x="5132388" y="1887538"/>
          <p14:tracePt t="15128" x="5214938" y="1833563"/>
          <p14:tracePt t="15136" x="5268913" y="1804988"/>
          <p14:tracePt t="15144" x="5287963" y="1787525"/>
          <p14:tracePt t="15151" x="5297488" y="1778000"/>
          <p14:tracePt t="15159" x="5314950" y="1768475"/>
          <p14:tracePt t="15167" x="5324475" y="1768475"/>
          <p14:tracePt t="15174" x="5334000" y="1768475"/>
          <p14:tracePt t="15184" x="5341938" y="1751013"/>
          <p14:tracePt t="15191" x="5351463" y="1741488"/>
          <p14:tracePt t="15208" x="5351463" y="1724025"/>
          <p14:tracePt t="15216" x="5360988" y="1714500"/>
          <p14:tracePt t="15231" x="5360988" y="1704975"/>
          <p14:tracePt t="15403" x="5368925" y="1687513"/>
          <p14:tracePt t="15406" x="5397500" y="1668463"/>
          <p14:tracePt t="15423" x="5414963" y="1660525"/>
          <p14:tracePt t="15432" x="5434013" y="1651000"/>
          <p14:tracePt t="15438" x="5451475" y="1641475"/>
          <p14:tracePt t="15447" x="5461000" y="1641475"/>
          <p14:tracePt t="15454" x="5478463" y="1624013"/>
          <p14:tracePt t="15479" x="5478463" y="1614488"/>
          <p14:tracePt t="15551" x="5461000" y="1614488"/>
          <p14:tracePt t="15559" x="5441950" y="1631950"/>
          <p14:tracePt t="15567" x="5397500" y="1660525"/>
          <p14:tracePt t="15576" x="5368925" y="1697038"/>
          <p14:tracePt t="15585" x="5351463" y="1704975"/>
          <p14:tracePt t="15592" x="5305425" y="1741488"/>
          <p14:tracePt t="15599" x="5241925" y="1760538"/>
          <p14:tracePt t="15609" x="5178425" y="1787525"/>
          <p14:tracePt t="15616" x="5151438" y="1797050"/>
          <p14:tracePt t="15623" x="5122863" y="1797050"/>
          <p14:tracePt t="15631" x="5068888" y="1804988"/>
          <p14:tracePt t="15639" x="5041900" y="1804988"/>
          <p14:tracePt t="15648" x="5022850" y="1804988"/>
          <p14:tracePt t="15656" x="4986338" y="1804988"/>
          <p14:tracePt t="15665" x="4968875" y="1804988"/>
          <p14:tracePt t="15670" x="4941888" y="1804988"/>
          <p14:tracePt t="15680" x="4922838" y="1804988"/>
          <p14:tracePt t="15688" x="4895850" y="1804988"/>
          <p14:tracePt t="15695" x="4886325" y="1804988"/>
          <p14:tracePt t="15703" x="4859338" y="1797050"/>
          <p14:tracePt t="15711" x="4840288" y="1787525"/>
          <p14:tracePt t="15719" x="4813300" y="1768475"/>
          <p14:tracePt t="15727" x="4795838" y="1760538"/>
          <p14:tracePt t="15736" x="4759325" y="1731963"/>
          <p14:tracePt t="15749" x="4759325" y="1724025"/>
          <p14:tracePt t="15752" x="4730750" y="1697038"/>
          <p14:tracePt t="15762" x="4703763" y="1677988"/>
          <p14:tracePt t="15769" x="4676775" y="1651000"/>
          <p14:tracePt t="15777" x="4659313" y="1641475"/>
          <p14:tracePt t="15783" x="4649788" y="1631950"/>
          <p14:tracePt t="15792" x="4640263" y="1631950"/>
          <p14:tracePt t="15800" x="4630738" y="1624013"/>
          <p14:tracePt t="15808" x="4622800" y="1604963"/>
          <p14:tracePt t="15824" x="4613275" y="1595438"/>
          <p14:tracePt t="15840" x="4603750" y="1587500"/>
          <p14:tracePt t="15865" x="4594225" y="1577975"/>
          <p14:tracePt t="15872" x="4586288" y="1568450"/>
          <p14:tracePt t="15886" x="4576763" y="1568450"/>
          <p14:tracePt t="15886" x="4567238" y="1558925"/>
          <p14:tracePt t="15916" x="4557713" y="1531938"/>
          <p14:tracePt t="15918" x="4557713" y="1522413"/>
          <p14:tracePt t="15927" x="4557713" y="1495425"/>
          <p14:tracePt t="15937" x="4557713" y="1485900"/>
          <p14:tracePt t="15943" x="4557713" y="1477963"/>
          <p14:tracePt t="15952" x="4557713" y="1449388"/>
          <p14:tracePt t="15968" x="4557713" y="1431925"/>
          <p14:tracePt t="15976" x="4557713" y="1404938"/>
          <p14:tracePt t="15984" x="4557713" y="1395413"/>
          <p14:tracePt t="15992" x="4557713" y="1385888"/>
          <p14:tracePt t="16000" x="4557713" y="1358900"/>
          <p14:tracePt t="16008" x="4557713" y="1339850"/>
          <p14:tracePt t="16017" x="4576763" y="1312863"/>
          <p14:tracePt t="16024" x="4594225" y="1295400"/>
          <p14:tracePt t="16031" x="4603750" y="1249363"/>
          <p14:tracePt t="16039" x="4622800" y="1231900"/>
          <p14:tracePt t="16047" x="4659313" y="1195388"/>
          <p14:tracePt t="16055" x="4686300" y="1166813"/>
          <p14:tracePt t="16063" x="4713288" y="1130300"/>
          <p14:tracePt t="16071" x="4749800" y="1122363"/>
          <p14:tracePt t="16079" x="4803775" y="1085850"/>
          <p14:tracePt t="16087" x="4849813" y="1076325"/>
          <p14:tracePt t="16095" x="4905375" y="1066800"/>
          <p14:tracePt t="16103" x="4949825" y="1049338"/>
          <p14:tracePt t="16111" x="4995863" y="1030288"/>
          <p14:tracePt t="16119" x="5014913" y="1030288"/>
          <p14:tracePt t="16127" x="5041900" y="1030288"/>
          <p14:tracePt t="16135" x="5059363" y="1030288"/>
          <p14:tracePt t="16143" x="5068888" y="1030288"/>
          <p14:tracePt t="16151" x="5086350" y="1030288"/>
          <p14:tracePt t="16160" x="5095875" y="1030288"/>
          <p14:tracePt t="16176" x="5122863" y="1030288"/>
          <p14:tracePt t="16184" x="5132388" y="1030288"/>
          <p14:tracePt t="16194" x="5141913" y="1030288"/>
          <p14:tracePt t="16201" x="5168900" y="1030288"/>
          <p14:tracePt t="16207" x="5178425" y="1030288"/>
          <p14:tracePt t="16215" x="5195888" y="1030288"/>
          <p14:tracePt t="16223" x="5205413" y="1030288"/>
          <p14:tracePt t="16231" x="5224463" y="1030288"/>
          <p14:tracePt t="16240" x="5232400" y="1030288"/>
          <p14:tracePt t="16249" x="5241925" y="1039813"/>
          <p14:tracePt t="16256" x="5251450" y="1049338"/>
          <p14:tracePt t="16271" x="5260975" y="1057275"/>
          <p14:tracePt t="16279" x="5268913" y="1076325"/>
          <p14:tracePt t="16303" x="5268913" y="1093788"/>
          <p14:tracePt t="16311" x="5268913" y="1103313"/>
          <p14:tracePt t="16327" x="5268913" y="1112838"/>
          <p14:tracePt t="16335" x="5268913" y="1122363"/>
          <p14:tracePt t="16343" x="5268913" y="1149350"/>
          <p14:tracePt t="16351" x="5268913" y="1158875"/>
          <p14:tracePt t="16360" x="5268913" y="1195388"/>
          <p14:tracePt t="16367" x="5260975" y="1212850"/>
          <p14:tracePt t="16376" x="5241925" y="1268413"/>
          <p14:tracePt t="16383" x="5241925" y="1295400"/>
          <p14:tracePt t="16391" x="5232400" y="1331913"/>
          <p14:tracePt t="16399" x="5214938" y="1368425"/>
          <p14:tracePt t="16407" x="5205413" y="1412875"/>
          <p14:tracePt t="16415" x="5195888" y="1458913"/>
          <p14:tracePt t="16424" x="5187950" y="1485900"/>
          <p14:tracePt t="16432" x="5168900" y="1531938"/>
          <p14:tracePt t="16440" x="5159375" y="1550988"/>
          <p14:tracePt t="16449" x="5151438" y="1568450"/>
          <p14:tracePt t="16456" x="5141913" y="1587500"/>
          <p14:tracePt t="16536" x="5132388" y="1595438"/>
          <p14:tracePt t="16831" x="5132388" y="1587500"/>
          <p14:tracePt t="16839" x="5132388" y="1577975"/>
          <p14:tracePt t="16855" x="5132388" y="1568450"/>
          <p14:tracePt t="16865" x="5132388" y="1558925"/>
          <p14:tracePt t="16881" x="5132388" y="1541463"/>
          <p14:tracePt t="16896" x="5132388" y="1531938"/>
          <p14:tracePt t="17072" x="5122863" y="1531938"/>
          <p14:tracePt t="17079" x="5114925" y="1541463"/>
          <p14:tracePt t="17087" x="5105400" y="1541463"/>
          <p14:tracePt t="17095" x="5086350" y="1541463"/>
          <p14:tracePt t="17103" x="5078413" y="1541463"/>
          <p14:tracePt t="17111" x="5068888" y="1541463"/>
          <p14:tracePt t="17119" x="5032375" y="1550988"/>
          <p14:tracePt t="17127" x="4978400" y="1577975"/>
          <p14:tracePt t="17135" x="4932363" y="1587500"/>
          <p14:tracePt t="17143" x="4876800" y="1595438"/>
          <p14:tracePt t="17151" x="4813300" y="1641475"/>
          <p14:tracePt t="17159" x="4749800" y="1651000"/>
          <p14:tracePt t="17167" x="4676775" y="1660525"/>
          <p14:tracePt t="17175" x="4630738" y="1697038"/>
          <p14:tracePt t="17183" x="4549775" y="1714500"/>
          <p14:tracePt t="17191" x="4484688" y="1751013"/>
          <p14:tracePt t="17199" x="4403725" y="1787525"/>
          <p14:tracePt t="17208" x="4294188" y="1851025"/>
          <p14:tracePt t="17220" x="4175125" y="1887538"/>
          <p14:tracePt t="17224" x="4057650" y="1951038"/>
          <p14:tracePt t="17233" x="3956050" y="2006600"/>
          <p14:tracePt t="17240" x="3846513" y="2060575"/>
          <p14:tracePt t="17251" x="3746500" y="2089150"/>
          <p14:tracePt t="17256" x="3636963" y="2133600"/>
          <p14:tracePt t="17266" x="3536950" y="2160588"/>
          <p14:tracePt t="17272" x="3419475" y="2206625"/>
          <p14:tracePt t="17279" x="3346450" y="2206625"/>
          <p14:tracePt t="17287" x="3290888" y="2216150"/>
          <p14:tracePt t="17297" x="3244850" y="2225675"/>
          <p14:tracePt t="17302" x="3227388" y="2225675"/>
          <p14:tracePt t="17311" x="3208338" y="2225675"/>
          <p14:tracePt t="17319" x="3190875" y="2233613"/>
          <p14:tracePt t="17327" x="3181350" y="2243138"/>
          <p14:tracePt t="17343" x="3154363" y="2243138"/>
          <p14:tracePt t="17359" x="3127375" y="2243138"/>
          <p14:tracePt t="17367" x="3090863" y="2252663"/>
          <p14:tracePt t="17375" x="3054350" y="2252663"/>
          <p14:tracePt t="17383" x="2981325" y="2262188"/>
          <p14:tracePt t="17391" x="2925763" y="2262188"/>
          <p14:tracePt t="17401" x="2871788" y="2279650"/>
          <p14:tracePt t="17406" x="2808288" y="2279650"/>
          <p14:tracePt t="17416" x="2716213" y="2279650"/>
          <p14:tracePt t="17424" x="2662238" y="2279650"/>
          <p14:tracePt t="17434" x="2606675" y="2279650"/>
          <p14:tracePt t="17440" x="2579688" y="2279650"/>
          <p14:tracePt t="17452" x="2543175" y="2279650"/>
          <p14:tracePt t="17456" x="2533650" y="2279650"/>
          <p14:tracePt t="17472" x="2516188" y="2279650"/>
          <p14:tracePt t="17520" x="2506663" y="2289175"/>
          <p14:tracePt t="17527" x="2498725" y="2289175"/>
          <p14:tracePt t="17535" x="2498725" y="2298700"/>
          <p14:tracePt t="17543" x="2489200" y="2306638"/>
          <p14:tracePt t="17551" x="2489200" y="2325688"/>
          <p14:tracePt t="17559" x="2489200" y="2335213"/>
          <p14:tracePt t="17567" x="2489200" y="2343150"/>
          <p14:tracePt t="17599" x="2489200" y="2352675"/>
          <p14:tracePt t="17639" x="2498725" y="2352675"/>
          <p14:tracePt t="17647" x="2506663" y="2352675"/>
          <p14:tracePt t="17672" x="2533650" y="2352675"/>
          <p14:tracePt t="17688" x="2552700" y="2343150"/>
          <p14:tracePt t="17696" x="2562225" y="2325688"/>
          <p14:tracePt t="17704" x="2570163" y="2325688"/>
          <p14:tracePt t="17712" x="2579688" y="2316163"/>
          <p14:tracePt t="17727" x="2579688" y="2306638"/>
          <p14:tracePt t="17735" x="2579688" y="2298700"/>
          <p14:tracePt t="17751" x="2579688" y="2289175"/>
          <p14:tracePt t="17905" x="2589213" y="2279650"/>
          <p14:tracePt t="17928" x="2606675" y="2262188"/>
          <p14:tracePt t="17936" x="2616200" y="2252663"/>
          <p14:tracePt t="17944" x="2625725" y="2252663"/>
          <p14:tracePt t="17951" x="2635250" y="2243138"/>
          <p14:tracePt t="17959" x="2635250" y="2233613"/>
          <p14:tracePt t="17967" x="2635250" y="2225675"/>
          <p14:tracePt t="17974" x="2643188" y="2216150"/>
          <p14:tracePt t="17999" x="2643188" y="2206625"/>
          <p14:tracePt t="18128" x="2643188" y="2216150"/>
          <p14:tracePt t="18136" x="2643188" y="2225675"/>
          <p14:tracePt t="18272" x="2643188" y="2233613"/>
          <p14:tracePt t="18282" x="2671763" y="2225675"/>
          <p14:tracePt t="18288" x="2689225" y="2206625"/>
          <p14:tracePt t="18295" x="2698750" y="2197100"/>
          <p14:tracePt t="18303" x="2725738" y="2179638"/>
          <p14:tracePt t="18311" x="2735263" y="2170113"/>
          <p14:tracePt t="18319" x="2752725" y="2152650"/>
          <p14:tracePt t="18338" x="2762250" y="2143125"/>
          <p14:tracePt t="18372" x="2789238" y="2143125"/>
          <p14:tracePt t="18409" x="2789238" y="2160588"/>
          <p14:tracePt t="18420" x="2808288" y="2179638"/>
          <p14:tracePt t="18431" x="2808288" y="2197100"/>
          <p14:tracePt t="18439" x="2808288" y="2206625"/>
          <p14:tracePt t="18455" x="2808288" y="2216150"/>
          <p14:tracePt t="18673" x="2808288" y="2233613"/>
          <p14:tracePt t="18680" x="2808288" y="2252663"/>
          <p14:tracePt t="18689" x="2808288" y="2262188"/>
          <p14:tracePt t="18700" x="2808288" y="2289175"/>
          <p14:tracePt t="18704" x="2808288" y="2298700"/>
          <p14:tracePt t="18715" x="2808288" y="2306638"/>
          <p14:tracePt t="18833" x="2808288" y="2316163"/>
          <p14:tracePt t="18936" x="2817813" y="2343150"/>
          <p14:tracePt t="18954" x="2817813" y="2371725"/>
          <p14:tracePt t="18960" x="2817813" y="2379663"/>
          <p14:tracePt t="18967" x="2817813" y="2408238"/>
          <p14:tracePt t="18975" x="2817813" y="2416175"/>
          <p14:tracePt t="18983" x="2817813" y="2435225"/>
          <p14:tracePt t="18991" x="2844800" y="2462213"/>
          <p14:tracePt t="19007" x="2844800" y="2471738"/>
          <p14:tracePt t="19023" x="2844800" y="2481263"/>
          <p14:tracePt t="19031" x="2844800" y="2489200"/>
          <p14:tracePt t="19090" x="2844800" y="2498725"/>
          <p14:tracePt t="19095" x="2852738" y="2508250"/>
          <p14:tracePt t="19128" x="2862263" y="2525713"/>
          <p14:tracePt t="19136" x="2862263" y="2535238"/>
          <p14:tracePt t="19144" x="2871788" y="2544763"/>
          <p14:tracePt t="19154" x="2881313" y="2554288"/>
          <p14:tracePt t="19185" x="2889250" y="2554288"/>
          <p14:tracePt t="19208" x="2889250" y="2571750"/>
          <p14:tracePt t="19217" x="2889250" y="2589213"/>
          <p14:tracePt t="19223" x="2889250" y="2598738"/>
          <p14:tracePt t="19231" x="2889250" y="2617788"/>
          <p14:tracePt t="19239" x="2889250" y="2625725"/>
          <p14:tracePt t="19248" x="2889250" y="2635250"/>
          <p14:tracePt t="19410" x="2908300" y="2617788"/>
          <p14:tracePt t="19415" x="2908300" y="2581275"/>
          <p14:tracePt t="19423" x="2908300" y="2562225"/>
          <p14:tracePt t="19431" x="2908300" y="2535238"/>
          <p14:tracePt t="19439" x="2908300" y="2525713"/>
          <p14:tracePt t="19448" x="2908300" y="2517775"/>
          <p14:tracePt t="19456" x="2908300" y="2498725"/>
          <p14:tracePt t="19469" x="2908300" y="2489200"/>
          <p14:tracePt t="19473" x="2908300" y="2481263"/>
          <p14:tracePt t="19488" x="2908300" y="2462213"/>
          <p14:tracePt t="19617" x="2908300" y="2452688"/>
          <p14:tracePt t="19681" x="2908300" y="2444750"/>
          <p14:tracePt t="19704" x="2908300" y="2425700"/>
          <p14:tracePt t="19721" x="2908300" y="2416175"/>
          <p14:tracePt t="19913" x="2908300" y="2408238"/>
          <p14:tracePt t="19929" x="2908300" y="2398713"/>
          <p14:tracePt t="19937" x="2908300" y="2379663"/>
          <p14:tracePt t="19944" x="2908300" y="2371725"/>
          <p14:tracePt t="19952" x="2925763" y="2352675"/>
          <p14:tracePt t="19960" x="2925763" y="2343150"/>
          <p14:tracePt t="19969" x="2935288" y="2325688"/>
          <p14:tracePt t="19984" x="2944813" y="2298700"/>
          <p14:tracePt t="20000" x="2944813" y="2289175"/>
          <p14:tracePt t="20010" x="2944813" y="2279650"/>
          <p14:tracePt t="20120" x="2944813" y="2289175"/>
          <p14:tracePt t="20151" x="2944813" y="2298700"/>
          <p14:tracePt t="20159" x="2944813" y="2306638"/>
          <p14:tracePt t="20223" x="2944813" y="2316163"/>
          <p14:tracePt t="20256" x="2954338" y="2325688"/>
          <p14:tracePt t="20304" x="2971800" y="2343150"/>
          <p14:tracePt t="20312" x="2971800" y="2352675"/>
          <p14:tracePt t="20319" x="2971800" y="2362200"/>
          <p14:tracePt t="20326" x="2971800" y="2408238"/>
          <p14:tracePt t="20335" x="2971800" y="2444750"/>
          <p14:tracePt t="20343" x="2981325" y="2481263"/>
          <p14:tracePt t="20352" x="2981325" y="2517775"/>
          <p14:tracePt t="20359" x="2990850" y="2571750"/>
          <p14:tracePt t="20367" x="2990850" y="2617788"/>
          <p14:tracePt t="20375" x="2990850" y="2671763"/>
          <p14:tracePt t="20383" x="2990850" y="2708275"/>
          <p14:tracePt t="20390" x="2998788" y="2744788"/>
          <p14:tracePt t="20400" x="3008313" y="2800350"/>
          <p14:tracePt t="20406" x="3027363" y="2817813"/>
          <p14:tracePt t="20415" x="3044825" y="2836863"/>
          <p14:tracePt t="20422" x="3071813" y="2854325"/>
          <p14:tracePt t="20431" x="3071813" y="2863850"/>
          <p14:tracePt t="20438" x="3081338" y="2881313"/>
          <p14:tracePt t="20496" x="3100388" y="2881313"/>
          <p14:tracePt t="20511" x="3117850" y="2881313"/>
          <p14:tracePt t="20526" x="3127375" y="2873375"/>
          <p14:tracePt t="20535" x="3136900" y="2863850"/>
          <p14:tracePt t="20559" x="3154363" y="2844800"/>
          <p14:tracePt t="20689" x="3154363" y="2836863"/>
          <p14:tracePt t="20720" x="3144838" y="2836863"/>
          <p14:tracePt t="20736" x="3117850" y="2808288"/>
          <p14:tracePt t="20745" x="3108325" y="2790825"/>
          <p14:tracePt t="20751" x="3100388" y="2763838"/>
          <p14:tracePt t="20759" x="3090863" y="2744788"/>
          <p14:tracePt t="20767" x="3054350" y="2698750"/>
          <p14:tracePt t="20775" x="3044825" y="2681288"/>
          <p14:tracePt t="20786" x="3035300" y="2635250"/>
          <p14:tracePt t="20797" x="3017838" y="2617788"/>
          <p14:tracePt t="20800" x="3008313" y="2581275"/>
          <p14:tracePt t="20808" x="2998788" y="2544763"/>
          <p14:tracePt t="20817" x="2990850" y="2508250"/>
          <p14:tracePt t="20824" x="2962275" y="2462213"/>
          <p14:tracePt t="20830" x="2944813" y="2425700"/>
          <p14:tracePt t="20839" x="2908300" y="2379663"/>
          <p14:tracePt t="20847" x="2898775" y="2362200"/>
          <p14:tracePt t="20854" x="2889250" y="2325688"/>
          <p14:tracePt t="20864" x="2871788" y="2306638"/>
          <p14:tracePt t="20871" x="2862263" y="2289175"/>
          <p14:tracePt t="20901" x="2852738" y="2270125"/>
          <p14:tracePt t="21109" x="2844800" y="2262188"/>
          <p14:tracePt t="21112" x="2835275" y="2252663"/>
          <p14:tracePt t="21123" x="2835275" y="2243138"/>
          <p14:tracePt t="21127" x="2825750" y="2233613"/>
          <p14:tracePt t="21143" x="2817813" y="2233613"/>
          <p14:tracePt t="21152" x="2808288" y="2225675"/>
          <p14:tracePt t="21159" x="2789238" y="2225675"/>
          <p14:tracePt t="21168" x="2771775" y="2225675"/>
          <p14:tracePt t="21177" x="2762250" y="2225675"/>
          <p14:tracePt t="21185" x="2725738" y="2225675"/>
          <p14:tracePt t="21193" x="2698750" y="2225675"/>
          <p14:tracePt t="21203" x="2671763" y="2225675"/>
          <p14:tracePt t="21208" x="2643188" y="2243138"/>
          <p14:tracePt t="21216" x="2616200" y="2252663"/>
          <p14:tracePt t="21223" x="2589213" y="2262188"/>
          <p14:tracePt t="21232" x="2579688" y="2262188"/>
          <p14:tracePt t="21239" x="2562225" y="2270125"/>
          <p14:tracePt t="21256" x="2552700" y="2270125"/>
          <p14:tracePt t="21266" x="2543175" y="2270125"/>
          <p14:tracePt t="21272" x="2533650" y="2270125"/>
          <p14:tracePt t="21287" x="2516188" y="2270125"/>
          <p14:tracePt t="21305" x="2506663" y="2270125"/>
          <p14:tracePt t="21312" x="2498725" y="2270125"/>
          <p14:tracePt t="21328" x="2470150" y="2270125"/>
          <p14:tracePt t="21339" x="2452688" y="2270125"/>
          <p14:tracePt t="21342" x="2433638" y="2270125"/>
          <p14:tracePt t="21352" x="2416175" y="2270125"/>
          <p14:tracePt t="21359" x="2389188" y="2270125"/>
          <p14:tracePt t="21368" x="2379663" y="2270125"/>
          <p14:tracePt t="21374" x="2343150" y="2270125"/>
          <p14:tracePt t="21383" x="2324100" y="2270125"/>
          <p14:tracePt t="21391" x="2279650" y="2252663"/>
          <p14:tracePt t="21399" x="2260600" y="2233613"/>
          <p14:tracePt t="21407" x="2214563" y="2216150"/>
          <p14:tracePt t="21424" x="2197100" y="2206625"/>
          <p14:tracePt t="21433" x="2160588" y="2197100"/>
          <p14:tracePt t="21440" x="2160588" y="2189163"/>
          <p14:tracePt t="21450" x="2151063" y="2189163"/>
          <p14:tracePt t="21471" x="2133600" y="2179638"/>
          <p14:tracePt t="21569" x="2133600" y="2189163"/>
          <p14:tracePt t="21577" x="2170113" y="2189163"/>
          <p14:tracePt t="21584" x="2233613" y="2189163"/>
          <p14:tracePt t="21591" x="2306638" y="2189163"/>
          <p14:tracePt t="21599" x="2443163" y="2179638"/>
          <p14:tracePt t="21608" x="2589213" y="2152650"/>
          <p14:tracePt t="21622" x="2735263" y="2133600"/>
          <p14:tracePt t="21623" x="2881313" y="2106613"/>
          <p14:tracePt t="21631" x="3035300" y="2060575"/>
          <p14:tracePt t="21640" x="3200400" y="2016125"/>
          <p14:tracePt t="21647" x="3363913" y="1951038"/>
          <p14:tracePt t="21656" x="3536950" y="1924050"/>
          <p14:tracePt t="21666" x="3775075" y="1841500"/>
          <p14:tracePt t="21675" x="4002088" y="1768475"/>
          <p14:tracePt t="21679" x="4175125" y="1741488"/>
          <p14:tracePt t="21687" x="4367213" y="1660525"/>
          <p14:tracePt t="21695" x="4494213" y="1614488"/>
          <p14:tracePt t="21703" x="4649788" y="1550988"/>
          <p14:tracePt t="21711" x="4776788" y="1504950"/>
          <p14:tracePt t="21719" x="4876800" y="1468438"/>
          <p14:tracePt t="21727" x="4941888" y="1458913"/>
          <p14:tracePt t="21734" x="4995863" y="1441450"/>
          <p14:tracePt t="21743" x="5022850" y="1441450"/>
          <p14:tracePt t="21751" x="5059363" y="1441450"/>
          <p14:tracePt t="21759" x="5068888" y="1441450"/>
          <p14:tracePt t="21767" x="5105400" y="1441450"/>
          <p14:tracePt t="21776" x="5122863" y="1441450"/>
          <p14:tracePt t="21783" x="5151438" y="1441450"/>
          <p14:tracePt t="21791" x="5168900" y="1441450"/>
          <p14:tracePt t="21799" x="5195888" y="1441450"/>
          <p14:tracePt t="21807" x="5224463" y="1441450"/>
          <p14:tracePt t="21815" x="5251450" y="1441450"/>
          <p14:tracePt t="21823" x="5287963" y="1422400"/>
          <p14:tracePt t="21831" x="5305425" y="1404938"/>
          <p14:tracePt t="21839" x="5360988" y="1358900"/>
          <p14:tracePt t="21847" x="5368925" y="1349375"/>
          <p14:tracePt t="21855" x="5387975" y="1312863"/>
          <p14:tracePt t="21863" x="5414963" y="1285875"/>
          <p14:tracePt t="21871" x="5424488" y="1268413"/>
          <p14:tracePt t="21884" x="5424488" y="1258888"/>
          <p14:tracePt t="21895" x="5424488" y="1239838"/>
          <p14:tracePt t="21902" x="5424488" y="1231900"/>
          <p14:tracePt t="21927" x="5424488" y="1222375"/>
          <p14:tracePt t="22047" x="5424488" y="1212850"/>
          <p14:tracePt t="22063" x="5405438" y="1222375"/>
          <p14:tracePt t="22071" x="5397500" y="1231900"/>
          <p14:tracePt t="22078" x="5378450" y="1249363"/>
          <p14:tracePt t="22087" x="5368925" y="1276350"/>
          <p14:tracePt t="22094" x="5351463" y="1295400"/>
          <p14:tracePt t="22103" x="5334000" y="1331913"/>
          <p14:tracePt t="22111" x="5305425" y="1358900"/>
          <p14:tracePt t="22119" x="5268913" y="1404938"/>
          <p14:tracePt t="22128" x="5241925" y="1441450"/>
          <p14:tracePt t="22138" x="5187950" y="1522413"/>
          <p14:tracePt t="22144" x="5122863" y="1558925"/>
          <p14:tracePt t="22154" x="5014913" y="1651000"/>
          <p14:tracePt t="22158" x="4932363" y="1714500"/>
          <p14:tracePt t="22167" x="4813300" y="1787525"/>
          <p14:tracePt t="22176" x="4695825" y="1878013"/>
          <p14:tracePt t="22185" x="4576763" y="1951038"/>
          <p14:tracePt t="22192" x="4476750" y="2024063"/>
          <p14:tracePt t="22199" x="4376738" y="2116138"/>
          <p14:tracePt t="22208" x="4294188" y="2170113"/>
          <p14:tracePt t="22218" x="4194175" y="2252663"/>
          <p14:tracePt t="22222" x="4111625" y="2325688"/>
          <p14:tracePt t="22231" x="4065588" y="2371725"/>
          <p14:tracePt t="22239" x="3975100" y="2425700"/>
          <p14:tracePt t="22248" x="3948113" y="2452688"/>
          <p14:tracePt t="22254" x="3929063" y="2471738"/>
          <p14:tracePt t="22263" x="3902075" y="2489200"/>
          <p14:tracePt t="22271" x="3865563" y="2517775"/>
          <p14:tracePt t="22278" x="3846513" y="2525713"/>
          <p14:tracePt t="22287" x="3792538" y="2562225"/>
          <p14:tracePt t="22297" x="3738563" y="2598738"/>
          <p14:tracePt t="22303" x="3673475" y="2635250"/>
          <p14:tracePt t="22311" x="3600450" y="2681288"/>
          <p14:tracePt t="22319" x="3519488" y="2717800"/>
          <p14:tracePt t="22327" x="3436938" y="2744788"/>
          <p14:tracePt t="22335" x="3373438" y="2800350"/>
          <p14:tracePt t="22344" x="3290888" y="2836863"/>
          <p14:tracePt t="22352" x="3227388" y="2863850"/>
          <p14:tracePt t="22360" x="3190875" y="2873375"/>
          <p14:tracePt t="22370" x="3144838" y="2900363"/>
          <p14:tracePt t="22375" x="3108325" y="2909888"/>
          <p14:tracePt t="22386" x="3108325" y="2917825"/>
          <p14:tracePt t="22392" x="3090863" y="2917825"/>
          <p14:tracePt t="22402" x="3081338" y="2917825"/>
          <p14:tracePt t="22406" x="3063875" y="2917825"/>
          <p14:tracePt t="22424" x="3054350" y="2917825"/>
          <p14:tracePt t="22440" x="3044825" y="2917825"/>
          <p14:tracePt t="22456" x="3035300" y="2917825"/>
          <p14:tracePt t="22470" x="3027363" y="2917825"/>
          <p14:tracePt t="22473" x="3008313" y="2917825"/>
          <p14:tracePt t="22478" x="2990850" y="2917825"/>
          <p14:tracePt t="22487" x="2981325" y="2917825"/>
          <p14:tracePt t="22495" x="2962275" y="2917825"/>
          <p14:tracePt t="22511" x="2944813" y="2917825"/>
          <p14:tracePt t="22519" x="2925763" y="2917825"/>
          <p14:tracePt t="22535" x="2908300" y="2917825"/>
          <p14:tracePt t="22543" x="2889250" y="2917825"/>
          <p14:tracePt t="22551" x="2862263" y="2917825"/>
          <p14:tracePt t="22559" x="2844800" y="2917825"/>
          <p14:tracePt t="22567" x="2808288" y="2917825"/>
          <p14:tracePt t="22575" x="2789238" y="2927350"/>
          <p14:tracePt t="22583" x="2762250" y="2946400"/>
          <p14:tracePt t="22592" x="2744788" y="2954338"/>
          <p14:tracePt t="22599" x="2698750" y="2963863"/>
          <p14:tracePt t="22607" x="2679700" y="2973388"/>
          <p14:tracePt t="22615" x="2662238" y="2973388"/>
          <p14:tracePt t="22623" x="2643188" y="2982913"/>
          <p14:tracePt t="22631" x="2643188" y="2990850"/>
          <p14:tracePt t="22639" x="2616200" y="2990850"/>
          <p14:tracePt t="22647" x="2598738" y="2990850"/>
          <p14:tracePt t="22656" x="2579688" y="2990850"/>
          <p14:tracePt t="22666" x="2570163" y="2990850"/>
          <p14:tracePt t="22672" x="2562225" y="2990850"/>
          <p14:tracePt t="22684" x="2552700" y="2990850"/>
          <p14:tracePt t="22688" x="2533650" y="2990850"/>
          <p14:tracePt t="22704" x="2525713" y="2990850"/>
          <p14:tracePt t="22713" x="2516188" y="2990850"/>
          <p14:tracePt t="22721" x="2498725" y="2990850"/>
          <p14:tracePt t="22730" x="2489200" y="2990850"/>
          <p14:tracePt t="22734" x="2479675" y="2990850"/>
          <p14:tracePt t="22743" x="2470150" y="2990850"/>
          <p14:tracePt t="22759" x="2462213" y="2990850"/>
          <p14:tracePt t="22777" x="2452688" y="2990850"/>
          <p14:tracePt t="22799" x="2443163" y="2990850"/>
          <p14:tracePt t="22831" x="2433638" y="2990850"/>
          <p14:tracePt t="22839" x="2416175" y="2990850"/>
          <p14:tracePt t="22846" x="2406650" y="2990850"/>
          <p14:tracePt t="22855" x="2397125" y="2990850"/>
          <p14:tracePt t="22864" x="2360613" y="2990850"/>
          <p14:tracePt t="22871" x="2343150" y="3000375"/>
          <p14:tracePt t="22888" x="2297113" y="3017838"/>
          <p14:tracePt t="22895" x="2270125" y="3054350"/>
          <p14:tracePt t="22903" x="2260600" y="3063875"/>
          <p14:tracePt t="22912" x="2233613" y="3073400"/>
          <p14:tracePt t="22918" x="2224088" y="3073400"/>
          <p14:tracePt t="22926" x="2214563" y="3073400"/>
          <p14:tracePt t="22935" x="2206625" y="3073400"/>
          <p14:tracePt t="22943" x="2187575" y="3073400"/>
          <p14:tracePt t="22951" x="2170113" y="3090863"/>
          <p14:tracePt t="22975" x="2151063" y="3090863"/>
          <p14:tracePt t="22983" x="2133600" y="3082925"/>
          <p14:tracePt t="23008" x="2124075" y="3073400"/>
          <p14:tracePt t="23028" x="2114550" y="3063875"/>
          <p14:tracePt t="23030" x="2114550" y="3054350"/>
          <p14:tracePt t="23049" x="2114550" y="3046413"/>
          <p14:tracePt t="23066" x="2114550" y="3036888"/>
          <p14:tracePt t="23075" x="2114550" y="3027363"/>
          <p14:tracePt t="23087" x="2106613" y="3009900"/>
          <p14:tracePt t="23279" x="2124075" y="3009900"/>
          <p14:tracePt t="23287" x="2143125" y="3000375"/>
          <p14:tracePt t="23297" x="2160588" y="2990850"/>
          <p14:tracePt t="23306" x="2179638" y="2982913"/>
          <p14:tracePt t="23310" x="2214563" y="2963863"/>
          <p14:tracePt t="23319" x="2233613" y="2954338"/>
          <p14:tracePt t="23327" x="2233613" y="2946400"/>
          <p14:tracePt t="23335" x="2251075" y="2936875"/>
          <p14:tracePt t="23343" x="2270125" y="2917825"/>
          <p14:tracePt t="23359" x="2279650" y="2909888"/>
          <p14:tracePt t="23431" x="2279650" y="2917825"/>
          <p14:tracePt t="23455" x="2279650" y="2927350"/>
          <p14:tracePt t="23463" x="2279650" y="2946400"/>
          <p14:tracePt t="23585" x="2287588" y="2954338"/>
          <p14:tracePt t="23600" x="2297113" y="2954338"/>
          <p14:tracePt t="23608" x="2306638" y="2954338"/>
          <p14:tracePt t="23626" x="2316163" y="2954338"/>
          <p14:tracePt t="23711" x="2324100" y="2954338"/>
          <p14:tracePt t="23727" x="2324100" y="2963863"/>
          <p14:tracePt t="23744" x="2324100" y="2982913"/>
          <p14:tracePt t="23799" x="2324100" y="2990850"/>
          <p14:tracePt t="23856" x="2343150" y="2990850"/>
          <p14:tracePt t="23864" x="2352675" y="2982913"/>
          <p14:tracePt t="23872" x="2360613" y="2973388"/>
          <p14:tracePt t="23886" x="2370138" y="2954338"/>
          <p14:tracePt t="23889" x="2389188" y="2936875"/>
          <p14:tracePt t="23904" x="2406650" y="2909888"/>
          <p14:tracePt t="23912" x="2433638" y="2873375"/>
          <p14:tracePt t="23920" x="2452688" y="2854325"/>
          <p14:tracePt t="23927" x="2462213" y="2836863"/>
          <p14:tracePt t="23935" x="2489200" y="2817813"/>
          <p14:tracePt t="23943" x="2498725" y="2808288"/>
          <p14:tracePt t="23951" x="2506663" y="2800350"/>
          <p14:tracePt t="23959" x="2525713" y="2781300"/>
          <p14:tracePt t="23967" x="2533650" y="2781300"/>
          <p14:tracePt t="23975" x="2543175" y="2771775"/>
          <p14:tracePt t="23983" x="2552700" y="2771775"/>
          <p14:tracePt t="23991" x="2570163" y="2763838"/>
          <p14:tracePt t="23999" x="2616200" y="2763838"/>
          <p14:tracePt t="24007" x="2643188" y="2754313"/>
          <p14:tracePt t="24015" x="2716213" y="2735263"/>
          <p14:tracePt t="24025" x="2752725" y="2735263"/>
          <p14:tracePt t="24031" x="2817813" y="2698750"/>
          <p14:tracePt t="24039" x="2871788" y="2681288"/>
          <p14:tracePt t="24047" x="2935288" y="2635250"/>
          <p14:tracePt t="24055" x="3035300" y="2608263"/>
          <p14:tracePt t="24063" x="3136900" y="2554288"/>
          <p14:tracePt t="24071" x="3200400" y="2498725"/>
          <p14:tracePt t="24079" x="3300413" y="2444750"/>
          <p14:tracePt t="24088" x="3400425" y="2408238"/>
          <p14:tracePt t="24095" x="3463925" y="2352675"/>
          <p14:tracePt t="24103" x="3546475" y="2279650"/>
          <p14:tracePt t="24111" x="3629025" y="2225675"/>
          <p14:tracePt t="24119" x="3729038" y="2152650"/>
          <p14:tracePt t="24127" x="3810000" y="2097088"/>
          <p14:tracePt t="24136" x="3892550" y="2060575"/>
          <p14:tracePt t="24143" x="3992563" y="2006600"/>
          <p14:tracePt t="24151" x="4057650" y="1960563"/>
          <p14:tracePt t="24158" x="4121150" y="1924050"/>
          <p14:tracePt t="24167" x="4184650" y="1878013"/>
          <p14:tracePt t="24176" x="4230688" y="1851025"/>
          <p14:tracePt t="24185" x="4267200" y="1824038"/>
          <p14:tracePt t="24192" x="4321175" y="1797050"/>
          <p14:tracePt t="24200" x="4340225" y="1778000"/>
          <p14:tracePt t="24208" x="4367213" y="1768475"/>
          <p14:tracePt t="24218" x="4367213" y="1760538"/>
          <p14:tracePt t="24224" x="4384675" y="1741488"/>
          <p14:tracePt t="24311" x="4403725" y="1741488"/>
          <p14:tracePt t="24385" x="4413250" y="1741488"/>
          <p14:tracePt t="24392" x="4421188" y="1741488"/>
          <p14:tracePt t="24403" x="4430713" y="1741488"/>
          <p14:tracePt t="24419" x="4457700" y="1741488"/>
          <p14:tracePt t="24422" x="4467225" y="1741488"/>
          <p14:tracePt t="24431" x="4467225" y="1731963"/>
          <p14:tracePt t="24439" x="4484688" y="1731963"/>
          <p14:tracePt t="24447" x="4494213" y="1724025"/>
          <p14:tracePt t="24455" x="4503738" y="1714500"/>
          <p14:tracePt t="24626" x="4513263" y="1714500"/>
          <p14:tracePt t="24655" x="4513263" y="1724025"/>
          <p14:tracePt t="24703" x="4521200" y="1731963"/>
          <p14:tracePt t="24711" x="4530725" y="1731963"/>
          <p14:tracePt t="24718" x="4549775" y="1731963"/>
          <p14:tracePt t="24728" x="4576763" y="1724025"/>
          <p14:tracePt t="24735" x="4594225" y="1704975"/>
          <p14:tracePt t="24743" x="4594225" y="1697038"/>
          <p14:tracePt t="24751" x="4603750" y="1687513"/>
          <p14:tracePt t="24839" x="4603750" y="1704975"/>
          <p14:tracePt t="24847" x="4603750" y="1731963"/>
          <p14:tracePt t="24855" x="4586288" y="1760538"/>
          <p14:tracePt t="24863" x="4586288" y="1768475"/>
          <p14:tracePt t="24871" x="4586288" y="1778000"/>
          <p14:tracePt t="24883" x="4586288" y="1787525"/>
          <p14:tracePt t="24935" x="4576763" y="1797050"/>
          <p14:tracePt t="24975" x="4576763" y="1787525"/>
          <p14:tracePt t="24983" x="4576763" y="1768475"/>
          <p14:tracePt t="24993" x="4576763" y="1751013"/>
          <p14:tracePt t="25001" x="4576763" y="1731963"/>
          <p14:tracePt t="25010" x="4586288" y="1714500"/>
          <p14:tracePt t="25015" x="4586288" y="1697038"/>
          <p14:tracePt t="25031" x="4594225" y="1687513"/>
          <p14:tracePt t="25107" x="4594225" y="1697038"/>
          <p14:tracePt t="25112" x="4586288" y="1731963"/>
          <p14:tracePt t="25121" x="4586288" y="1751013"/>
          <p14:tracePt t="25130" x="4576763" y="1787525"/>
          <p14:tracePt t="25143" x="4576763" y="1797050"/>
          <p14:tracePt t="25151" x="4567238" y="1804988"/>
          <p14:tracePt t="25263" x="4549775" y="1804988"/>
          <p14:tracePt t="25271" x="4540250" y="1804988"/>
          <p14:tracePt t="25279" x="4530725" y="1804988"/>
          <p14:tracePt t="25287" x="4521200" y="1804988"/>
          <p14:tracePt t="25298" x="4513263" y="1804988"/>
          <p14:tracePt t="25303" x="4503738" y="1804988"/>
          <p14:tracePt t="25311" x="4484688" y="1804988"/>
          <p14:tracePt t="25319" x="4467225" y="1804988"/>
          <p14:tracePt t="25326" x="4457700" y="1804988"/>
          <p14:tracePt t="25335" x="4440238" y="1804988"/>
          <p14:tracePt t="25343" x="4403725" y="1804988"/>
          <p14:tracePt t="25351" x="4357688" y="1814513"/>
          <p14:tracePt t="25359" x="4311650" y="1833563"/>
          <p14:tracePt t="25368" x="4257675" y="1860550"/>
          <p14:tracePt t="25375" x="4157663" y="1906588"/>
          <p14:tracePt t="25383" x="4075113" y="1914525"/>
          <p14:tracePt t="25391" x="3948113" y="1943100"/>
          <p14:tracePt t="25400" x="3829050" y="1987550"/>
          <p14:tracePt t="25407" x="3702050" y="2016125"/>
          <p14:tracePt t="25417" x="3592513" y="2060575"/>
          <p14:tracePt t="25422" x="3455988" y="2089150"/>
          <p14:tracePt t="25432" x="3346450" y="2133600"/>
          <p14:tracePt t="25438" x="3263900" y="2143125"/>
          <p14:tracePt t="25449" x="3208338" y="2143125"/>
          <p14:tracePt t="25455" x="3144838" y="2160588"/>
          <p14:tracePt t="25465" x="3117850" y="2160588"/>
          <p14:tracePt t="25471" x="3090863" y="2160588"/>
          <p14:tracePt t="25479" x="3071813" y="2160588"/>
          <p14:tracePt t="25487" x="3035300" y="2160588"/>
          <p14:tracePt t="25495" x="2998788" y="2160588"/>
          <p14:tracePt t="25503" x="2971800" y="2160588"/>
          <p14:tracePt t="25511" x="2935288" y="2160588"/>
          <p14:tracePt t="25520" x="2889250" y="2160588"/>
          <p14:tracePt t="25528" x="2852738" y="2160588"/>
          <p14:tracePt t="25535" x="2798763" y="2152650"/>
          <p14:tracePt t="25543" x="2752725" y="2152650"/>
          <p14:tracePt t="25550" x="2716213" y="2152650"/>
          <p14:tracePt t="25559" x="2679700" y="2152650"/>
          <p14:tracePt t="25567" x="2643188" y="2152650"/>
          <p14:tracePt t="25575" x="2625725" y="2152650"/>
          <p14:tracePt t="25583" x="2616200" y="2152650"/>
          <p14:tracePt t="25591" x="2598738" y="2152650"/>
          <p14:tracePt t="25744" x="2589213" y="2160588"/>
          <p14:tracePt t="25759" x="2589213" y="2170113"/>
          <p14:tracePt t="25767" x="2579688" y="2179638"/>
          <p14:tracePt t="25776" x="2570163" y="2189163"/>
          <p14:tracePt t="25783" x="2552700" y="2197100"/>
          <p14:tracePt t="25808" x="2543175" y="2197100"/>
          <p14:tracePt t="25816" x="2533650" y="2197100"/>
          <p14:tracePt t="25827" x="2525713" y="2197100"/>
          <p14:tracePt t="25833" x="2516188" y="2197100"/>
          <p14:tracePt t="25841" x="2506663" y="2197100"/>
          <p14:tracePt t="25856" x="2479675" y="2197100"/>
          <p14:tracePt t="25865" x="2470150" y="2197100"/>
          <p14:tracePt t="25887" x="2443163" y="2197100"/>
          <p14:tracePt t="25904" x="2433638" y="2197100"/>
          <p14:tracePt t="25921" x="2425700" y="2197100"/>
          <p14:tracePt t="25944" x="2416175" y="2197100"/>
          <p14:tracePt t="26047" x="2425700" y="2197100"/>
          <p14:tracePt t="26055" x="2452688" y="2170113"/>
          <p14:tracePt t="26063" x="2489200" y="2152650"/>
          <p14:tracePt t="26072" x="2543175" y="2133600"/>
          <p14:tracePt t="26080" x="2606675" y="2106613"/>
          <p14:tracePt t="26087" x="2643188" y="2097088"/>
          <p14:tracePt t="26097" x="2708275" y="2079625"/>
          <p14:tracePt t="26106" x="2789238" y="2060575"/>
          <p14:tracePt t="26112" x="2825750" y="2043113"/>
          <p14:tracePt t="26120" x="2871788" y="2033588"/>
          <p14:tracePt t="26128" x="2898775" y="2024063"/>
          <p14:tracePt t="26136" x="2944813" y="2006600"/>
          <p14:tracePt t="26144" x="2954338" y="1997075"/>
          <p14:tracePt t="26153" x="2981325" y="1987550"/>
          <p14:tracePt t="26171" x="2990850" y="1979613"/>
          <p14:tracePt t="26272" x="2990850" y="1987550"/>
          <p14:tracePt t="26279" x="2990850" y="1997075"/>
          <p14:tracePt t="26295" x="2990850" y="2006600"/>
          <p14:tracePt t="26392" x="3035300" y="1970088"/>
          <p14:tracePt t="26404" x="3127375" y="1943100"/>
          <p14:tracePt t="26407" x="3208338" y="1933575"/>
          <p14:tracePt t="26415" x="3300413" y="1906588"/>
          <p14:tracePt t="26423" x="3436938" y="1860550"/>
          <p14:tracePt t="26431" x="3563938" y="1833563"/>
          <p14:tracePt t="26438" x="3709988" y="1787525"/>
          <p14:tracePt t="26448" x="3865563" y="1724025"/>
          <p14:tracePt t="26455" x="3984625" y="1687513"/>
          <p14:tracePt t="26464" x="4111625" y="1624013"/>
          <p14:tracePt t="26471" x="4211638" y="1587500"/>
          <p14:tracePt t="26480" x="4303713" y="1558925"/>
          <p14:tracePt t="26486" x="4384675" y="1514475"/>
          <p14:tracePt t="26496" x="4448175" y="1485900"/>
          <p14:tracePt t="26502" x="4494213" y="1477963"/>
          <p14:tracePt t="26511" x="4540250" y="1458913"/>
          <p14:tracePt t="26519" x="4557713" y="1458913"/>
          <p14:tracePt t="26535" x="4576763" y="1458913"/>
          <p14:tracePt t="26543" x="4586288" y="1458913"/>
          <p14:tracePt t="26559" x="4594225" y="1458913"/>
          <p14:tracePt t="26575" x="4622800" y="1458913"/>
          <p14:tracePt t="26591" x="4640263" y="1458913"/>
          <p14:tracePt t="26599" x="4649788" y="1468438"/>
          <p14:tracePt t="26607" x="4659313" y="1477963"/>
          <p14:tracePt t="26623" x="4676775" y="1495425"/>
          <p14:tracePt t="26703" x="4686300" y="1495425"/>
          <p14:tracePt t="26714" x="4703763" y="1495425"/>
          <p14:tracePt t="26728" x="4713288" y="1495425"/>
          <p14:tracePt t="26752" x="4722813" y="1495425"/>
          <p14:tracePt t="26780" x="4730750" y="1485900"/>
          <p14:tracePt t="26839" x="4730750" y="1495425"/>
          <p14:tracePt t="26855" x="4730750" y="1522413"/>
          <p14:tracePt t="26863" x="4730750" y="1531938"/>
          <p14:tracePt t="26879" x="4730750" y="1541463"/>
          <p14:tracePt t="26886" x="4730750" y="1550988"/>
          <p14:tracePt t="27096" x="4730750" y="1568450"/>
          <p14:tracePt t="27106" x="4713288" y="1595438"/>
          <p14:tracePt t="27112" x="4703763" y="1614488"/>
          <p14:tracePt t="27120" x="4695825" y="1631950"/>
          <p14:tracePt t="27128" x="4686300" y="1668463"/>
          <p14:tracePt t="27154" x="4686300" y="1677988"/>
          <p14:tracePt t="27263" x="4686300" y="1660525"/>
          <p14:tracePt t="27271" x="4695825" y="1631950"/>
          <p14:tracePt t="27279" x="4703763" y="1631950"/>
          <p14:tracePt t="27287" x="4703763" y="1604963"/>
          <p14:tracePt t="27296" x="4713288" y="1595438"/>
          <p14:tracePt t="27303" x="4713288" y="1587500"/>
          <p14:tracePt t="27328" x="4713288" y="1577975"/>
          <p14:tracePt t="27425" x="4713288" y="1587500"/>
          <p14:tracePt t="27665" x="4713288" y="1595438"/>
          <p14:tracePt t="27673" x="4713288" y="1604963"/>
          <p14:tracePt t="27682" x="4713288" y="1614488"/>
          <p14:tracePt t="27688" x="4703763" y="1624013"/>
          <p14:tracePt t="28010" x="4695825" y="1631950"/>
          <p14:tracePt t="28215" x="4703763" y="1631950"/>
          <p14:tracePt t="28224" x="4695825" y="1651000"/>
          <p14:tracePt t="28232" x="4686300" y="1677988"/>
          <p14:tracePt t="28240" x="4667250" y="1714500"/>
          <p14:tracePt t="28250" x="4659313" y="1724025"/>
          <p14:tracePt t="28256" x="4649788" y="1731963"/>
          <p14:tracePt t="28272" x="4649788" y="1751013"/>
          <p14:tracePt t="28287" x="4640263" y="1760538"/>
          <p14:tracePt t="28327" x="4630738" y="1768475"/>
          <p14:tracePt t="28335" x="4603750" y="1787525"/>
          <p14:tracePt t="28343" x="4586288" y="1804988"/>
          <p14:tracePt t="28351" x="4557713" y="1824038"/>
          <p14:tracePt t="28359" x="4494213" y="1851025"/>
          <p14:tracePt t="28368" x="4448175" y="1887538"/>
          <p14:tracePt t="28375" x="4367213" y="1943100"/>
          <p14:tracePt t="28383" x="4284663" y="2016125"/>
          <p14:tracePt t="28391" x="4184650" y="2070100"/>
          <p14:tracePt t="28399" x="4102100" y="2106613"/>
          <p14:tracePt t="28407" x="3984625" y="2216150"/>
          <p14:tracePt t="28415" x="3892550" y="2252663"/>
          <p14:tracePt t="28423" x="3783013" y="2325688"/>
          <p14:tracePt t="28431" x="3702050" y="2379663"/>
          <p14:tracePt t="28439" x="3636963" y="2435225"/>
          <p14:tracePt t="28447" x="3573463" y="2498725"/>
          <p14:tracePt t="28454" x="3527425" y="2535238"/>
          <p14:tracePt t="28465" x="3473450" y="2589213"/>
          <p14:tracePt t="28471" x="3427413" y="2635250"/>
          <p14:tracePt t="28479" x="3390900" y="2671763"/>
          <p14:tracePt t="28487" x="3327400" y="2708275"/>
          <p14:tracePt t="28495" x="3281363" y="2754313"/>
          <p14:tracePt t="28503" x="3227388" y="2808288"/>
          <p14:tracePt t="28511" x="3181350" y="2836863"/>
          <p14:tracePt t="28519" x="3154363" y="2873375"/>
          <p14:tracePt t="28527" x="3100388" y="2917825"/>
          <p14:tracePt t="28535" x="3054350" y="2954338"/>
          <p14:tracePt t="28544" x="3017838" y="3000375"/>
          <p14:tracePt t="28550" x="2998788" y="3036888"/>
          <p14:tracePt t="28559" x="2971800" y="3054350"/>
          <p14:tracePt t="28567" x="2935288" y="3090863"/>
          <p14:tracePt t="28575" x="2917825" y="3090863"/>
          <p14:tracePt t="28583" x="2908300" y="3090863"/>
          <p14:tracePt t="28590" x="2898775" y="3090863"/>
          <p14:tracePt t="28599" x="2881313" y="3090863"/>
          <p14:tracePt t="28608" x="2871788" y="3090863"/>
          <p14:tracePt t="28616" x="2862263" y="3090863"/>
          <p14:tracePt t="28624" x="2844800" y="3090863"/>
          <p14:tracePt t="28632" x="2835275" y="3090863"/>
          <p14:tracePt t="28649" x="2817813" y="3082925"/>
          <p14:tracePt t="28672" x="2798763" y="3082925"/>
          <p14:tracePt t="28682" x="2789238" y="3082925"/>
          <p14:tracePt t="28688" x="2781300" y="3082925"/>
          <p14:tracePt t="28700" x="2752725" y="3082925"/>
          <p14:tracePt t="28704" x="2744788" y="3082925"/>
          <p14:tracePt t="28712" x="2735263" y="3082925"/>
          <p14:tracePt t="28718" x="2708275" y="3082925"/>
          <p14:tracePt t="28736" x="2671763" y="3082925"/>
          <p14:tracePt t="28760" x="2662238" y="3082925"/>
          <p14:tracePt t="28767" x="2652713" y="3082925"/>
          <p14:tracePt t="28775" x="2635250" y="3082925"/>
          <p14:tracePt t="28783" x="2625725" y="3090863"/>
          <p14:tracePt t="28799" x="2606675" y="3100388"/>
          <p14:tracePt t="28807" x="2579688" y="3109913"/>
          <p14:tracePt t="28815" x="2570163" y="3119438"/>
          <p14:tracePt t="28823" x="2562225" y="3127375"/>
          <p14:tracePt t="28831" x="2533650" y="3127375"/>
          <p14:tracePt t="28839" x="2525713" y="3136900"/>
          <p14:tracePt t="28856" x="2498725" y="3136900"/>
          <p14:tracePt t="28866" x="2489200" y="3136900"/>
          <p14:tracePt t="28872" x="2462213" y="3136900"/>
          <p14:tracePt t="28885" x="2443163" y="3136900"/>
          <p14:tracePt t="28888" x="2416175" y="3136900"/>
          <p14:tracePt t="28896" x="2406650" y="3136900"/>
          <p14:tracePt t="28902" x="2389188" y="3136900"/>
          <p14:tracePt t="28919" x="2370138" y="3127375"/>
          <p14:tracePt t="28927" x="2360613" y="3119438"/>
          <p14:tracePt t="28935" x="2352675" y="3109913"/>
          <p14:tracePt t="28951" x="2352675" y="3100388"/>
          <p14:tracePt t="28966" x="2343150" y="3090863"/>
          <p14:tracePt t="28983" x="2343150" y="3082925"/>
          <p14:tracePt t="29159" x="2352675" y="3082925"/>
          <p14:tracePt t="29167" x="2370138" y="3082925"/>
          <p14:tracePt t="29175" x="2397125" y="3082925"/>
          <p14:tracePt t="29182" x="2416175" y="3082925"/>
          <p14:tracePt t="29191" x="2462213" y="3073400"/>
          <p14:tracePt t="29199" x="2489200" y="3063875"/>
          <p14:tracePt t="29207" x="2533650" y="3036888"/>
          <p14:tracePt t="29215" x="2562225" y="3017838"/>
          <p14:tracePt t="29223" x="2606675" y="3017838"/>
          <p14:tracePt t="29231" x="2662238" y="3000375"/>
          <p14:tracePt t="29240" x="2708275" y="3000375"/>
          <p14:tracePt t="29249" x="2725738" y="2982913"/>
          <p14:tracePt t="29255" x="2752725" y="2973388"/>
          <p14:tracePt t="29263" x="2762250" y="2973388"/>
          <p14:tracePt t="29271" x="2781300" y="2973388"/>
          <p14:tracePt t="29280" x="2798763" y="2973388"/>
          <p14:tracePt t="29296" x="2808288" y="2973388"/>
          <p14:tracePt t="29328" x="2817813" y="2973388"/>
          <p14:tracePt t="29341" x="2835275" y="2973388"/>
          <p14:tracePt t="29342" x="2852738" y="2990850"/>
          <p14:tracePt t="29350" x="2862263" y="3000375"/>
          <p14:tracePt t="29360" x="2889250" y="3027363"/>
          <p14:tracePt t="29370" x="2898775" y="3027363"/>
          <p14:tracePt t="29374" x="2908300" y="3036888"/>
          <p14:tracePt t="29383" x="2917825" y="3046413"/>
          <p14:tracePt t="29391" x="2925763" y="3054350"/>
          <p14:tracePt t="29503" x="2935288" y="3046413"/>
          <p14:tracePt t="29519" x="2935288" y="3027363"/>
          <p14:tracePt t="29527" x="2944813" y="3027363"/>
          <p14:tracePt t="29543" x="2954338" y="3009900"/>
          <p14:tracePt t="29559" x="2962275" y="3000375"/>
          <p14:tracePt t="29575" x="2981325" y="2990850"/>
          <p14:tracePt t="29583" x="2990850" y="2982913"/>
          <p14:tracePt t="29607" x="3008313" y="2973388"/>
          <p14:tracePt t="29624" x="3017838" y="2973388"/>
          <p14:tracePt t="29631" x="3027363" y="2973388"/>
          <p14:tracePt t="29639" x="3044825" y="2973388"/>
          <p14:tracePt t="29647" x="3063875" y="2973388"/>
          <p14:tracePt t="29656" x="3090863" y="2973388"/>
          <p14:tracePt t="29666" x="3108325" y="2973388"/>
          <p14:tracePt t="29672" x="3136900" y="2963863"/>
          <p14:tracePt t="29680" x="3154363" y="2954338"/>
          <p14:tracePt t="29687" x="3190875" y="2954338"/>
          <p14:tracePt t="29695" x="3217863" y="2936875"/>
          <p14:tracePt t="29703" x="3244850" y="2917825"/>
          <p14:tracePt t="29712" x="3290888" y="2881313"/>
          <p14:tracePt t="29720" x="3309938" y="2863850"/>
          <p14:tracePt t="29728" x="3373438" y="2827338"/>
          <p14:tracePt t="29736" x="3419475" y="2790825"/>
          <p14:tracePt t="29742" x="3446463" y="2771775"/>
          <p14:tracePt t="29752" x="3490913" y="2735263"/>
          <p14:tracePt t="29763" x="3556000" y="2698750"/>
          <p14:tracePt t="29769" x="3619500" y="2671763"/>
          <p14:tracePt t="29780" x="3702050" y="2617788"/>
          <p14:tracePt t="29783" x="3765550" y="2581275"/>
          <p14:tracePt t="29791" x="3792538" y="2562225"/>
          <p14:tracePt t="29799" x="3856038" y="2525713"/>
          <p14:tracePt t="29807" x="3875088" y="2508250"/>
          <p14:tracePt t="29815" x="3919538" y="2462213"/>
          <p14:tracePt t="29824" x="3956050" y="2435225"/>
          <p14:tracePt t="29831" x="3975100" y="2416175"/>
          <p14:tracePt t="29839" x="3984625" y="2398713"/>
          <p14:tracePt t="29847" x="4002088" y="2379663"/>
          <p14:tracePt t="29855" x="4011613" y="2371725"/>
          <p14:tracePt t="29863" x="4021138" y="2362200"/>
          <p14:tracePt t="29881" x="4021138" y="2352675"/>
          <p14:tracePt t="29911" x="4021138" y="2343150"/>
          <p14:tracePt t="29929" x="4029075" y="2335213"/>
          <p14:tracePt t="29949" x="4038600" y="2325688"/>
          <p14:tracePt t="29951" x="4048125" y="2316163"/>
          <p14:tracePt t="29958" x="4057650" y="2306638"/>
          <p14:tracePt t="29966" x="4075113" y="2289175"/>
          <p14:tracePt t="29975" x="4102100" y="2270125"/>
          <p14:tracePt t="29983" x="4148138" y="2252663"/>
          <p14:tracePt t="29991" x="4194175" y="2197100"/>
          <p14:tracePt t="29999" x="4238625" y="2160588"/>
          <p14:tracePt t="30007" x="4294188" y="2116138"/>
          <p14:tracePt t="30015" x="4340225" y="2079625"/>
          <p14:tracePt t="30024" x="4403725" y="2024063"/>
          <p14:tracePt t="30031" x="4440238" y="2006600"/>
          <p14:tracePt t="30040" x="4467225" y="1979613"/>
          <p14:tracePt t="30047" x="4503738" y="1943100"/>
          <p14:tracePt t="30055" x="4530725" y="1924050"/>
          <p14:tracePt t="30063" x="4549775" y="1914525"/>
          <p14:tracePt t="30071" x="4567238" y="1897063"/>
          <p14:tracePt t="30079" x="4603750" y="1870075"/>
          <p14:tracePt t="30105" x="4613275" y="1860550"/>
          <p14:tracePt t="30112" x="4622800" y="1851025"/>
          <p14:tracePt t="30120" x="4630738" y="1841500"/>
          <p14:tracePt t="30144" x="4649788" y="1833563"/>
          <p14:tracePt t="30207" x="4667250" y="1833563"/>
          <p14:tracePt t="30232" x="4676775" y="1833563"/>
          <p14:tracePt t="30240" x="4676775" y="1841500"/>
          <p14:tracePt t="30256" x="4676775" y="1851025"/>
          <p14:tracePt t="30263" x="4676775" y="1860550"/>
          <p14:tracePt t="30271" x="4686300" y="1860550"/>
          <p14:tracePt t="30345" x="4713288" y="1860550"/>
          <p14:tracePt t="30354" x="4722813" y="1860550"/>
          <p14:tracePt t="30360" x="4749800" y="1860550"/>
          <p14:tracePt t="30368" x="4767263" y="1860550"/>
          <p14:tracePt t="30374" x="4786313" y="1841500"/>
          <p14:tracePt t="30383" x="4803775" y="1824038"/>
          <p14:tracePt t="30392" x="4813300" y="1814513"/>
          <p14:tracePt t="30406" x="4822825" y="1804988"/>
          <p14:tracePt t="30406" x="4832350" y="1804988"/>
          <p14:tracePt t="30415" x="4840288" y="1797050"/>
          <p14:tracePt t="30431" x="4849813" y="1787525"/>
          <p14:tracePt t="30639" x="4849813" y="1797050"/>
          <p14:tracePt t="30679" x="4840288" y="1797050"/>
          <p14:tracePt t="30703" x="4832350" y="1787525"/>
          <p14:tracePt t="30777" x="4822825" y="1787525"/>
          <p14:tracePt t="30790" x="4813300" y="1787525"/>
          <p14:tracePt t="30798" x="4803775" y="1787525"/>
          <p14:tracePt t="30815" x="4786313" y="1787525"/>
          <p14:tracePt t="30822" x="4776788" y="1787525"/>
          <p14:tracePt t="30831" x="4767263" y="1797050"/>
          <p14:tracePt t="30863" x="4759325" y="1797050"/>
          <p14:tracePt t="30871" x="4749800" y="1797050"/>
          <p14:tracePt t="30901" x="4730750" y="1778000"/>
          <p14:tracePt t="30902" x="4730750" y="1768475"/>
          <p14:tracePt t="30920" x="4730750" y="1760538"/>
          <p14:tracePt t="30944" x="4730750" y="1751013"/>
          <p14:tracePt t="30960" x="4730750" y="1741488"/>
          <p14:tracePt t="30967" x="4730750" y="1731963"/>
          <p14:tracePt t="30976" x="4730750" y="1724025"/>
          <p14:tracePt t="30984" x="4730750" y="1714500"/>
          <p14:tracePt t="30992" x="4730750" y="1704975"/>
          <p14:tracePt t="31000" x="4722813" y="1687513"/>
          <p14:tracePt t="31079" x="4722813" y="1677988"/>
          <p14:tracePt t="31095" x="4713288" y="1677988"/>
          <p14:tracePt t="31103" x="4703763" y="1687513"/>
          <p14:tracePt t="31111" x="4695825" y="1697038"/>
          <p14:tracePt t="31126" x="4695825" y="1704975"/>
          <p14:tracePt t="31231" x="4686300" y="1714500"/>
          <p14:tracePt t="31255" x="4667250" y="1714500"/>
          <p14:tracePt t="31263" x="4659313" y="1704975"/>
          <p14:tracePt t="31271" x="4649788" y="1687513"/>
          <p14:tracePt t="31279" x="4640263" y="1677988"/>
          <p14:tracePt t="31287" x="4630738" y="1668463"/>
          <p14:tracePt t="31295" x="4603750" y="1631950"/>
          <p14:tracePt t="31311" x="4594225" y="1624013"/>
          <p14:tracePt t="31319" x="4586288" y="1595438"/>
          <p14:tracePt t="31326" x="4586288" y="1587500"/>
          <p14:tracePt t="31343" x="4586288" y="1577975"/>
          <p14:tracePt t="31351" x="4586288" y="1568450"/>
          <p14:tracePt t="31359" x="4586288" y="1550988"/>
          <p14:tracePt t="31367" x="4586288" y="1541463"/>
          <p14:tracePt t="31375" x="4586288" y="1522413"/>
          <p14:tracePt t="31383" x="4586288" y="1504950"/>
          <p14:tracePt t="31391" x="4586288" y="1495425"/>
          <p14:tracePt t="31400" x="4586288" y="1485900"/>
          <p14:tracePt t="31407" x="4603750" y="1468438"/>
          <p14:tracePt t="31415" x="4622800" y="1449388"/>
          <p14:tracePt t="31423" x="4640263" y="1441450"/>
          <p14:tracePt t="31431" x="4659313" y="1431925"/>
          <p14:tracePt t="31439" x="4676775" y="1412875"/>
          <p14:tracePt t="31447" x="4695825" y="1404938"/>
          <p14:tracePt t="31454" x="4740275" y="1395413"/>
          <p14:tracePt t="31462" x="4759325" y="1385888"/>
          <p14:tracePt t="31470" x="4786313" y="1368425"/>
          <p14:tracePt t="31480" x="4813300" y="1349375"/>
          <p14:tracePt t="31487" x="4849813" y="1339850"/>
          <p14:tracePt t="31495" x="4905375" y="1331913"/>
          <p14:tracePt t="31503" x="4922838" y="1331913"/>
          <p14:tracePt t="31513" x="4959350" y="1312863"/>
          <p14:tracePt t="31519" x="5005388" y="1312863"/>
          <p14:tracePt t="31528" x="5022850" y="1312863"/>
          <p14:tracePt t="31537" x="5059363" y="1312863"/>
          <p14:tracePt t="31553" x="5122863" y="1312863"/>
          <p14:tracePt t="31560" x="5141913" y="1312863"/>
          <p14:tracePt t="31568" x="5151438" y="1312863"/>
          <p14:tracePt t="31577" x="5159375" y="1322388"/>
          <p14:tracePt t="31584" x="5178425" y="1349375"/>
          <p14:tracePt t="31592" x="5178425" y="1368425"/>
          <p14:tracePt t="31601" x="5178425" y="1404938"/>
          <p14:tracePt t="31607" x="5178425" y="1458913"/>
          <p14:tracePt t="31615" x="5178425" y="1522413"/>
          <p14:tracePt t="31625" x="5178425" y="1558925"/>
          <p14:tracePt t="31631" x="5178425" y="1604963"/>
          <p14:tracePt t="31639" x="5178425" y="1631950"/>
          <p14:tracePt t="31647" x="5178425" y="1660525"/>
          <p14:tracePt t="31655" x="5178425" y="1677988"/>
          <p14:tracePt t="31663" x="5178425" y="1704975"/>
          <p14:tracePt t="31671" x="5178425" y="1714500"/>
          <p14:tracePt t="31679" x="5159375" y="1731963"/>
          <p14:tracePt t="31687" x="5151438" y="1741488"/>
          <p14:tracePt t="31697" x="5132388" y="1760538"/>
          <p14:tracePt t="31703" x="5114925" y="1760538"/>
          <p14:tracePt t="31714" x="5095875" y="1768475"/>
          <p14:tracePt t="31733" x="5068888" y="1768475"/>
          <p14:tracePt t="31735" x="5022850" y="1768475"/>
          <p14:tracePt t="31745" x="5005388" y="1768475"/>
          <p14:tracePt t="31760" x="4978400" y="1768475"/>
          <p14:tracePt t="31767" x="4968875" y="1768475"/>
          <p14:tracePt t="31778" x="4922838" y="1741488"/>
          <p14:tracePt t="31782" x="4905375" y="1724025"/>
          <p14:tracePt t="31790" x="4895850" y="1704975"/>
          <p14:tracePt t="31799" x="4868863" y="1660525"/>
          <p14:tracePt t="31807" x="4859338" y="1631950"/>
          <p14:tracePt t="31815" x="4859338" y="1587500"/>
          <p14:tracePt t="31823" x="4840288" y="1550988"/>
          <p14:tracePt t="31831" x="4822825" y="1504950"/>
          <p14:tracePt t="31840" x="4822825" y="1485900"/>
          <p14:tracePt t="31847" x="4813300" y="1441450"/>
          <p14:tracePt t="31855" x="4813300" y="1431925"/>
          <p14:tracePt t="31862" x="4813300" y="1395413"/>
          <p14:tracePt t="31872" x="4813300" y="1376363"/>
          <p14:tracePt t="31883" x="4813300" y="1358900"/>
          <p14:tracePt t="31895" x="4813300" y="1349375"/>
          <p14:tracePt t="31903" x="4813300" y="1339850"/>
          <p14:tracePt t="31911" x="4822825" y="1331913"/>
          <p14:tracePt t="31921" x="4832350" y="1312863"/>
          <p14:tracePt t="31926" x="4849813" y="1303338"/>
          <p14:tracePt t="31935" x="4859338" y="1303338"/>
          <p14:tracePt t="31943" x="4886325" y="1303338"/>
          <p14:tracePt t="31951" x="4895850" y="1295400"/>
          <p14:tracePt t="31959" x="4905375" y="1295400"/>
          <p14:tracePt t="31967" x="4932363" y="1295400"/>
          <p14:tracePt t="31975" x="4949825" y="1295400"/>
          <p14:tracePt t="31983" x="4978400" y="1295400"/>
          <p14:tracePt t="31991" x="5005388" y="1285875"/>
          <p14:tracePt t="31999" x="5049838" y="1285875"/>
          <p14:tracePt t="32007" x="5086350" y="1285875"/>
          <p14:tracePt t="32015" x="5105400" y="1285875"/>
          <p14:tracePt t="32025" x="5132388" y="1285875"/>
          <p14:tracePt t="32031" x="5151438" y="1285875"/>
          <p14:tracePt t="32039" x="5178425" y="1285875"/>
          <p14:tracePt t="32047" x="5187950" y="1303338"/>
          <p14:tracePt t="32055" x="5195888" y="1322388"/>
          <p14:tracePt t="32063" x="5195888" y="1358900"/>
          <p14:tracePt t="32073" x="5195888" y="1376363"/>
          <p14:tracePt t="32080" x="5195888" y="1404938"/>
          <p14:tracePt t="32087" x="5195888" y="1441450"/>
          <p14:tracePt t="32098" x="5195888" y="1485900"/>
          <p14:tracePt t="32104" x="5195888" y="1514475"/>
          <p14:tracePt t="32111" x="5178425" y="1541463"/>
          <p14:tracePt t="32120" x="5141913" y="1577975"/>
          <p14:tracePt t="32126" x="5095875" y="1624013"/>
          <p14:tracePt t="32135" x="5049838" y="1677988"/>
          <p14:tracePt t="32143" x="5014913" y="1697038"/>
          <p14:tracePt t="32151" x="4968875" y="1741488"/>
          <p14:tracePt t="32159" x="4941888" y="1760538"/>
          <p14:tracePt t="32167" x="4905375" y="1797050"/>
          <p14:tracePt t="32175" x="4886325" y="1814513"/>
          <p14:tracePt t="32184" x="4832350" y="1851025"/>
          <p14:tracePt t="32192" x="4813300" y="1860550"/>
          <p14:tracePt t="32201" x="4795838" y="1870075"/>
          <p14:tracePt t="32208" x="4759325" y="1887538"/>
          <p14:tracePt t="32216" x="4749800" y="1887538"/>
          <p14:tracePt t="32233" x="4740275" y="1887538"/>
          <p14:tracePt t="32240" x="4722813" y="1887538"/>
          <p14:tracePt t="32249" x="4713288" y="1887538"/>
          <p14:tracePt t="32255" x="4695825" y="1887538"/>
          <p14:tracePt t="32265" x="4686300" y="1860550"/>
          <p14:tracePt t="32271" x="4686300" y="1833563"/>
          <p14:tracePt t="32280" x="4686300" y="1787525"/>
          <p14:tracePt t="32286" x="4686300" y="1760538"/>
          <p14:tracePt t="32297" x="4686300" y="1741488"/>
          <p14:tracePt t="32303" x="4686300" y="1714500"/>
          <p14:tracePt t="32311" x="4686300" y="1704975"/>
          <p14:tracePt t="32319" x="4686300" y="1687513"/>
          <p14:tracePt t="32328" x="4686300" y="1668463"/>
          <p14:tracePt t="32337" x="4686300" y="1660525"/>
          <p14:tracePt t="32344" x="4686300" y="1641475"/>
          <p14:tracePt t="32368" x="4695825" y="1641475"/>
          <p14:tracePt t="32376" x="4703763" y="1641475"/>
          <p14:tracePt t="32392" x="4713288" y="1641475"/>
          <p14:tracePt t="32449" x="4730750" y="1641475"/>
          <p14:tracePt t="32465" x="4740275" y="1641475"/>
          <p14:tracePt t="32487" x="4749800" y="1641475"/>
          <p14:tracePt t="32495" x="4759325" y="1641475"/>
          <p14:tracePt t="32503" x="4767263" y="1651000"/>
          <p14:tracePt t="32511" x="4767263" y="1668463"/>
          <p14:tracePt t="32519" x="4767263" y="1697038"/>
          <p14:tracePt t="32527" x="4767263" y="1704975"/>
          <p14:tracePt t="32535" x="4786313" y="1731963"/>
          <p14:tracePt t="32544" x="4786313" y="1741488"/>
          <p14:tracePt t="32559" x="4786313" y="1751013"/>
          <p14:tracePt t="32689" x="4795838" y="1760538"/>
          <p14:tracePt t="32903" x="4795838" y="1768475"/>
          <p14:tracePt t="32911" x="4813300" y="1768475"/>
          <p14:tracePt t="32919" x="4822825" y="1768475"/>
          <p14:tracePt t="32927" x="4832350" y="1778000"/>
          <p14:tracePt t="32935" x="4840288" y="1787525"/>
          <p14:tracePt t="32943" x="4849813" y="1797050"/>
          <p14:tracePt t="32951" x="4859338" y="1797050"/>
          <p14:tracePt t="32959" x="4886325" y="1814513"/>
          <p14:tracePt t="32966" x="4905375" y="1824038"/>
          <p14:tracePt t="32975" x="4922838" y="1833563"/>
          <p14:tracePt t="32983" x="4922838" y="1841500"/>
          <p14:tracePt t="32991" x="4968875" y="1870075"/>
          <p14:tracePt t="32999" x="4986338" y="1887538"/>
          <p14:tracePt t="33007" x="5014913" y="1914525"/>
          <p14:tracePt t="33015" x="5032375" y="1933575"/>
          <p14:tracePt t="33023" x="5068888" y="1951038"/>
          <p14:tracePt t="33031" x="5086350" y="1979613"/>
          <p14:tracePt t="33039" x="5105400" y="2016125"/>
          <p14:tracePt t="33047" x="5114925" y="2033588"/>
          <p14:tracePt t="33055" x="5122863" y="2060575"/>
          <p14:tracePt t="33063" x="5132388" y="2089150"/>
          <p14:tracePt t="33071" x="5132388" y="2116138"/>
          <p14:tracePt t="33079" x="5159375" y="2143125"/>
          <p14:tracePt t="33088" x="5159375" y="2160588"/>
          <p14:tracePt t="33095" x="5159375" y="2170113"/>
          <p14:tracePt t="33103" x="5159375" y="2179638"/>
          <p14:tracePt t="33111" x="5159375" y="2197100"/>
          <p14:tracePt t="33120" x="5159375" y="2206625"/>
          <p14:tracePt t="33128" x="5159375" y="2216150"/>
          <p14:tracePt t="33356" x="5159375" y="2225675"/>
          <p14:tracePt t="33359" x="5159375" y="2252663"/>
          <p14:tracePt t="33367" x="5159375" y="2262188"/>
          <p14:tracePt t="33375" x="5159375" y="2298700"/>
          <p14:tracePt t="33383" x="5159375" y="2306638"/>
          <p14:tracePt t="33391" x="5159375" y="2335213"/>
          <p14:tracePt t="33407" x="5159375" y="2343150"/>
          <p14:tracePt t="33415" x="5159375" y="2352675"/>
          <p14:tracePt t="33423" x="5159375" y="2371725"/>
          <p14:tracePt t="33431" x="5159375" y="2379663"/>
          <p14:tracePt t="33527" x="5159375" y="2371725"/>
          <p14:tracePt t="33535" x="5159375" y="2352675"/>
          <p14:tracePt t="33543" x="5159375" y="2335213"/>
          <p14:tracePt t="33551" x="5159375" y="2325688"/>
          <p14:tracePt t="33575" x="5151438" y="2306638"/>
          <p14:tracePt t="33639" x="5141913" y="2325688"/>
          <p14:tracePt t="33647" x="5141913" y="2335213"/>
          <p14:tracePt t="33656" x="5122863" y="2352675"/>
          <p14:tracePt t="33672" x="5114925" y="2379663"/>
          <p14:tracePt t="33904" x="5105400" y="2398713"/>
          <p14:tracePt t="33912" x="5095875" y="2416175"/>
          <p14:tracePt t="33918" x="5068888" y="2452688"/>
          <p14:tracePt t="33927" x="5059363" y="2471738"/>
          <p14:tracePt t="33935" x="5049838" y="2481263"/>
          <p14:tracePt t="33943" x="5049838" y="2489200"/>
          <p14:tracePt t="33952" x="5032375" y="2508250"/>
          <p14:tracePt t="33968" x="5022850" y="2508250"/>
          <p14:tracePt t="33991" x="5022850" y="2517775"/>
          <p14:tracePt t="34007" x="5022850" y="2525713"/>
          <p14:tracePt t="34047" x="5022850" y="2535238"/>
          <p14:tracePt t="34240" x="5022850" y="2554288"/>
          <p14:tracePt t="34256" x="5022850" y="2562225"/>
          <p14:tracePt t="34280" x="5022850" y="2571750"/>
          <p14:tracePt t="34288" x="5005388" y="2598738"/>
          <p14:tracePt t="34297" x="5005388" y="2608263"/>
          <p14:tracePt t="34304" x="4986338" y="2625725"/>
          <p14:tracePt t="34314" x="4968875" y="2644775"/>
          <p14:tracePt t="34324" x="4949825" y="2662238"/>
          <p14:tracePt t="34326" x="4941888" y="2671763"/>
          <p14:tracePt t="34335" x="4922838" y="2690813"/>
          <p14:tracePt t="34343" x="4905375" y="2698750"/>
          <p14:tracePt t="34351" x="4895850" y="2708275"/>
          <p14:tracePt t="34671" x="4886325" y="2708275"/>
          <p14:tracePt t="37081" x="4886325" y="2698750"/>
          <p14:tracePt t="37092" x="4886325" y="2690813"/>
          <p14:tracePt t="37097" x="4886325" y="2654300"/>
          <p14:tracePt t="37108" x="4905375" y="2635250"/>
          <p14:tracePt t="37120" x="4922838" y="2635250"/>
          <p14:tracePt t="37135" x="4932363" y="2625725"/>
          <p14:tracePt t="37159" x="4932363" y="2617788"/>
          <p14:tracePt t="37167" x="4932363" y="2608263"/>
          <p14:tracePt t="37175" x="4932363" y="2598738"/>
          <p14:tracePt t="37183" x="4913313" y="2571750"/>
          <p14:tracePt t="37191" x="4895850" y="2562225"/>
          <p14:tracePt t="37199" x="4849813" y="2562225"/>
          <p14:tracePt t="37206" x="4822825" y="2554288"/>
          <p14:tracePt t="37215" x="4786313" y="2554288"/>
          <p14:tracePt t="37223" x="4730750" y="2554288"/>
          <p14:tracePt t="37232" x="4686300" y="2554288"/>
          <p14:tracePt t="37240" x="4649788" y="2554288"/>
          <p14:tracePt t="37251" x="4613275" y="2544763"/>
          <p14:tracePt t="37257" x="4557713" y="2517775"/>
          <p14:tracePt t="37269" x="4530725" y="2508250"/>
          <p14:tracePt t="37273" x="4513263" y="2498725"/>
          <p14:tracePt t="37282" x="4448175" y="2462213"/>
          <p14:tracePt t="37287" x="4430713" y="2452688"/>
          <p14:tracePt t="37296" x="4413250" y="2435225"/>
          <p14:tracePt t="37303" x="4367213" y="2398713"/>
          <p14:tracePt t="37313" x="4357688" y="2389188"/>
          <p14:tracePt t="37319" x="4330700" y="2389188"/>
          <p14:tracePt t="37327" x="4303713" y="2352675"/>
          <p14:tracePt t="37343" x="4238625" y="2325688"/>
          <p14:tracePt t="37351" x="4221163" y="2325688"/>
          <p14:tracePt t="37359" x="4194175" y="2306638"/>
          <p14:tracePt t="37368" x="4148138" y="2298700"/>
          <p14:tracePt t="37375" x="4111625" y="2298700"/>
          <p14:tracePt t="37383" x="4065588" y="2289175"/>
          <p14:tracePt t="37391" x="4029075" y="2289175"/>
          <p14:tracePt t="37400" x="3984625" y="2279650"/>
          <p14:tracePt t="37409" x="3911600" y="2262188"/>
          <p14:tracePt t="37421" x="3865563" y="2252663"/>
          <p14:tracePt t="37424" x="3775075" y="2243138"/>
          <p14:tracePt t="37434" x="3719513" y="2243138"/>
          <p14:tracePt t="37440" x="3656013" y="2225675"/>
          <p14:tracePt t="37450" x="3582988" y="2216150"/>
          <p14:tracePt t="37456" x="3500438" y="2189163"/>
          <p14:tracePt t="37470" x="3419475" y="2160588"/>
          <p14:tracePt t="37470" x="3327400" y="2152650"/>
          <p14:tracePt t="37479" x="3244850" y="2106613"/>
          <p14:tracePt t="37487" x="3171825" y="2097088"/>
          <p14:tracePt t="37497" x="3108325" y="2089150"/>
          <p14:tracePt t="37505" x="2998788" y="2043113"/>
          <p14:tracePt t="37514" x="2917825" y="2024063"/>
          <p14:tracePt t="37520" x="2852738" y="1987550"/>
          <p14:tracePt t="37530" x="2781300" y="1979613"/>
          <p14:tracePt t="37534" x="2698750" y="1951038"/>
          <p14:tracePt t="37543" x="2598738" y="1906588"/>
          <p14:tracePt t="37551" x="2525713" y="1897063"/>
          <p14:tracePt t="37559" x="2425700" y="1851025"/>
          <p14:tracePt t="37567" x="2333625" y="1841500"/>
          <p14:tracePt t="37575" x="2251075" y="1814513"/>
          <p14:tracePt t="37583" x="2160588" y="1768475"/>
          <p14:tracePt t="37591" x="2041525" y="1731963"/>
          <p14:tracePt t="37599" x="1941513" y="1687513"/>
          <p14:tracePt t="37607" x="1831975" y="1631950"/>
          <p14:tracePt t="37615" x="1714500" y="1587500"/>
          <p14:tracePt t="37624" x="1612900" y="1541463"/>
          <p14:tracePt t="37632" x="1512888" y="1485900"/>
          <p14:tracePt t="37640" x="1403350" y="1458913"/>
          <p14:tracePt t="37647" x="1303338" y="1404938"/>
          <p14:tracePt t="37655" x="1203325" y="1358900"/>
          <p14:tracePt t="37664" x="1112838" y="1331913"/>
          <p14:tracePt t="37670" x="1047750" y="1276350"/>
          <p14:tracePt t="37679" x="947738" y="1222375"/>
          <p14:tracePt t="37687" x="911225" y="1203325"/>
          <p14:tracePt t="37695" x="838200" y="1166813"/>
          <p14:tracePt t="37704" x="793750" y="1130300"/>
          <p14:tracePt t="37711" x="747713" y="1093788"/>
          <p14:tracePt t="37720" x="684213" y="1057275"/>
          <p14:tracePt t="37728" x="638175" y="1020763"/>
          <p14:tracePt t="37738" x="584200" y="976313"/>
          <p14:tracePt t="37744" x="538163" y="947738"/>
          <p14:tracePt t="37753" x="474663" y="893763"/>
          <p14:tracePt t="37760" x="392113" y="839788"/>
          <p14:tracePt t="37767" x="328613" y="793750"/>
          <p14:tracePt t="37775" x="282575" y="766763"/>
          <p14:tracePt t="37783" x="219075" y="730250"/>
          <p14:tracePt t="37791" x="155575" y="693738"/>
          <p14:tracePt t="37799" x="73025" y="647700"/>
          <p14:tracePt t="37807" x="26988" y="6286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ja-JP" altLang="en-US" sz="4000"/>
              <a:t>プログラムド</a:t>
            </a:r>
            <a:r>
              <a:rPr lang="en-US" altLang="ja-JP" sz="4000"/>
              <a:t>I/O</a:t>
            </a:r>
            <a:br>
              <a:rPr lang="en-US" altLang="ja-JP" sz="4000"/>
            </a:br>
            <a:r>
              <a:rPr lang="ja-JP" altLang="en-US" sz="4000"/>
              <a:t>（</a:t>
            </a:r>
            <a:r>
              <a:rPr lang="en-US" altLang="ja-JP" sz="4000"/>
              <a:t>Isolate I/O</a:t>
            </a:r>
            <a:r>
              <a:rPr lang="ja-JP" altLang="en-US" sz="4000"/>
              <a:t>、</a:t>
            </a:r>
            <a:r>
              <a:rPr lang="en-US" altLang="ja-JP" sz="4000"/>
              <a:t>Separate I/O</a:t>
            </a:r>
            <a:r>
              <a:rPr lang="ja-JP" altLang="en-US" sz="4000"/>
              <a:t>）</a:t>
            </a:r>
          </a:p>
        </p:txBody>
      </p:sp>
      <p:sp>
        <p:nvSpPr>
          <p:cNvPr id="5123" name="Oval 3"/>
          <p:cNvSpPr>
            <a:spLocks noChangeArrowheads="1"/>
          </p:cNvSpPr>
          <p:nvPr/>
        </p:nvSpPr>
        <p:spPr bwMode="auto">
          <a:xfrm>
            <a:off x="107950" y="1916113"/>
            <a:ext cx="2592388" cy="1152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a:t>
            </a:r>
          </a:p>
        </p:txBody>
      </p:sp>
      <p:sp>
        <p:nvSpPr>
          <p:cNvPr id="5124" name="Rectangle 4"/>
          <p:cNvSpPr>
            <a:spLocks noChangeArrowheads="1"/>
          </p:cNvSpPr>
          <p:nvPr/>
        </p:nvSpPr>
        <p:spPr bwMode="auto">
          <a:xfrm>
            <a:off x="539750" y="3860800"/>
            <a:ext cx="936625"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命令</a:t>
            </a:r>
          </a:p>
          <a:p>
            <a:pPr algn="ctr" eaLnBrk="1" hangingPunct="1"/>
            <a:r>
              <a:rPr lang="ja-JP" altLang="en-US"/>
              <a:t>メモリ</a:t>
            </a:r>
          </a:p>
        </p:txBody>
      </p:sp>
      <p:sp>
        <p:nvSpPr>
          <p:cNvPr id="5125" name="Rectangle 5"/>
          <p:cNvSpPr>
            <a:spLocks noChangeArrowheads="1"/>
          </p:cNvSpPr>
          <p:nvPr/>
        </p:nvSpPr>
        <p:spPr bwMode="auto">
          <a:xfrm>
            <a:off x="1476375" y="3860800"/>
            <a:ext cx="936625" cy="15113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データ</a:t>
            </a:r>
          </a:p>
          <a:p>
            <a:pPr algn="ctr" eaLnBrk="1" hangingPunct="1"/>
            <a:r>
              <a:rPr lang="ja-JP" altLang="en-US"/>
              <a:t>メモリ</a:t>
            </a:r>
          </a:p>
        </p:txBody>
      </p:sp>
      <p:sp>
        <p:nvSpPr>
          <p:cNvPr id="5126" name="AutoShape 6"/>
          <p:cNvSpPr>
            <a:spLocks noChangeArrowheads="1"/>
          </p:cNvSpPr>
          <p:nvPr/>
        </p:nvSpPr>
        <p:spPr bwMode="auto">
          <a:xfrm>
            <a:off x="900113" y="3213100"/>
            <a:ext cx="215900" cy="503238"/>
          </a:xfrm>
          <a:prstGeom prst="upArrow">
            <a:avLst>
              <a:gd name="adj1" fmla="val 50000"/>
              <a:gd name="adj2" fmla="val 5827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7" name="Rectangle 7"/>
          <p:cNvSpPr>
            <a:spLocks noChangeArrowheads="1"/>
          </p:cNvSpPr>
          <p:nvPr/>
        </p:nvSpPr>
        <p:spPr bwMode="auto">
          <a:xfrm>
            <a:off x="3133725" y="1917700"/>
            <a:ext cx="1079500" cy="93503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I/O</a:t>
            </a:r>
          </a:p>
        </p:txBody>
      </p:sp>
      <p:sp>
        <p:nvSpPr>
          <p:cNvPr id="5128" name="Rectangle 11"/>
          <p:cNvSpPr>
            <a:spLocks noChangeArrowheads="1"/>
          </p:cNvSpPr>
          <p:nvPr/>
        </p:nvSpPr>
        <p:spPr bwMode="auto">
          <a:xfrm>
            <a:off x="7308850" y="1909763"/>
            <a:ext cx="1727200" cy="4679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9" name="Rectangle 12"/>
          <p:cNvSpPr>
            <a:spLocks noChangeArrowheads="1"/>
          </p:cNvSpPr>
          <p:nvPr/>
        </p:nvSpPr>
        <p:spPr bwMode="auto">
          <a:xfrm>
            <a:off x="7308850" y="1909763"/>
            <a:ext cx="1835150" cy="46878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メモリ領域</a:t>
            </a:r>
          </a:p>
        </p:txBody>
      </p:sp>
      <p:sp>
        <p:nvSpPr>
          <p:cNvPr id="5130" name="Rectangle 13"/>
          <p:cNvSpPr>
            <a:spLocks noChangeArrowheads="1"/>
          </p:cNvSpPr>
          <p:nvPr/>
        </p:nvSpPr>
        <p:spPr bwMode="auto">
          <a:xfrm>
            <a:off x="5076825" y="1916113"/>
            <a:ext cx="1511300" cy="1081087"/>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I/O</a:t>
            </a:r>
            <a:r>
              <a:rPr lang="ja-JP" altLang="en-US"/>
              <a:t>領域</a:t>
            </a:r>
          </a:p>
        </p:txBody>
      </p:sp>
      <p:sp>
        <p:nvSpPr>
          <p:cNvPr id="5131" name="Text Box 14"/>
          <p:cNvSpPr txBox="1">
            <a:spLocks noChangeArrowheads="1"/>
          </p:cNvSpPr>
          <p:nvPr/>
        </p:nvSpPr>
        <p:spPr bwMode="auto">
          <a:xfrm>
            <a:off x="6659563" y="18573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0000</a:t>
            </a:r>
          </a:p>
        </p:txBody>
      </p:sp>
      <p:sp>
        <p:nvSpPr>
          <p:cNvPr id="5132" name="Text Box 15"/>
          <p:cNvSpPr txBox="1">
            <a:spLocks noChangeArrowheads="1"/>
          </p:cNvSpPr>
          <p:nvPr/>
        </p:nvSpPr>
        <p:spPr bwMode="auto">
          <a:xfrm>
            <a:off x="6588125" y="6302375"/>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FFFF</a:t>
            </a:r>
          </a:p>
        </p:txBody>
      </p:sp>
      <p:sp>
        <p:nvSpPr>
          <p:cNvPr id="5133" name="Rectangle 16"/>
          <p:cNvSpPr>
            <a:spLocks noChangeArrowheads="1"/>
          </p:cNvSpPr>
          <p:nvPr/>
        </p:nvSpPr>
        <p:spPr bwMode="auto">
          <a:xfrm>
            <a:off x="3349625" y="2649538"/>
            <a:ext cx="720725" cy="73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4" name="Rectangle 17"/>
          <p:cNvSpPr>
            <a:spLocks noChangeArrowheads="1"/>
          </p:cNvSpPr>
          <p:nvPr/>
        </p:nvSpPr>
        <p:spPr bwMode="auto">
          <a:xfrm>
            <a:off x="3349625" y="2722563"/>
            <a:ext cx="720725" cy="73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5" name="Rectangle 18"/>
          <p:cNvSpPr>
            <a:spLocks noChangeArrowheads="1"/>
          </p:cNvSpPr>
          <p:nvPr/>
        </p:nvSpPr>
        <p:spPr bwMode="auto">
          <a:xfrm>
            <a:off x="5076825" y="1916113"/>
            <a:ext cx="1509713" cy="73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6" name="Rectangle 19"/>
          <p:cNvSpPr>
            <a:spLocks noChangeArrowheads="1"/>
          </p:cNvSpPr>
          <p:nvPr/>
        </p:nvSpPr>
        <p:spPr bwMode="auto">
          <a:xfrm>
            <a:off x="5076825" y="1987550"/>
            <a:ext cx="1509713" cy="73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7" name="Line 21"/>
          <p:cNvSpPr>
            <a:spLocks noChangeShapeType="1"/>
          </p:cNvSpPr>
          <p:nvPr/>
        </p:nvSpPr>
        <p:spPr bwMode="auto">
          <a:xfrm flipV="1">
            <a:off x="4067175" y="1989138"/>
            <a:ext cx="1009650"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8" name="AutoShape 22"/>
          <p:cNvSpPr>
            <a:spLocks noChangeArrowheads="1"/>
          </p:cNvSpPr>
          <p:nvPr/>
        </p:nvSpPr>
        <p:spPr bwMode="auto">
          <a:xfrm>
            <a:off x="1836738" y="3213100"/>
            <a:ext cx="215900" cy="503238"/>
          </a:xfrm>
          <a:prstGeom prst="upDownArrow">
            <a:avLst>
              <a:gd name="adj1" fmla="val 50000"/>
              <a:gd name="adj2" fmla="val 4661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9" name="AutoShape 23"/>
          <p:cNvSpPr>
            <a:spLocks noChangeArrowheads="1"/>
          </p:cNvSpPr>
          <p:nvPr/>
        </p:nvSpPr>
        <p:spPr bwMode="auto">
          <a:xfrm>
            <a:off x="2700338" y="2420938"/>
            <a:ext cx="431800" cy="144462"/>
          </a:xfrm>
          <a:prstGeom prst="leftRightArrow">
            <a:avLst>
              <a:gd name="adj1" fmla="val 50000"/>
              <a:gd name="adj2" fmla="val 5978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40" name="Text Box 24"/>
          <p:cNvSpPr txBox="1">
            <a:spLocks noChangeArrowheads="1"/>
          </p:cNvSpPr>
          <p:nvPr/>
        </p:nvSpPr>
        <p:spPr bwMode="auto">
          <a:xfrm>
            <a:off x="2771775" y="3141663"/>
            <a:ext cx="23653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独立したバスを持つ</a:t>
            </a:r>
          </a:p>
          <a:p>
            <a:pPr eaLnBrk="1" hangingPunct="1"/>
            <a:r>
              <a:rPr lang="en-US" altLang="ja-JP" b="1"/>
              <a:t>I/O</a:t>
            </a:r>
            <a:r>
              <a:rPr lang="ja-JP" altLang="en-US" b="1"/>
              <a:t>命令を持つ</a:t>
            </a:r>
          </a:p>
          <a:p>
            <a:pPr eaLnBrk="1" hangingPunct="1"/>
            <a:r>
              <a:rPr lang="en-US" altLang="ja-JP" b="1"/>
              <a:t>IN 0</a:t>
            </a:r>
          </a:p>
          <a:p>
            <a:pPr eaLnBrk="1" hangingPunct="1"/>
            <a:r>
              <a:rPr lang="en-US" altLang="ja-JP" b="1"/>
              <a:t>OUT 1</a:t>
            </a:r>
          </a:p>
          <a:p>
            <a:pPr eaLnBrk="1" hangingPunct="1"/>
            <a:r>
              <a:rPr lang="ja-JP" altLang="en-US" b="1"/>
              <a:t>など、、</a:t>
            </a:r>
          </a:p>
          <a:p>
            <a:pPr eaLnBrk="1" hangingPunct="1"/>
            <a:endParaRPr lang="ja-JP" altLang="en-US" b="1"/>
          </a:p>
          <a:p>
            <a:pPr eaLnBrk="1" hangingPunct="1"/>
            <a:r>
              <a:rPr lang="ja-JP" altLang="en-US" b="1"/>
              <a:t>＝独立した番号空間を</a:t>
            </a:r>
          </a:p>
          <a:p>
            <a:pPr eaLnBrk="1" hangingPunct="1"/>
            <a:r>
              <a:rPr lang="ja-JP" altLang="en-US" b="1"/>
              <a:t>持つ</a:t>
            </a:r>
          </a:p>
        </p:txBody>
      </p:sp>
      <p:pic>
        <p:nvPicPr>
          <p:cNvPr id="2" name="オーディオ 1">
            <a:hlinkClick r:id="" action="ppaction://media"/>
            <a:extLst>
              <a:ext uri="{FF2B5EF4-FFF2-40B4-BE49-F238E27FC236}">
                <a16:creationId xmlns:a16="http://schemas.microsoft.com/office/drawing/2014/main" id="{D859A27E-8FFB-4C4C-AC8A-D4A37C7C09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155"/>
    </mc:Choice>
    <mc:Fallback>
      <p:transition spd="slow" advTm="17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ja-JP" altLang="en-US" sz="4000"/>
              <a:t>メモリマップト</a:t>
            </a:r>
            <a:r>
              <a:rPr lang="en-US" altLang="ja-JP" sz="4000"/>
              <a:t>I/O vs.</a:t>
            </a:r>
            <a:r>
              <a:rPr lang="ja-JP" altLang="en-US" sz="4000"/>
              <a:t>プログラムド</a:t>
            </a:r>
            <a:r>
              <a:rPr lang="en-US" altLang="ja-JP" sz="4000"/>
              <a:t>I/O</a:t>
            </a:r>
          </a:p>
        </p:txBody>
      </p:sp>
      <p:sp>
        <p:nvSpPr>
          <p:cNvPr id="179203" name="Rectangle 3"/>
          <p:cNvSpPr>
            <a:spLocks noGrp="1" noChangeArrowheads="1"/>
          </p:cNvSpPr>
          <p:nvPr>
            <p:ph type="body" idx="1"/>
          </p:nvPr>
        </p:nvSpPr>
        <p:spPr/>
        <p:txBody>
          <a:bodyPr/>
          <a:lstStyle/>
          <a:p>
            <a:pPr>
              <a:lnSpc>
                <a:spcPct val="90000"/>
              </a:lnSpc>
            </a:pPr>
            <a:r>
              <a:rPr lang="ja-JP" altLang="en-US" sz="2800" dirty="0"/>
              <a:t>メモリマップト</a:t>
            </a:r>
            <a:r>
              <a:rPr lang="en-US" altLang="ja-JP" sz="2800" dirty="0"/>
              <a:t>I/O</a:t>
            </a:r>
          </a:p>
          <a:p>
            <a:pPr lvl="1">
              <a:lnSpc>
                <a:spcPct val="90000"/>
              </a:lnSpc>
            </a:pPr>
            <a:r>
              <a:rPr lang="en-US" altLang="ja-JP" sz="2400" dirty="0"/>
              <a:t>I/O</a:t>
            </a:r>
            <a:r>
              <a:rPr lang="ja-JP" altLang="en-US" sz="2400" dirty="0" err="1"/>
              <a:t>とメ</a:t>
            </a:r>
            <a:r>
              <a:rPr lang="ja-JP" altLang="en-US" sz="2400" dirty="0"/>
              <a:t>モリを同一の命令、アドレス空間で扱える</a:t>
            </a:r>
          </a:p>
          <a:p>
            <a:pPr lvl="1">
              <a:lnSpc>
                <a:spcPct val="90000"/>
              </a:lnSpc>
            </a:pPr>
            <a:r>
              <a:rPr lang="ja-JP" altLang="en-US" sz="2400" dirty="0"/>
              <a:t>命令の種類が減る</a:t>
            </a:r>
          </a:p>
          <a:p>
            <a:pPr lvl="1">
              <a:lnSpc>
                <a:spcPct val="90000"/>
              </a:lnSpc>
            </a:pPr>
            <a:r>
              <a:rPr lang="ja-JP" altLang="en-US" sz="2400" dirty="0"/>
              <a:t>ハードウェアが減る</a:t>
            </a:r>
          </a:p>
          <a:p>
            <a:pPr lvl="1">
              <a:lnSpc>
                <a:spcPct val="90000"/>
              </a:lnSpc>
            </a:pPr>
            <a:r>
              <a:rPr lang="ja-JP" altLang="en-US" sz="2400" dirty="0"/>
              <a:t>どのような構造の</a:t>
            </a:r>
            <a:r>
              <a:rPr lang="en-US" altLang="ja-JP" sz="2400" dirty="0"/>
              <a:t>CPU</a:t>
            </a:r>
            <a:r>
              <a:rPr lang="ja-JP" altLang="en-US" sz="2400" dirty="0"/>
              <a:t>でも使える</a:t>
            </a:r>
          </a:p>
          <a:p>
            <a:pPr>
              <a:lnSpc>
                <a:spcPct val="90000"/>
              </a:lnSpc>
            </a:pPr>
            <a:r>
              <a:rPr lang="ja-JP" altLang="en-US" sz="2800" dirty="0"/>
              <a:t>プログラムド</a:t>
            </a:r>
            <a:r>
              <a:rPr lang="en-US" altLang="ja-JP" sz="2800" dirty="0"/>
              <a:t>I/O</a:t>
            </a:r>
          </a:p>
          <a:p>
            <a:pPr lvl="1">
              <a:lnSpc>
                <a:spcPct val="90000"/>
              </a:lnSpc>
            </a:pPr>
            <a:r>
              <a:rPr lang="ja-JP" altLang="en-US" sz="2400" dirty="0"/>
              <a:t>メモリアドレス空間中に</a:t>
            </a:r>
            <a:r>
              <a:rPr lang="en-US" altLang="ja-JP" sz="2400" dirty="0"/>
              <a:t>I/O</a:t>
            </a:r>
            <a:r>
              <a:rPr lang="ja-JP" altLang="en-US" sz="2400" dirty="0"/>
              <a:t>の虫食いができない</a:t>
            </a:r>
          </a:p>
          <a:p>
            <a:pPr lvl="1">
              <a:lnSpc>
                <a:spcPct val="90000"/>
              </a:lnSpc>
            </a:pPr>
            <a:r>
              <a:rPr lang="en-US" altLang="ja-JP" sz="2400" dirty="0"/>
              <a:t>I/O</a:t>
            </a:r>
            <a:r>
              <a:rPr lang="ja-JP" altLang="en-US" sz="2400" dirty="0"/>
              <a:t>中にメモリアクセスが可能</a:t>
            </a:r>
          </a:p>
          <a:p>
            <a:pPr>
              <a:lnSpc>
                <a:spcPct val="90000"/>
              </a:lnSpc>
            </a:pPr>
            <a:r>
              <a:rPr lang="en-US" altLang="ja-JP" sz="2800" dirty="0"/>
              <a:t>Intel 86</a:t>
            </a:r>
            <a:r>
              <a:rPr lang="ja-JP" altLang="en-US" sz="2800" dirty="0"/>
              <a:t>系はプログラムド</a:t>
            </a:r>
            <a:r>
              <a:rPr lang="en-US" altLang="ja-JP" sz="2800" dirty="0"/>
              <a:t>I/O</a:t>
            </a:r>
            <a:r>
              <a:rPr lang="ja-JP" altLang="en-US" sz="2800" dirty="0"/>
              <a:t>用の命令を持っていても実際にはメモリマップト</a:t>
            </a:r>
            <a:r>
              <a:rPr lang="en-US" altLang="ja-JP" sz="2800" dirty="0"/>
              <a:t>I/O</a:t>
            </a:r>
            <a:r>
              <a:rPr lang="ja-JP" altLang="en-US" sz="2800" dirty="0"/>
              <a:t>で動いている</a:t>
            </a:r>
          </a:p>
        </p:txBody>
      </p:sp>
      <p:pic>
        <p:nvPicPr>
          <p:cNvPr id="2" name="オーディオ 1">
            <a:hlinkClick r:id="" action="ppaction://media"/>
            <a:extLst>
              <a:ext uri="{FF2B5EF4-FFF2-40B4-BE49-F238E27FC236}">
                <a16:creationId xmlns:a16="http://schemas.microsoft.com/office/drawing/2014/main" id="{DDCB3DBF-BE0C-4CB7-8463-5B0378704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9272661"/>
      </p:ext>
    </p:extLst>
  </p:cSld>
  <p:clrMapOvr>
    <a:masterClrMapping/>
  </p:clrMapOvr>
  <mc:AlternateContent xmlns:mc="http://schemas.openxmlformats.org/markup-compatibility/2006">
    <mc:Choice xmlns:p14="http://schemas.microsoft.com/office/powerpoint/2010/main" Requires="p14">
      <p:transition spd="slow" p14:dur="2000" advTm="113369"/>
    </mc:Choice>
    <mc:Fallback>
      <p:transition spd="slow" advTm="11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ltLang="ja-JP"/>
              <a:t>I/O</a:t>
            </a:r>
            <a:r>
              <a:rPr lang="ja-JP" altLang="en-US"/>
              <a:t>デバイス</a:t>
            </a:r>
          </a:p>
        </p:txBody>
      </p:sp>
      <p:sp>
        <p:nvSpPr>
          <p:cNvPr id="180228" name="Rectangle 4"/>
          <p:cNvSpPr>
            <a:spLocks noChangeArrowheads="1"/>
          </p:cNvSpPr>
          <p:nvPr/>
        </p:nvSpPr>
        <p:spPr bwMode="auto">
          <a:xfrm>
            <a:off x="3140075" y="1700213"/>
            <a:ext cx="2808288" cy="2447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80229" name="Rectangle 5"/>
          <p:cNvSpPr>
            <a:spLocks noChangeArrowheads="1"/>
          </p:cNvSpPr>
          <p:nvPr/>
        </p:nvSpPr>
        <p:spPr bwMode="auto">
          <a:xfrm>
            <a:off x="3427413" y="3716338"/>
            <a:ext cx="2232025" cy="2159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0" name="Rectangle 6"/>
          <p:cNvSpPr>
            <a:spLocks noChangeArrowheads="1"/>
          </p:cNvSpPr>
          <p:nvPr/>
        </p:nvSpPr>
        <p:spPr bwMode="auto">
          <a:xfrm>
            <a:off x="3427413" y="3500438"/>
            <a:ext cx="2232025" cy="215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1" name="Line 7"/>
          <p:cNvSpPr>
            <a:spLocks noChangeShapeType="1"/>
          </p:cNvSpPr>
          <p:nvPr/>
        </p:nvSpPr>
        <p:spPr bwMode="auto">
          <a:xfrm>
            <a:off x="2419350" y="3643313"/>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232" name="Text Box 8"/>
          <p:cNvSpPr txBox="1">
            <a:spLocks noChangeArrowheads="1"/>
          </p:cNvSpPr>
          <p:nvPr/>
        </p:nvSpPr>
        <p:spPr bwMode="auto">
          <a:xfrm>
            <a:off x="547688" y="2490788"/>
            <a:ext cx="1330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CPU</a:t>
            </a:r>
            <a:r>
              <a:rPr lang="ja-JP" altLang="en-US" b="1"/>
              <a:t>のバス</a:t>
            </a:r>
          </a:p>
        </p:txBody>
      </p:sp>
      <p:sp>
        <p:nvSpPr>
          <p:cNvPr id="180233" name="Text Box 9"/>
          <p:cNvSpPr txBox="1">
            <a:spLocks noChangeArrowheads="1"/>
          </p:cNvSpPr>
          <p:nvPr/>
        </p:nvSpPr>
        <p:spPr bwMode="auto">
          <a:xfrm>
            <a:off x="7243763" y="241935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外界</a:t>
            </a:r>
          </a:p>
        </p:txBody>
      </p:sp>
      <p:sp>
        <p:nvSpPr>
          <p:cNvPr id="180235" name="Text Box 11"/>
          <p:cNvSpPr txBox="1">
            <a:spLocks noChangeArrowheads="1"/>
          </p:cNvSpPr>
          <p:nvPr/>
        </p:nvSpPr>
        <p:spPr bwMode="auto">
          <a:xfrm>
            <a:off x="3787775" y="3140075"/>
            <a:ext cx="1577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データレジスタ</a:t>
            </a:r>
          </a:p>
        </p:txBody>
      </p:sp>
      <p:sp>
        <p:nvSpPr>
          <p:cNvPr id="180236" name="Line 12"/>
          <p:cNvSpPr>
            <a:spLocks noChangeShapeType="1"/>
          </p:cNvSpPr>
          <p:nvPr/>
        </p:nvSpPr>
        <p:spPr bwMode="auto">
          <a:xfrm flipH="1">
            <a:off x="5661025" y="3787775"/>
            <a:ext cx="1871663"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237" name="Text Box 13"/>
          <p:cNvSpPr txBox="1">
            <a:spLocks noChangeArrowheads="1"/>
          </p:cNvSpPr>
          <p:nvPr/>
        </p:nvSpPr>
        <p:spPr bwMode="auto">
          <a:xfrm>
            <a:off x="908050" y="2995613"/>
            <a:ext cx="18780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メモリに書くように</a:t>
            </a:r>
          </a:p>
          <a:p>
            <a:r>
              <a:rPr lang="ja-JP" altLang="en-US"/>
              <a:t>書き込む</a:t>
            </a:r>
          </a:p>
        </p:txBody>
      </p:sp>
      <p:sp>
        <p:nvSpPr>
          <p:cNvPr id="180238" name="Text Box 14"/>
          <p:cNvSpPr txBox="1">
            <a:spLocks noChangeArrowheads="1"/>
          </p:cNvSpPr>
          <p:nvPr/>
        </p:nvSpPr>
        <p:spPr bwMode="auto">
          <a:xfrm>
            <a:off x="1050925" y="3932238"/>
            <a:ext cx="2066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メモリから読むのと</a:t>
            </a:r>
          </a:p>
          <a:p>
            <a:r>
              <a:rPr lang="ja-JP" altLang="en-US"/>
              <a:t>同じように読み出す</a:t>
            </a:r>
          </a:p>
        </p:txBody>
      </p:sp>
      <p:sp>
        <p:nvSpPr>
          <p:cNvPr id="180239" name="Rectangle 15"/>
          <p:cNvSpPr>
            <a:spLocks noChangeArrowheads="1"/>
          </p:cNvSpPr>
          <p:nvPr/>
        </p:nvSpPr>
        <p:spPr bwMode="auto">
          <a:xfrm>
            <a:off x="3355975" y="2132013"/>
            <a:ext cx="2232025" cy="215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0" name="Rectangle 16"/>
          <p:cNvSpPr>
            <a:spLocks noChangeArrowheads="1"/>
          </p:cNvSpPr>
          <p:nvPr/>
        </p:nvSpPr>
        <p:spPr bwMode="auto">
          <a:xfrm>
            <a:off x="3355975" y="2347913"/>
            <a:ext cx="2232025" cy="2159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1" name="Line 17"/>
          <p:cNvSpPr>
            <a:spLocks noChangeShapeType="1"/>
          </p:cNvSpPr>
          <p:nvPr/>
        </p:nvSpPr>
        <p:spPr bwMode="auto">
          <a:xfrm flipH="1" flipV="1">
            <a:off x="2419350" y="3859213"/>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242" name="Line 18"/>
          <p:cNvSpPr>
            <a:spLocks noChangeShapeType="1"/>
          </p:cNvSpPr>
          <p:nvPr/>
        </p:nvSpPr>
        <p:spPr bwMode="auto">
          <a:xfrm flipH="1" flipV="1">
            <a:off x="2347913" y="2419350"/>
            <a:ext cx="10080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243" name="Line 19"/>
          <p:cNvSpPr>
            <a:spLocks noChangeShapeType="1"/>
          </p:cNvSpPr>
          <p:nvPr/>
        </p:nvSpPr>
        <p:spPr bwMode="auto">
          <a:xfrm>
            <a:off x="2347913" y="2203450"/>
            <a:ext cx="10080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244" name="Text Box 20"/>
          <p:cNvSpPr txBox="1">
            <a:spLocks noChangeArrowheads="1"/>
          </p:cNvSpPr>
          <p:nvPr/>
        </p:nvSpPr>
        <p:spPr bwMode="auto">
          <a:xfrm>
            <a:off x="3643313" y="1771650"/>
            <a:ext cx="2136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コントロールレジスタ</a:t>
            </a:r>
          </a:p>
        </p:txBody>
      </p:sp>
      <p:sp>
        <p:nvSpPr>
          <p:cNvPr id="180245" name="Text Box 21"/>
          <p:cNvSpPr txBox="1">
            <a:spLocks noChangeArrowheads="1"/>
          </p:cNvSpPr>
          <p:nvPr/>
        </p:nvSpPr>
        <p:spPr bwMode="auto">
          <a:xfrm>
            <a:off x="3500438" y="2490788"/>
            <a:ext cx="197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ステータスレジスタ</a:t>
            </a:r>
          </a:p>
        </p:txBody>
      </p:sp>
      <p:sp>
        <p:nvSpPr>
          <p:cNvPr id="180246" name="Line 22"/>
          <p:cNvSpPr>
            <a:spLocks noChangeShapeType="1"/>
          </p:cNvSpPr>
          <p:nvPr/>
        </p:nvSpPr>
        <p:spPr bwMode="auto">
          <a:xfrm>
            <a:off x="5659438" y="3643313"/>
            <a:ext cx="1871662"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247" name="Text Box 23"/>
          <p:cNvSpPr txBox="1">
            <a:spLocks noChangeArrowheads="1"/>
          </p:cNvSpPr>
          <p:nvPr/>
        </p:nvSpPr>
        <p:spPr bwMode="auto">
          <a:xfrm>
            <a:off x="1338263" y="4797425"/>
            <a:ext cx="74803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データレジスタ：　データの一時的な保存場所</a:t>
            </a:r>
          </a:p>
          <a:p>
            <a:r>
              <a:rPr lang="ja-JP" altLang="en-US" b="1"/>
              <a:t>コントロールレジスタ：　</a:t>
            </a:r>
            <a:r>
              <a:rPr lang="en-US" altLang="ja-JP" b="1"/>
              <a:t>I/O</a:t>
            </a:r>
            <a:r>
              <a:rPr lang="ja-JP" altLang="en-US" b="1"/>
              <a:t>に対する指示を覚えておく場所</a:t>
            </a:r>
          </a:p>
          <a:p>
            <a:r>
              <a:rPr lang="ja-JP" altLang="en-US" b="1"/>
              <a:t>ステータスレジスタ：</a:t>
            </a:r>
            <a:r>
              <a:rPr lang="en-US" altLang="ja-JP" b="1"/>
              <a:t>I/O</a:t>
            </a:r>
            <a:r>
              <a:rPr lang="ja-JP" altLang="en-US" b="1"/>
              <a:t>の状態を覚えておく場所</a:t>
            </a:r>
          </a:p>
          <a:p>
            <a:endParaRPr lang="ja-JP" altLang="en-US" b="1"/>
          </a:p>
          <a:p>
            <a:r>
              <a:rPr lang="ja-JP" altLang="en-US" b="1"/>
              <a:t>データレジスタは双方向を同じ番地に割りあえてる場合もある</a:t>
            </a:r>
          </a:p>
          <a:p>
            <a:r>
              <a:rPr lang="ja-JP" altLang="en-US" b="1"/>
              <a:t>コントロールレジスタとステータスレジスタは同じ番地を割り当てる場合もある</a:t>
            </a:r>
          </a:p>
        </p:txBody>
      </p:sp>
      <p:pic>
        <p:nvPicPr>
          <p:cNvPr id="2" name="オーディオ 1">
            <a:hlinkClick r:id="" action="ppaction://media"/>
            <a:extLst>
              <a:ext uri="{FF2B5EF4-FFF2-40B4-BE49-F238E27FC236}">
                <a16:creationId xmlns:a16="http://schemas.microsoft.com/office/drawing/2014/main" id="{B0C5F5EC-081C-48B8-9C56-3C00F42CD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56942258"/>
      </p:ext>
    </p:extLst>
  </p:cSld>
  <p:clrMapOvr>
    <a:masterClrMapping/>
  </p:clrMapOvr>
  <mc:AlternateContent xmlns:mc="http://schemas.openxmlformats.org/markup-compatibility/2006">
    <mc:Choice xmlns:p14="http://schemas.microsoft.com/office/powerpoint/2010/main" Requires="p14">
      <p:transition spd="slow" p14:dur="2000" advTm="202192"/>
    </mc:Choice>
    <mc:Fallback>
      <p:transition spd="slow" advTm="20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489" x="2789238" y="2863850"/>
          <p14:tracePt t="12497" x="2789238" y="2873375"/>
          <p14:tracePt t="12506" x="2789238" y="2881313"/>
          <p14:tracePt t="12513" x="2789238" y="2890838"/>
          <p14:tracePt t="12526" x="2789238" y="2909888"/>
          <p14:tracePt t="12537" x="2789238" y="2917825"/>
          <p14:tracePt t="12543" x="2789238" y="2927350"/>
          <p14:tracePt t="12551" x="2789238" y="2946400"/>
          <p14:tracePt t="12559" x="2789238" y="2954338"/>
          <p14:tracePt t="12567" x="2789238" y="2963863"/>
          <p14:tracePt t="12592" x="2789238" y="2982913"/>
          <p14:tracePt t="12606" x="2789238" y="2990850"/>
          <p14:tracePt t="12607" x="2789238" y="3000375"/>
          <p14:tracePt t="12621" x="2789238" y="3009900"/>
          <p14:tracePt t="12633" x="2789238" y="3036888"/>
          <p14:tracePt t="12648" x="2789238" y="3046413"/>
          <p14:tracePt t="12664" x="2798763" y="3054350"/>
          <p14:tracePt t="12675" x="2798763" y="3063875"/>
          <p14:tracePt t="12679" x="2798763" y="3073400"/>
          <p14:tracePt t="12695" x="2798763" y="3082925"/>
          <p14:tracePt t="12728" x="2808288" y="3090863"/>
          <p14:tracePt t="12751" x="2808288" y="3100388"/>
          <p14:tracePt t="12775" x="2817813" y="3109913"/>
          <p14:tracePt t="12791" x="2825750" y="3119438"/>
          <p14:tracePt t="12817" x="2835275" y="3127375"/>
          <p14:tracePt t="12848" x="2844800" y="3136900"/>
          <p14:tracePt t="12855" x="2852738" y="3146425"/>
          <p14:tracePt t="12872" x="2862263" y="3155950"/>
          <p14:tracePt t="12889" x="2862263" y="3163888"/>
          <p14:tracePt t="12905" x="2871788" y="3192463"/>
          <p14:tracePt t="12920" x="2881313" y="3200400"/>
          <p14:tracePt t="12929" x="2889250" y="3219450"/>
          <p14:tracePt t="12937" x="2889250" y="3228975"/>
          <p14:tracePt t="12947" x="2889250" y="3236913"/>
          <p14:tracePt t="12951" x="2898775" y="3255963"/>
          <p14:tracePt t="12959" x="2908300" y="3273425"/>
          <p14:tracePt t="12967" x="2908300" y="3282950"/>
          <p14:tracePt t="12976" x="2917825" y="3302000"/>
          <p14:tracePt t="12985" x="2925763" y="3302000"/>
          <p14:tracePt t="12993" x="2954338" y="3328988"/>
          <p14:tracePt t="13002" x="2962275" y="3338513"/>
          <p14:tracePt t="13009" x="2971800" y="3338513"/>
          <p14:tracePt t="13016" x="2981325" y="3346450"/>
          <p14:tracePt t="13024" x="2990850" y="3346450"/>
          <p14:tracePt t="13033" x="3008313" y="3365500"/>
          <p14:tracePt t="13041" x="3027363" y="3375025"/>
          <p14:tracePt t="13056" x="3027363" y="3382963"/>
          <p14:tracePt t="13065" x="3035300" y="3382963"/>
          <p14:tracePt t="13119" x="3054350" y="3382963"/>
          <p14:tracePt t="13264" x="3063875" y="3382963"/>
          <p14:tracePt t="13329" x="3071813" y="3382963"/>
          <p14:tracePt t="13345" x="3081338" y="3382963"/>
          <p14:tracePt t="13353" x="3100388" y="3382963"/>
          <p14:tracePt t="13368" x="3127375" y="3375025"/>
          <p14:tracePt t="13377" x="3136900" y="3365500"/>
          <p14:tracePt t="13386" x="3154363" y="3346450"/>
          <p14:tracePt t="13394" x="3190875" y="3319463"/>
          <p14:tracePt t="13402" x="3190875" y="3309938"/>
          <p14:tracePt t="13411" x="3200400" y="3302000"/>
          <p14:tracePt t="13418" x="3217863" y="3282950"/>
          <p14:tracePt t="13424" x="3227388" y="3265488"/>
          <p14:tracePt t="13432" x="3244850" y="3246438"/>
          <p14:tracePt t="13440" x="3254375" y="3228975"/>
          <p14:tracePt t="13459" x="3263900" y="3219450"/>
          <p14:tracePt t="13479" x="3281363" y="3200400"/>
          <p14:tracePt t="13743" x="3290888" y="3182938"/>
          <p14:tracePt t="13767" x="3300413" y="3182938"/>
          <p14:tracePt t="13775" x="3317875" y="3182938"/>
          <p14:tracePt t="13791" x="3327400" y="3182938"/>
          <p14:tracePt t="13799" x="3336925" y="3182938"/>
          <p14:tracePt t="13807" x="3373438" y="3182938"/>
          <p14:tracePt t="13817" x="3382963" y="3182938"/>
          <p14:tracePt t="13823" x="3419475" y="3192463"/>
          <p14:tracePt t="13831" x="3427413" y="3192463"/>
          <p14:tracePt t="13839" x="3455988" y="3200400"/>
          <p14:tracePt t="13848" x="3473450" y="3209925"/>
          <p14:tracePt t="13870" x="3500438" y="3219450"/>
          <p14:tracePt t="13871" x="3509963" y="3228975"/>
          <p14:tracePt t="13884" x="3519488" y="3228975"/>
          <p14:tracePt t="13887" x="3536950" y="3228975"/>
          <p14:tracePt t="13896" x="3556000" y="3236913"/>
          <p14:tracePt t="13911" x="3573463" y="3246438"/>
          <p14:tracePt t="13919" x="3582988" y="3246438"/>
          <p14:tracePt t="13927" x="3600450" y="3255963"/>
          <p14:tracePt t="13935" x="3619500" y="3265488"/>
          <p14:tracePt t="13944" x="3636963" y="3282950"/>
          <p14:tracePt t="13959" x="3646488" y="3292475"/>
          <p14:tracePt t="13968" x="3656013" y="3302000"/>
          <p14:tracePt t="13975" x="3656013" y="3309938"/>
          <p14:tracePt t="13983" x="3665538" y="3328988"/>
          <p14:tracePt t="14047" x="3673475" y="3346450"/>
          <p14:tracePt t="14088" x="3673475" y="3355975"/>
          <p14:tracePt t="14305" x="3683000" y="3365500"/>
          <p14:tracePt t="14313" x="3692525" y="3365500"/>
          <p14:tracePt t="14322" x="3709988" y="3365500"/>
          <p14:tracePt t="14327" x="3729038" y="3365500"/>
          <p14:tracePt t="14335" x="3738563" y="3375025"/>
          <p14:tracePt t="14343" x="3765550" y="3382963"/>
          <p14:tracePt t="14351" x="3792538" y="3402013"/>
          <p14:tracePt t="14359" x="3819525" y="3411538"/>
          <p14:tracePt t="14370" x="3865563" y="3419475"/>
          <p14:tracePt t="14377" x="3919538" y="3438525"/>
          <p14:tracePt t="14386" x="3984625" y="3438525"/>
          <p14:tracePt t="14392" x="4038600" y="3455988"/>
          <p14:tracePt t="14401" x="4121150" y="3455988"/>
          <p14:tracePt t="14408" x="4157663" y="3465513"/>
          <p14:tracePt t="14415" x="4175125" y="3465513"/>
          <p14:tracePt t="14423" x="4202113" y="3465513"/>
          <p14:tracePt t="14431" x="4221163" y="3482975"/>
          <p14:tracePt t="14439" x="4238625" y="3482975"/>
          <p14:tracePt t="14704" x="4248150" y="3482975"/>
          <p14:tracePt t="14720" x="4248150" y="3492500"/>
          <p14:tracePt t="14736" x="4248150" y="3502025"/>
          <p14:tracePt t="14750" x="4238625" y="3511550"/>
          <p14:tracePt t="14759" x="4238625" y="3519488"/>
          <p14:tracePt t="14801" x="4230688" y="3548063"/>
          <p14:tracePt t="15588" x="4230688" y="3565525"/>
          <p14:tracePt t="15591" x="4230688" y="3592513"/>
          <p14:tracePt t="15602" x="4230688" y="3611563"/>
          <p14:tracePt t="15609" x="4230688" y="3629025"/>
          <p14:tracePt t="15620" x="4230688" y="3648075"/>
          <p14:tracePt t="15624" x="4230688" y="3665538"/>
          <p14:tracePt t="15631" x="4230688" y="3684588"/>
          <p14:tracePt t="15639" x="4230688" y="3694113"/>
          <p14:tracePt t="15647" x="4238625" y="3702050"/>
          <p14:tracePt t="15656" x="4248150" y="3711575"/>
          <p14:tracePt t="15664" x="4248150" y="3721100"/>
          <p14:tracePt t="15672" x="4248150" y="3730625"/>
          <p14:tracePt t="15680" x="4248150" y="3738563"/>
          <p14:tracePt t="15688" x="4248150" y="3757613"/>
          <p14:tracePt t="15704" x="4248150" y="3767138"/>
          <p14:tracePt t="15719" x="4248150" y="3775075"/>
          <p14:tracePt t="15727" x="4257675" y="3794125"/>
          <p14:tracePt t="15735" x="4257675" y="3803650"/>
          <p14:tracePt t="15743" x="4257675" y="3821113"/>
          <p14:tracePt t="15751" x="4257675" y="3840163"/>
          <p14:tracePt t="15759" x="4267200" y="3840163"/>
          <p14:tracePt t="15775" x="4267200" y="3848100"/>
          <p14:tracePt t="15791" x="4267200" y="3857625"/>
          <p14:tracePt t="15807" x="4267200" y="3875088"/>
          <p14:tracePt t="15818" x="4275138" y="3884613"/>
          <p14:tracePt t="15848" x="4294188" y="3903663"/>
          <p14:tracePt t="16152" x="4294188" y="3911600"/>
          <p14:tracePt t="16263" x="4284663" y="3921125"/>
          <p14:tracePt t="16575" x="4284663" y="3903663"/>
          <p14:tracePt t="16807" x="4284663" y="3894138"/>
          <p14:tracePt t="16839" x="4284663" y="3884613"/>
          <p14:tracePt t="16855" x="4284663" y="3875088"/>
          <p14:tracePt t="16863" x="4284663" y="3857625"/>
          <p14:tracePt t="16882" x="4284663" y="3848100"/>
          <p14:tracePt t="16888" x="4284663" y="3840163"/>
          <p14:tracePt t="16898" x="4284663" y="3821113"/>
          <p14:tracePt t="16912" x="4284663" y="3811588"/>
          <p14:tracePt t="16936" x="4284663" y="3803650"/>
          <p14:tracePt t="16972" x="4275138" y="3794125"/>
          <p14:tracePt t="16992" x="4267200" y="3794125"/>
          <p14:tracePt t="17003" x="4257675" y="3794125"/>
          <p14:tracePt t="17017" x="4230688" y="3775075"/>
          <p14:tracePt t="17023" x="4194175" y="3775075"/>
          <p14:tracePt t="17032" x="4157663" y="3757613"/>
          <p14:tracePt t="17042" x="4111625" y="3748088"/>
          <p14:tracePt t="17047" x="4075113" y="3738563"/>
          <p14:tracePt t="17055" x="4029075" y="3721100"/>
          <p14:tracePt t="17063" x="3992563" y="3711575"/>
          <p14:tracePt t="17071" x="3938588" y="3694113"/>
          <p14:tracePt t="17079" x="3883025" y="3684588"/>
          <p14:tracePt t="17087" x="3819525" y="3684588"/>
          <p14:tracePt t="17095" x="3765550" y="3657600"/>
          <p14:tracePt t="17103" x="3692525" y="3657600"/>
          <p14:tracePt t="17111" x="3592513" y="3657600"/>
          <p14:tracePt t="17122" x="3536950" y="3657600"/>
          <p14:tracePt t="17129" x="3463925" y="3657600"/>
          <p14:tracePt t="17138" x="3427413" y="3657600"/>
          <p14:tracePt t="17144" x="3373438" y="3657600"/>
          <p14:tracePt t="17152" x="3300413" y="3657600"/>
          <p14:tracePt t="17159" x="3236913" y="3657600"/>
          <p14:tracePt t="17167" x="3181350" y="3657600"/>
          <p14:tracePt t="17175" x="3127375" y="3657600"/>
          <p14:tracePt t="17183" x="3071813" y="3657600"/>
          <p14:tracePt t="17191" x="3017838" y="3657600"/>
          <p14:tracePt t="17200" x="2971800" y="3657600"/>
          <p14:tracePt t="17207" x="2944813" y="3657600"/>
          <p14:tracePt t="17216" x="2917825" y="3657600"/>
          <p14:tracePt t="17223" x="2908300" y="3657600"/>
          <p14:tracePt t="17231" x="2881313" y="3648075"/>
          <p14:tracePt t="17239" x="2871788" y="3648075"/>
          <p14:tracePt t="17255" x="2862263" y="3648075"/>
          <p14:tracePt t="17263" x="2852738" y="3638550"/>
          <p14:tracePt t="17287" x="2852738" y="3629025"/>
          <p14:tracePt t="17296" x="2844800" y="3621088"/>
          <p14:tracePt t="17327" x="2835275" y="3621088"/>
          <p14:tracePt t="17343" x="2817813" y="3611563"/>
          <p14:tracePt t="17351" x="2798763" y="3611563"/>
          <p14:tracePt t="17359" x="2789238" y="3611563"/>
          <p14:tracePt t="17367" x="2771775" y="3611563"/>
          <p14:tracePt t="17376" x="2752725" y="3611563"/>
          <p14:tracePt t="17386" x="2744788" y="3611563"/>
          <p14:tracePt t="17392" x="2735263" y="3611563"/>
          <p14:tracePt t="17405" x="2708275" y="3611563"/>
          <p14:tracePt t="17407" x="2689225" y="3611563"/>
          <p14:tracePt t="17418" x="2662238" y="3611563"/>
          <p14:tracePt t="17423" x="2643188" y="3611563"/>
          <p14:tracePt t="17434" x="2598738" y="3611563"/>
          <p14:tracePt t="17439" x="2570163" y="3611563"/>
          <p14:tracePt t="17447" x="2543175" y="3611563"/>
          <p14:tracePt t="17455" x="2498725" y="3611563"/>
          <p14:tracePt t="17463" x="2470150" y="3611563"/>
          <p14:tracePt t="17471" x="2443163" y="3611563"/>
          <p14:tracePt t="17479" x="2416175" y="3611563"/>
          <p14:tracePt t="17487" x="2370138" y="3611563"/>
          <p14:tracePt t="17495" x="2343150" y="3611563"/>
          <p14:tracePt t="17503" x="2316163" y="3611563"/>
          <p14:tracePt t="17512" x="2270125" y="3611563"/>
          <p14:tracePt t="17521" x="2243138" y="3611563"/>
          <p14:tracePt t="17528" x="2214563" y="3611563"/>
          <p14:tracePt t="17537" x="2170113" y="3611563"/>
          <p14:tracePt t="17544" x="2143125" y="3611563"/>
          <p14:tracePt t="17556" x="2114550" y="3611563"/>
          <p14:tracePt t="17559" x="2078038" y="3611563"/>
          <p14:tracePt t="17567" x="2060575" y="3611563"/>
          <p14:tracePt t="17575" x="2051050" y="3611563"/>
          <p14:tracePt t="17583" x="2024063" y="3611563"/>
          <p14:tracePt t="17592" x="2014538" y="3611563"/>
          <p14:tracePt t="17602" x="2005013" y="3611563"/>
          <p14:tracePt t="17620" x="1987550" y="3611563"/>
          <p14:tracePt t="17624" x="1987550" y="3602038"/>
          <p14:tracePt t="17671" x="1968500" y="3592513"/>
          <p14:tracePt t="17719" x="1960563" y="3584575"/>
          <p14:tracePt t="17735" x="1951038" y="3584575"/>
          <p14:tracePt t="17759" x="1941513" y="3584575"/>
          <p14:tracePt t="17775" x="1931988" y="3584575"/>
          <p14:tracePt t="17791" x="1924050" y="3584575"/>
          <p14:tracePt t="17799" x="1914525" y="3584575"/>
          <p14:tracePt t="17816" x="1905000" y="3584575"/>
          <p14:tracePt t="17823" x="1895475" y="3584575"/>
          <p14:tracePt t="17840" x="1887538" y="3584575"/>
          <p14:tracePt t="17849" x="1868488" y="3584575"/>
          <p14:tracePt t="17856" x="1851025" y="3584575"/>
          <p14:tracePt t="17867" x="1841500" y="3584575"/>
          <p14:tracePt t="17871" x="1824038" y="3584575"/>
          <p14:tracePt t="17884" x="1804988" y="3584575"/>
          <p14:tracePt t="17887" x="1787525" y="3584575"/>
          <p14:tracePt t="17902" x="1778000" y="3584575"/>
          <p14:tracePt t="17904" x="1768475" y="3584575"/>
          <p14:tracePt t="17912" x="1758950" y="3584575"/>
          <p14:tracePt t="17920" x="1741488" y="3584575"/>
          <p14:tracePt t="17930" x="1731963" y="3584575"/>
          <p14:tracePt t="17984" x="1722438" y="3584575"/>
          <p14:tracePt t="18160" x="1714500" y="3575050"/>
          <p14:tracePt t="18192" x="1722438" y="3575050"/>
          <p14:tracePt t="18200" x="1751013" y="3565525"/>
          <p14:tracePt t="18208" x="1795463" y="3565525"/>
          <p14:tracePt t="18216" x="1851025" y="3548063"/>
          <p14:tracePt t="18223" x="1905000" y="3548063"/>
          <p14:tracePt t="18231" x="1960563" y="3548063"/>
          <p14:tracePt t="18239" x="2033588" y="3548063"/>
          <p14:tracePt t="18247" x="2143125" y="3548063"/>
          <p14:tracePt t="18258" x="2233613" y="3548063"/>
          <p14:tracePt t="18263" x="2343150" y="3548063"/>
          <p14:tracePt t="18271" x="2470150" y="3548063"/>
          <p14:tracePt t="18280" x="2562225" y="3548063"/>
          <p14:tracePt t="18289" x="2689225" y="3548063"/>
          <p14:tracePt t="18296" x="2789238" y="3548063"/>
          <p14:tracePt t="18304" x="2908300" y="3548063"/>
          <p14:tracePt t="18313" x="3008313" y="3556000"/>
          <p14:tracePt t="18321" x="3100388" y="3584575"/>
          <p14:tracePt t="18328" x="3190875" y="3584575"/>
          <p14:tracePt t="18339" x="3273425" y="3592513"/>
          <p14:tracePt t="18343" x="3346450" y="3592513"/>
          <p14:tracePt t="18352" x="3400425" y="3592513"/>
          <p14:tracePt t="18359" x="3455988" y="3592513"/>
          <p14:tracePt t="18368" x="3490913" y="3592513"/>
          <p14:tracePt t="18376" x="3519488" y="3592513"/>
          <p14:tracePt t="18385" x="3527425" y="3592513"/>
          <p14:tracePt t="18407" x="3546475" y="3592513"/>
          <p14:tracePt t="18439" x="3556000" y="3592513"/>
          <p14:tracePt t="18681" x="3546475" y="3592513"/>
          <p14:tracePt t="18791" x="3556000" y="3592513"/>
          <p14:tracePt t="18800" x="3582988" y="3602038"/>
          <p14:tracePt t="18807" x="3636963" y="3611563"/>
          <p14:tracePt t="18816" x="3673475" y="3611563"/>
          <p14:tracePt t="18823" x="3719513" y="3648075"/>
          <p14:tracePt t="18833" x="3738563" y="3648075"/>
          <p14:tracePt t="18839" x="3783013" y="3657600"/>
          <p14:tracePt t="18848" x="3819525" y="3665538"/>
          <p14:tracePt t="18855" x="3838575" y="3665538"/>
          <p14:tracePt t="18864" x="3865563" y="3665538"/>
          <p14:tracePt t="18871" x="3883025" y="3665538"/>
          <p14:tracePt t="18879" x="3919538" y="3684588"/>
          <p14:tracePt t="18895" x="3929063" y="3684588"/>
          <p14:tracePt t="18903" x="3948113" y="3684588"/>
          <p14:tracePt t="18912" x="3956050" y="3684588"/>
          <p14:tracePt t="18921" x="3965575" y="3684588"/>
          <p14:tracePt t="18927" x="3975100" y="3684588"/>
          <p14:tracePt t="18936" x="3984625" y="3684588"/>
          <p14:tracePt t="18944" x="3992563" y="3684588"/>
          <p14:tracePt t="18953" x="4002088" y="3684588"/>
          <p14:tracePt t="18970" x="4011613" y="3684588"/>
          <p14:tracePt t="19105" x="4002088" y="3684588"/>
          <p14:tracePt t="19117" x="3992563" y="3684588"/>
          <p14:tracePt t="19119" x="3984625" y="3684588"/>
          <p14:tracePt t="19143" x="3975100" y="3684588"/>
          <p14:tracePt t="19161" x="3965575" y="3675063"/>
          <p14:tracePt t="19183" x="3965575" y="3665538"/>
          <p14:tracePt t="19191" x="3965575" y="3657600"/>
          <p14:tracePt t="19199" x="3965575" y="3648075"/>
          <p14:tracePt t="19207" x="3992563" y="3629025"/>
          <p14:tracePt t="19216" x="4038600" y="3611563"/>
          <p14:tracePt t="19224" x="4084638" y="3602038"/>
          <p14:tracePt t="19234" x="4138613" y="3602038"/>
          <p14:tracePt t="19240" x="4211638" y="3584575"/>
          <p14:tracePt t="19248" x="4238625" y="3584575"/>
          <p14:tracePt t="19258" x="4284663" y="3584575"/>
          <p14:tracePt t="19264" x="4340225" y="3584575"/>
          <p14:tracePt t="19272" x="4357688" y="3584575"/>
          <p14:tracePt t="19280" x="4384675" y="3584575"/>
          <p14:tracePt t="19289" x="4403725" y="3584575"/>
          <p14:tracePt t="19296" x="4421188" y="3584575"/>
          <p14:tracePt t="19304" x="4430713" y="3584575"/>
          <p14:tracePt t="19320" x="4440238" y="3584575"/>
          <p14:tracePt t="19328" x="4440238" y="3592513"/>
          <p14:tracePt t="19344" x="4440238" y="3602038"/>
          <p14:tracePt t="19352" x="4440238" y="3611563"/>
          <p14:tracePt t="19369" x="4440238" y="3621088"/>
          <p14:tracePt t="19376" x="4440238" y="3638550"/>
          <p14:tracePt t="19386" x="4440238" y="3648075"/>
          <p14:tracePt t="19392" x="4440238" y="3665538"/>
          <p14:tracePt t="19415" x="4440238" y="3684588"/>
          <p14:tracePt t="19423" x="4421188" y="3694113"/>
          <p14:tracePt t="19431" x="4403725" y="3721100"/>
          <p14:tracePt t="19440" x="4384675" y="3730625"/>
          <p14:tracePt t="19447" x="4367213" y="3738563"/>
          <p14:tracePt t="19456" x="4348163" y="3738563"/>
          <p14:tracePt t="19463" x="4330700" y="3738563"/>
          <p14:tracePt t="19471" x="4303713" y="3738563"/>
          <p14:tracePt t="19480" x="4284663" y="3738563"/>
          <p14:tracePt t="19489" x="4275138" y="3738563"/>
          <p14:tracePt t="19496" x="4267200" y="3738563"/>
          <p14:tracePt t="19506" x="4257675" y="3738563"/>
          <p14:tracePt t="19512" x="4248150" y="3738563"/>
          <p14:tracePt t="19555" x="4238625" y="3738563"/>
          <p14:tracePt t="19559" x="4238625" y="3730625"/>
          <p14:tracePt t="19576" x="4238625" y="3721100"/>
          <p14:tracePt t="19591" x="4238625" y="3711575"/>
          <p14:tracePt t="19618" x="4238625" y="3694113"/>
          <p14:tracePt t="19637" x="4248150" y="3684588"/>
          <p14:tracePt t="19649" x="4267200" y="3675063"/>
          <p14:tracePt t="19668" x="4294188" y="3665538"/>
          <p14:tracePt t="19680" x="4303713" y="3657600"/>
          <p14:tracePt t="19687" x="4311650" y="3648075"/>
          <p14:tracePt t="19696" x="4311650" y="3638550"/>
          <p14:tracePt t="19704" x="4321175" y="3638550"/>
          <p14:tracePt t="19711" x="4330700" y="3638550"/>
          <p14:tracePt t="19719" x="4340225" y="3629025"/>
          <p14:tracePt t="19767" x="4348163" y="3629025"/>
          <p14:tracePt t="19791" x="4357688" y="3621088"/>
          <p14:tracePt t="20121" x="4367213" y="3621088"/>
          <p14:tracePt t="20145" x="4376738" y="3621088"/>
          <p14:tracePt t="20153" x="4384675" y="3621088"/>
          <p14:tracePt t="20177" x="4403725" y="3621088"/>
          <p14:tracePt t="20649" x="4413250" y="3621088"/>
          <p14:tracePt t="21141" x="4413250" y="3629025"/>
          <p14:tracePt t="21146" x="4430713" y="3638550"/>
          <p14:tracePt t="21152" x="4557713" y="3638550"/>
          <p14:tracePt t="21162" x="4786313" y="3657600"/>
          <p14:tracePt t="21167" x="5041900" y="3657600"/>
          <p14:tracePt t="21177" x="5424488" y="3675063"/>
          <p14:tracePt t="21183" x="5943600" y="3675063"/>
          <p14:tracePt t="21191" x="6435725" y="3702050"/>
          <p14:tracePt t="21199" x="6883400" y="3702050"/>
          <p14:tracePt t="21207" x="7292975" y="3702050"/>
          <p14:tracePt t="21216" x="7512050" y="3702050"/>
          <p14:tracePt t="21224" x="7740650" y="3702050"/>
          <p14:tracePt t="21234" x="7904163" y="3702050"/>
          <p14:tracePt t="21239" x="8031163" y="3702050"/>
          <p14:tracePt t="21247" x="8104188" y="3702050"/>
          <p14:tracePt t="21255" x="8123238" y="3702050"/>
          <p14:tracePt t="21263" x="8140700" y="3702050"/>
          <p14:tracePt t="21361" x="8123238" y="3702050"/>
          <p14:tracePt t="21367" x="8104188" y="3702050"/>
          <p14:tracePt t="21375" x="8096250" y="3702050"/>
          <p14:tracePt t="21384" x="8077200" y="3684588"/>
          <p14:tracePt t="21391" x="8050213" y="3675063"/>
          <p14:tracePt t="21399" x="8031163" y="3665538"/>
          <p14:tracePt t="21416" x="8013700" y="3657600"/>
          <p14:tracePt t="21423" x="7994650" y="3638550"/>
          <p14:tracePt t="21431" x="7977188" y="3629025"/>
          <p14:tracePt t="21439" x="7967663" y="3629025"/>
          <p14:tracePt t="21447" x="7940675" y="3629025"/>
          <p14:tracePt t="21457" x="7921625" y="3621088"/>
          <p14:tracePt t="21474" x="7894638" y="3621088"/>
          <p14:tracePt t="21481" x="7885113" y="3621088"/>
          <p14:tracePt t="21496" x="7858125" y="3621088"/>
          <p14:tracePt t="21504" x="7821613" y="3638550"/>
          <p14:tracePt t="21512" x="7785100" y="3648075"/>
          <p14:tracePt t="21520" x="7767638" y="3657600"/>
          <p14:tracePt t="21528" x="7731125" y="3684588"/>
          <p14:tracePt t="21539" x="7704138" y="3694113"/>
          <p14:tracePt t="21543" x="7685088" y="3702050"/>
          <p14:tracePt t="21551" x="7675563" y="3711575"/>
          <p14:tracePt t="21559" x="7648575" y="3730625"/>
          <p14:tracePt t="21567" x="7621588" y="3748088"/>
          <p14:tracePt t="21576" x="7612063" y="3748088"/>
          <p14:tracePt t="21584" x="7602538" y="3757613"/>
          <p14:tracePt t="21591" x="7585075" y="3775075"/>
          <p14:tracePt t="21695" x="7585075" y="3784600"/>
          <p14:tracePt t="21712" x="7585075" y="3803650"/>
          <p14:tracePt t="21728" x="7585075" y="3811588"/>
          <p14:tracePt t="21744" x="7585075" y="3821113"/>
          <p14:tracePt t="21767" x="7585075" y="3830638"/>
          <p14:tracePt t="21791" x="7585075" y="3840163"/>
          <p14:tracePt t="21801" x="7585075" y="3848100"/>
          <p14:tracePt t="21831" x="7585075" y="3857625"/>
          <p14:tracePt t="21847" x="7585075" y="3867150"/>
          <p14:tracePt t="21864" x="7585075" y="3875088"/>
          <p14:tracePt t="21879" x="7594600" y="3884613"/>
          <p14:tracePt t="21895" x="7594600" y="3894138"/>
          <p14:tracePt t="22071" x="7594600" y="3903663"/>
          <p14:tracePt t="22295" x="7602538" y="3911600"/>
          <p14:tracePt t="22351" x="7612063" y="3911600"/>
          <p14:tracePt t="22400" x="7621588" y="3911600"/>
          <p14:tracePt t="22431" x="7648575" y="3930650"/>
          <p14:tracePt t="22785" x="7648575" y="3940175"/>
          <p14:tracePt t="22945" x="7648575" y="3948113"/>
          <p14:tracePt t="22961" x="7631113" y="3957638"/>
          <p14:tracePt t="22977" x="7612063" y="3957638"/>
          <p14:tracePt t="22985" x="7594600" y="3957638"/>
          <p14:tracePt t="22993" x="7585075" y="3957638"/>
          <p14:tracePt t="22999" x="7567613" y="3957638"/>
          <p14:tracePt t="23007" x="7558088" y="3957638"/>
          <p14:tracePt t="23016" x="7548563" y="3957638"/>
          <p14:tracePt t="23023" x="7531100" y="3957638"/>
          <p14:tracePt t="23032" x="7512050" y="3957638"/>
          <p14:tracePt t="23039" x="7502525" y="3957638"/>
          <p14:tracePt t="23047" x="7475538" y="3957638"/>
          <p14:tracePt t="23055" x="7448550" y="3957638"/>
          <p14:tracePt t="23063" x="7421563" y="3957638"/>
          <p14:tracePt t="23071" x="7402513" y="3957638"/>
          <p14:tracePt t="23079" x="7385050" y="3957638"/>
          <p14:tracePt t="23087" x="7339013" y="3957638"/>
          <p14:tracePt t="23095" x="7329488" y="3957638"/>
          <p14:tracePt t="23112" x="7302500" y="3957638"/>
          <p14:tracePt t="23119" x="7292975" y="3957638"/>
          <p14:tracePt t="23127" x="7283450" y="3957638"/>
          <p14:tracePt t="23135" x="7275513" y="3957638"/>
          <p14:tracePt t="23143" x="7256463" y="3957638"/>
          <p14:tracePt t="23151" x="7248525" y="3957638"/>
          <p14:tracePt t="23176" x="7229475" y="3940175"/>
          <p14:tracePt t="23200" x="7219950" y="3940175"/>
          <p14:tracePt t="23232" x="7212013" y="3930650"/>
          <p14:tracePt t="23271" x="7192963" y="3930650"/>
          <p14:tracePt t="23279" x="7183438" y="3921125"/>
          <p14:tracePt t="23287" x="7165975" y="3911600"/>
          <p14:tracePt t="23303" x="7146925" y="3894138"/>
          <p14:tracePt t="23319" x="7138988" y="3894138"/>
          <p14:tracePt t="23327" x="7129463" y="3894138"/>
          <p14:tracePt t="23336" x="7119938" y="3884613"/>
          <p14:tracePt t="23345" x="7110413" y="3884613"/>
          <p14:tracePt t="23354" x="7083425" y="3884613"/>
          <p14:tracePt t="23361" x="7065963" y="3884613"/>
          <p14:tracePt t="23368" x="7037388" y="3884613"/>
          <p14:tracePt t="23375" x="6992938" y="3884613"/>
          <p14:tracePt t="23383" x="6964363" y="3884613"/>
          <p14:tracePt t="23391" x="6929438" y="3884613"/>
          <p14:tracePt t="23399" x="6873875" y="3884613"/>
          <p14:tracePt t="23407" x="6827838" y="3884613"/>
          <p14:tracePt t="23415" x="6773863" y="3884613"/>
          <p14:tracePt t="23423" x="6737350" y="3884613"/>
          <p14:tracePt t="23432" x="6691313" y="3884613"/>
          <p14:tracePt t="23439" x="6654800" y="3884613"/>
          <p14:tracePt t="23447" x="6610350" y="3884613"/>
          <p14:tracePt t="23456" x="6573838" y="3884613"/>
          <p14:tracePt t="23463" x="6518275" y="3884613"/>
          <p14:tracePt t="23471" x="6472238" y="3884613"/>
          <p14:tracePt t="23479" x="6418263" y="3867150"/>
          <p14:tracePt t="23487" x="6391275" y="3867150"/>
          <p14:tracePt t="23496" x="6345238" y="3848100"/>
          <p14:tracePt t="23505" x="6291263" y="3848100"/>
          <p14:tracePt t="23511" x="6254750" y="3848100"/>
          <p14:tracePt t="23519" x="6199188" y="3848100"/>
          <p14:tracePt t="23527" x="6135688" y="3848100"/>
          <p14:tracePt t="23535" x="6099175" y="3848100"/>
          <p14:tracePt t="23543" x="6043613" y="3848100"/>
          <p14:tracePt t="23551" x="5989638" y="3848100"/>
          <p14:tracePt t="23559" x="5916613" y="3848100"/>
          <p14:tracePt t="23567" x="5834063" y="3848100"/>
          <p14:tracePt t="23575" x="5761038" y="3848100"/>
          <p14:tracePt t="23584" x="5688013" y="3848100"/>
          <p14:tracePt t="23591" x="5616575" y="3848100"/>
          <p14:tracePt t="23599" x="5543550" y="3848100"/>
          <p14:tracePt t="23607" x="5487988" y="3848100"/>
          <p14:tracePt t="23616" x="5424488" y="3840163"/>
          <p14:tracePt t="23623" x="5397500" y="3830638"/>
          <p14:tracePt t="23632" x="5368925" y="3830638"/>
          <p14:tracePt t="23639" x="5324475" y="3830638"/>
          <p14:tracePt t="23647" x="5305425" y="3830638"/>
          <p14:tracePt t="23655" x="5268913" y="3811588"/>
          <p14:tracePt t="23663" x="5251450" y="3811588"/>
          <p14:tracePt t="23671" x="5241925" y="3811588"/>
          <p14:tracePt t="23679" x="5224463" y="3811588"/>
          <p14:tracePt t="23687" x="5214938" y="3803650"/>
          <p14:tracePt t="23936" x="5187950" y="3803650"/>
          <p14:tracePt t="23952" x="5187950" y="3811588"/>
          <p14:tracePt t="23959" x="5187950" y="3821113"/>
          <p14:tracePt t="23967" x="5178425" y="3830638"/>
          <p14:tracePt t="23975" x="5168900" y="3840163"/>
          <p14:tracePt t="23983" x="5159375" y="3848100"/>
          <p14:tracePt t="23993" x="5141913" y="3857625"/>
          <p14:tracePt t="24001" x="5122863" y="3875088"/>
          <p14:tracePt t="24008" x="5114925" y="3875088"/>
          <p14:tracePt t="24019" x="5095875" y="3875088"/>
          <p14:tracePt t="24025" x="5068888" y="3884613"/>
          <p14:tracePt t="24038" x="5049838" y="3884613"/>
          <p14:tracePt t="24040" x="5041900" y="3884613"/>
          <p14:tracePt t="24048" x="5014913" y="3894138"/>
          <p14:tracePt t="24057" x="4978400" y="3894138"/>
          <p14:tracePt t="24069" x="4959350" y="3894138"/>
          <p14:tracePt t="24072" x="4913313" y="3903663"/>
          <p14:tracePt t="24083" x="4895850" y="3903663"/>
          <p14:tracePt t="24087" x="4859338" y="3921125"/>
          <p14:tracePt t="24097" x="4822825" y="3921125"/>
          <p14:tracePt t="24104" x="4795838" y="3921125"/>
          <p14:tracePt t="24112" x="4776788" y="3921125"/>
          <p14:tracePt t="24119" x="4759325" y="3921125"/>
          <p14:tracePt t="24135" x="4730750" y="3921125"/>
          <p14:tracePt t="24143" x="4722813" y="3921125"/>
          <p14:tracePt t="24151" x="4713288" y="3921125"/>
          <p14:tracePt t="24159" x="4695825" y="3921125"/>
          <p14:tracePt t="24167" x="4686300" y="3921125"/>
          <p14:tracePt t="24177" x="4676775" y="3921125"/>
          <p14:tracePt t="24191" x="4659313" y="3921125"/>
          <p14:tracePt t="24199" x="4649788" y="3921125"/>
          <p14:tracePt t="24218" x="4630738" y="3921125"/>
          <p14:tracePt t="24225" x="4613275" y="3921125"/>
          <p14:tracePt t="24235" x="4603750" y="3921125"/>
          <p14:tracePt t="24243" x="4586288" y="3921125"/>
          <p14:tracePt t="24247" x="4567238" y="3921125"/>
          <p14:tracePt t="24263" x="4549775" y="3921125"/>
          <p14:tracePt t="24295" x="4549775" y="3903663"/>
          <p14:tracePt t="24303" x="4540250" y="3894138"/>
          <p14:tracePt t="24327" x="4540250" y="3884613"/>
          <p14:tracePt t="24344" x="4540250" y="3875088"/>
          <p14:tracePt t="24360" x="4540250" y="3857625"/>
          <p14:tracePt t="24384" x="4540250" y="3848100"/>
          <p14:tracePt t="24392" x="4540250" y="3840163"/>
          <p14:tracePt t="24400" x="4540250" y="3830638"/>
          <p14:tracePt t="24408" x="4557713" y="3821113"/>
          <p14:tracePt t="24418" x="4567238" y="3811588"/>
          <p14:tracePt t="24424" x="4576763" y="3803650"/>
          <p14:tracePt t="24434" x="4594225" y="3803650"/>
          <p14:tracePt t="24439" x="4603750" y="3803650"/>
          <p14:tracePt t="24447" x="4630738" y="3794125"/>
          <p14:tracePt t="24479" x="4640263" y="3794125"/>
          <p14:tracePt t="24514" x="4649788" y="3794125"/>
          <p14:tracePt t="24543" x="4667250" y="3794125"/>
          <p14:tracePt t="24561" x="4676775" y="3794125"/>
          <p14:tracePt t="24567" x="4686300" y="3803650"/>
          <p14:tracePt t="24575" x="4686300" y="3811588"/>
          <p14:tracePt t="24583" x="4686300" y="3821113"/>
          <p14:tracePt t="24591" x="4686300" y="3840163"/>
          <p14:tracePt t="24607" x="4686300" y="3848100"/>
          <p14:tracePt t="24615" x="4686300" y="3857625"/>
          <p14:tracePt t="24623" x="4686300" y="3875088"/>
          <p14:tracePt t="24632" x="4686300" y="3884613"/>
          <p14:tracePt t="24639" x="4686300" y="3894138"/>
          <p14:tracePt t="24663" x="4686300" y="3911600"/>
          <p14:tracePt t="24671" x="4686300" y="3921125"/>
          <p14:tracePt t="24679" x="4686300" y="3930650"/>
          <p14:tracePt t="24698" x="4686300" y="3940175"/>
          <p14:tracePt t="24704" x="4686300" y="3957638"/>
          <p14:tracePt t="24716" x="4676775" y="3967163"/>
          <p14:tracePt t="24719" x="4649788" y="3976688"/>
          <p14:tracePt t="24728" x="4630738" y="3984625"/>
          <p14:tracePt t="24735" x="4622800" y="3984625"/>
          <p14:tracePt t="24745" x="4594225" y="3984625"/>
          <p14:tracePt t="24751" x="4586288" y="3984625"/>
          <p14:tracePt t="24760" x="4576763" y="3984625"/>
          <p14:tracePt t="24775" x="4567238" y="3984625"/>
          <p14:tracePt t="24823" x="4540250" y="3967163"/>
          <p14:tracePt t="24849" x="4540250" y="3957638"/>
          <p14:tracePt t="24856" x="4540250" y="3940175"/>
          <p14:tracePt t="24868" x="4540250" y="3930650"/>
          <p14:tracePt t="24871" x="4540250" y="3921125"/>
          <p14:tracePt t="24882" x="4540250" y="3911600"/>
          <p14:tracePt t="24897" x="4549775" y="3911600"/>
          <p14:tracePt t="24920" x="4557713" y="3903663"/>
          <p14:tracePt t="24944" x="4567238" y="3894138"/>
          <p14:tracePt t="24975" x="4576763" y="3884613"/>
          <p14:tracePt t="24983" x="4586288" y="3875088"/>
          <p14:tracePt t="25000" x="4586288" y="3867150"/>
          <p14:tracePt t="25008" x="4586288" y="3857625"/>
          <p14:tracePt t="25225" x="4586288" y="3848100"/>
          <p14:tracePt t="25257" x="4576763" y="3848100"/>
          <p14:tracePt t="25776" x="4549775" y="3848100"/>
          <p14:tracePt t="25783" x="4530725" y="3848100"/>
          <p14:tracePt t="25791" x="4503738" y="3848100"/>
          <p14:tracePt t="25802" x="4484688" y="3848100"/>
          <p14:tracePt t="25807" x="4457700" y="3848100"/>
          <p14:tracePt t="25816" x="4430713" y="3848100"/>
          <p14:tracePt t="25823" x="4384675" y="3848100"/>
          <p14:tracePt t="25832" x="4348163" y="3848100"/>
          <p14:tracePt t="25839" x="4294188" y="3848100"/>
          <p14:tracePt t="25847" x="4248150" y="3848100"/>
          <p14:tracePt t="25855" x="4211638" y="3848100"/>
          <p14:tracePt t="25866" x="4175125" y="3848100"/>
          <p14:tracePt t="25885" x="4094163" y="3848100"/>
          <p14:tracePt t="25887" x="4057650" y="3848100"/>
          <p14:tracePt t="25895" x="4029075" y="3848100"/>
          <p14:tracePt t="25903" x="3984625" y="3848100"/>
          <p14:tracePt t="25911" x="3929063" y="3848100"/>
          <p14:tracePt t="25919" x="3902075" y="3848100"/>
          <p14:tracePt t="25927" x="3875088" y="3848100"/>
          <p14:tracePt t="25936" x="3829050" y="3848100"/>
          <p14:tracePt t="25945" x="3792538" y="3848100"/>
          <p14:tracePt t="25954" x="3746500" y="3848100"/>
          <p14:tracePt t="25962" x="3709988" y="3848100"/>
          <p14:tracePt t="25968" x="3665538" y="3848100"/>
          <p14:tracePt t="25976" x="3629025" y="3848100"/>
          <p14:tracePt t="25984" x="3573463" y="3848100"/>
          <p14:tracePt t="25991" x="3519488" y="3848100"/>
          <p14:tracePt t="25999" x="3455988" y="3848100"/>
          <p14:tracePt t="26007" x="3382963" y="3848100"/>
          <p14:tracePt t="26016" x="3327400" y="3848100"/>
          <p14:tracePt t="26023" x="3236913" y="3848100"/>
          <p14:tracePt t="26032" x="3163888" y="3848100"/>
          <p14:tracePt t="26039" x="3108325" y="3848100"/>
          <p14:tracePt t="26047" x="3063875" y="3848100"/>
          <p14:tracePt t="26055" x="3008313" y="3848100"/>
          <p14:tracePt t="26063" x="2981325" y="3848100"/>
          <p14:tracePt t="26071" x="2954338" y="3840163"/>
          <p14:tracePt t="26079" x="2898775" y="3840163"/>
          <p14:tracePt t="26087" x="2881313" y="3840163"/>
          <p14:tracePt t="26095" x="2835275" y="3830638"/>
          <p14:tracePt t="26103" x="2798763" y="3830638"/>
          <p14:tracePt t="26111" x="2781300" y="3830638"/>
          <p14:tracePt t="26119" x="2735263" y="3830638"/>
          <p14:tracePt t="26129" x="2725738" y="3830638"/>
          <p14:tracePt t="26135" x="2708275" y="3830638"/>
          <p14:tracePt t="26143" x="2689225" y="3830638"/>
          <p14:tracePt t="26151" x="2671763" y="3830638"/>
          <p14:tracePt t="26160" x="2652713" y="3830638"/>
          <p14:tracePt t="26175" x="2643188" y="3830638"/>
          <p14:tracePt t="26185" x="2625725" y="3830638"/>
          <p14:tracePt t="26192" x="2616200" y="3830638"/>
          <p14:tracePt t="26201" x="2606675" y="3830638"/>
          <p14:tracePt t="26215" x="2589213" y="3830638"/>
          <p14:tracePt t="26223" x="2579688" y="3830638"/>
          <p14:tracePt t="26239" x="2570163" y="3830638"/>
          <p14:tracePt t="26247" x="2543175" y="3830638"/>
          <p14:tracePt t="26255" x="2533650" y="3830638"/>
          <p14:tracePt t="26263" x="2525713" y="3830638"/>
          <p14:tracePt t="26271" x="2506663" y="3830638"/>
          <p14:tracePt t="26279" x="2498725" y="3830638"/>
          <p14:tracePt t="26287" x="2479675" y="3821113"/>
          <p14:tracePt t="26306" x="2452688" y="3821113"/>
          <p14:tracePt t="26311" x="2433638" y="3821113"/>
          <p14:tracePt t="26319" x="2389188" y="3803650"/>
          <p14:tracePt t="26327" x="2379663" y="3803650"/>
          <p14:tracePt t="26335" x="2352675" y="3803650"/>
          <p14:tracePt t="26343" x="2333625" y="3803650"/>
          <p14:tracePt t="26351" x="2297113" y="3794125"/>
          <p14:tracePt t="26359" x="2251075" y="3794125"/>
          <p14:tracePt t="26367" x="2214563" y="3794125"/>
          <p14:tracePt t="26375" x="2187575" y="3794125"/>
          <p14:tracePt t="26383" x="2133600" y="3794125"/>
          <p14:tracePt t="26391" x="2070100" y="3794125"/>
          <p14:tracePt t="26401" x="2014538" y="3794125"/>
          <p14:tracePt t="26407" x="1960563" y="3794125"/>
          <p14:tracePt t="26417" x="1868488" y="3794125"/>
          <p14:tracePt t="26424" x="1841500" y="3794125"/>
          <p14:tracePt t="26432" x="1787525" y="3784600"/>
          <p14:tracePt t="26439" x="1722438" y="3767138"/>
          <p14:tracePt t="26447" x="1685925" y="3767138"/>
          <p14:tracePt t="26455" x="1649413" y="3767138"/>
          <p14:tracePt t="26463" x="1631950" y="3767138"/>
          <p14:tracePt t="26480" x="1604963" y="3767138"/>
          <p14:tracePt t="26496" x="1595438" y="3767138"/>
          <p14:tracePt t="26585" x="1585913" y="3767138"/>
          <p14:tracePt t="26697" x="1576388" y="3757613"/>
          <p14:tracePt t="26863" x="1558925" y="3794125"/>
          <p14:tracePt t="26871" x="1549400" y="3803650"/>
          <p14:tracePt t="26888" x="1541463" y="3830638"/>
          <p14:tracePt t="26896" x="1541463" y="3840163"/>
          <p14:tracePt t="26903" x="1541463" y="3848100"/>
          <p14:tracePt t="26911" x="1541463" y="3867150"/>
          <p14:tracePt t="26919" x="1541463" y="3875088"/>
          <p14:tracePt t="26975" x="1549400" y="3875088"/>
          <p14:tracePt t="26983" x="1576388" y="3875088"/>
          <p14:tracePt t="26992" x="1585913" y="3867150"/>
          <p14:tracePt t="27007" x="1595438" y="3857625"/>
          <p14:tracePt t="27015" x="1604963" y="3840163"/>
          <p14:tracePt t="27039" x="1612900" y="3830638"/>
          <p14:tracePt t="27225" x="1622425" y="3830638"/>
          <p14:tracePt t="27234" x="1631950" y="3830638"/>
          <p14:tracePt t="27245" x="1641475" y="3830638"/>
          <p14:tracePt t="27247" x="1677988" y="3830638"/>
          <p14:tracePt t="27255" x="1731963" y="3830638"/>
          <p14:tracePt t="27263" x="1804988" y="3830638"/>
          <p14:tracePt t="27271" x="1914525" y="3830638"/>
          <p14:tracePt t="27279" x="2024063" y="3830638"/>
          <p14:tracePt t="27287" x="2133600" y="3830638"/>
          <p14:tracePt t="27295" x="2224088" y="3830638"/>
          <p14:tracePt t="27303" x="2333625" y="3830638"/>
          <p14:tracePt t="27311" x="2425700" y="3830638"/>
          <p14:tracePt t="27319" x="2533650" y="3830638"/>
          <p14:tracePt t="27327" x="2625725" y="3830638"/>
          <p14:tracePt t="27335" x="2735263" y="3830638"/>
          <p14:tracePt t="27343" x="2817813" y="3830638"/>
          <p14:tracePt t="27351" x="2889250" y="3830638"/>
          <p14:tracePt t="27359" x="2981325" y="3830638"/>
          <p14:tracePt t="27367" x="3054350" y="3830638"/>
          <p14:tracePt t="27375" x="3127375" y="3830638"/>
          <p14:tracePt t="27383" x="3236913" y="3830638"/>
          <p14:tracePt t="27392" x="3309938" y="3830638"/>
          <p14:tracePt t="27401" x="3436938" y="3821113"/>
          <p14:tracePt t="27409" x="3536950" y="3811588"/>
          <p14:tracePt t="27416" x="3665538" y="3794125"/>
          <p14:tracePt t="27424" x="3756025" y="3767138"/>
          <p14:tracePt t="27433" x="3856038" y="3757613"/>
          <p14:tracePt t="27440" x="3929063" y="3738563"/>
          <p14:tracePt t="27449" x="3992563" y="3730625"/>
          <p14:tracePt t="27459" x="4038600" y="3711575"/>
          <p14:tracePt t="27463" x="4057650" y="3702050"/>
          <p14:tracePt t="27471" x="4065588" y="3702050"/>
          <p14:tracePt t="27480" x="4075113" y="3694113"/>
          <p14:tracePt t="27599" x="4084638" y="3684588"/>
          <p14:tracePt t="27639" x="4084638" y="3675063"/>
          <p14:tracePt t="27648" x="4084638" y="3665538"/>
          <p14:tracePt t="27663" x="4084638" y="3648075"/>
          <p14:tracePt t="27679" x="4084638" y="3638550"/>
          <p14:tracePt t="27687" x="4084638" y="3629025"/>
          <p14:tracePt t="27703" x="4084638" y="3611563"/>
          <p14:tracePt t="27712" x="4084638" y="3592513"/>
          <p14:tracePt t="27719" x="4084638" y="3584575"/>
          <p14:tracePt t="27727" x="4075113" y="3565525"/>
          <p14:tracePt t="27745" x="4075113" y="3548063"/>
          <p14:tracePt t="27752" x="4075113" y="3538538"/>
          <p14:tracePt t="27759" x="4075113" y="3529013"/>
          <p14:tracePt t="27768" x="4075113" y="3519488"/>
          <p14:tracePt t="27898" x="4075113" y="3529013"/>
          <p14:tracePt t="27904" x="4075113" y="3538538"/>
          <p14:tracePt t="27913" x="4075113" y="3556000"/>
          <p14:tracePt t="27920" x="4075113" y="3592513"/>
          <p14:tracePt t="27932" x="4075113" y="3638550"/>
          <p14:tracePt t="27935" x="4075113" y="3675063"/>
          <p14:tracePt t="27943" x="4075113" y="3730625"/>
          <p14:tracePt t="27951" x="4075113" y="3794125"/>
          <p14:tracePt t="27959" x="4075113" y="3830638"/>
          <p14:tracePt t="27967" x="4075113" y="3857625"/>
          <p14:tracePt t="27975" x="4075113" y="3884613"/>
          <p14:tracePt t="27983" x="4075113" y="3903663"/>
          <p14:tracePt t="27991" x="4075113" y="3940175"/>
          <p14:tracePt t="28128" x="4075113" y="3930650"/>
          <p14:tracePt t="28136" x="4075113" y="3911600"/>
          <p14:tracePt t="28145" x="4075113" y="3903663"/>
          <p14:tracePt t="28152" x="4075113" y="3894138"/>
          <p14:tracePt t="28161" x="4075113" y="3884613"/>
          <p14:tracePt t="28175" x="4075113" y="3867150"/>
          <p14:tracePt t="28207" x="4075113" y="3857625"/>
          <p14:tracePt t="28215" x="4075113" y="3848100"/>
          <p14:tracePt t="28223" x="4075113" y="3830638"/>
          <p14:tracePt t="28231" x="4075113" y="3821113"/>
          <p14:tracePt t="28239" x="4075113" y="3803650"/>
          <p14:tracePt t="28247" x="4094163" y="3784600"/>
          <p14:tracePt t="28263" x="4094163" y="3775075"/>
          <p14:tracePt t="28271" x="4094163" y="3767138"/>
          <p14:tracePt t="28287" x="4102100" y="3730625"/>
          <p14:tracePt t="28305" x="4102100" y="3721100"/>
          <p14:tracePt t="28535" x="4111625" y="3702050"/>
          <p14:tracePt t="28647" x="4111625" y="3711575"/>
          <p14:tracePt t="28655" x="4111625" y="3721100"/>
          <p14:tracePt t="28663" x="4111625" y="3730625"/>
          <p14:tracePt t="28671" x="4111625" y="3738563"/>
          <p14:tracePt t="28679" x="4102100" y="3748088"/>
          <p14:tracePt t="28687" x="4102100" y="3757613"/>
          <p14:tracePt t="28703" x="4094163" y="3757613"/>
          <p14:tracePt t="28832" x="4094163" y="3767138"/>
          <p14:tracePt t="28991" x="4084638" y="3775075"/>
          <p14:tracePt t="29016" x="4084638" y="3794125"/>
          <p14:tracePt t="29024" x="4075113" y="3803650"/>
          <p14:tracePt t="29056" x="4075113" y="3811588"/>
          <p14:tracePt t="29234" x="4075113" y="3821113"/>
          <p14:tracePt t="29429" x="4075113" y="3811588"/>
          <p14:tracePt t="29449" x="4075113" y="3803650"/>
          <p14:tracePt t="29459" x="4084638" y="3794125"/>
          <p14:tracePt t="29488" x="4094163" y="3784600"/>
          <p14:tracePt t="29705" x="4102100" y="3784600"/>
          <p14:tracePt t="29771" x="4102100" y="3794125"/>
          <p14:tracePt t="29790" x="4111625" y="3803650"/>
          <p14:tracePt t="29808" x="4121150" y="3811588"/>
          <p14:tracePt t="29871" x="4129088" y="3811588"/>
          <p14:tracePt t="29920" x="4138613" y="3811588"/>
          <p14:tracePt t="30337" x="4138613" y="3803650"/>
          <p14:tracePt t="30678" x="4138613" y="3794125"/>
          <p14:tracePt t="31097" x="4129088" y="3794125"/>
          <p14:tracePt t="31153" x="4129088" y="3803650"/>
          <p14:tracePt t="33007" x="4121150" y="3811588"/>
          <p14:tracePt t="33023" x="4102100" y="3830638"/>
          <p14:tracePt t="33055" x="4094163" y="3830638"/>
          <p14:tracePt t="33369" x="4084638" y="3830638"/>
          <p14:tracePt t="33837" x="4084638" y="3821113"/>
          <p14:tracePt t="33850" x="4084638" y="3811588"/>
          <p14:tracePt t="33868" x="4084638" y="3803650"/>
          <p14:tracePt t="33871" x="4084638" y="3794125"/>
          <p14:tracePt t="33887" x="4084638" y="3775075"/>
          <p14:tracePt t="33904" x="4084638" y="3767138"/>
          <p14:tracePt t="33919" x="4084638" y="3757613"/>
          <p14:tracePt t="33927" x="4094163" y="3748088"/>
          <p14:tracePt t="33943" x="4094163" y="3738563"/>
          <p14:tracePt t="33951" x="4094163" y="3730625"/>
          <p14:tracePt t="33967" x="4102100" y="3721100"/>
          <p14:tracePt t="33983" x="4102100" y="3711575"/>
          <p14:tracePt t="33991" x="4111625" y="3711575"/>
          <p14:tracePt t="33999" x="4111625" y="3702050"/>
          <p14:tracePt t="34033" x="4111625" y="3694113"/>
          <p14:tracePt t="34043" x="4111625" y="3684588"/>
          <p14:tracePt t="34079" x="4111625" y="3675063"/>
          <p14:tracePt t="34143" x="4111625" y="3657600"/>
          <p14:tracePt t="34151" x="4121150" y="3657600"/>
          <p14:tracePt t="34411" x="4129088" y="3648075"/>
          <p14:tracePt t="34544" x="4121150" y="3621088"/>
          <p14:tracePt t="34552" x="4102100" y="3611563"/>
          <p14:tracePt t="34559" x="4075113" y="3602038"/>
          <p14:tracePt t="34567" x="4029075" y="3584575"/>
          <p14:tracePt t="34575" x="4011613" y="3584575"/>
          <p14:tracePt t="34583" x="3975100" y="3575050"/>
          <p14:tracePt t="34591" x="3929063" y="3556000"/>
          <p14:tracePt t="34599" x="3892550" y="3548063"/>
          <p14:tracePt t="34607" x="3865563" y="3548063"/>
          <p14:tracePt t="34616" x="3819525" y="3519488"/>
          <p14:tracePt t="34629" x="3802063" y="3511550"/>
          <p14:tracePt t="34631" x="3802063" y="3502025"/>
          <p14:tracePt t="34641" x="3783013" y="3502025"/>
          <p14:tracePt t="34650" x="3775075" y="3492500"/>
          <p14:tracePt t="34666" x="3765550" y="3482975"/>
          <p14:tracePt t="34674" x="3756025" y="3465513"/>
          <p14:tracePt t="34680" x="3746500" y="3455988"/>
          <p14:tracePt t="34689" x="3738563" y="3446463"/>
          <p14:tracePt t="34695" x="3709988" y="3438525"/>
          <p14:tracePt t="34703" x="3692525" y="3438525"/>
          <p14:tracePt t="34711" x="3665538" y="3419475"/>
          <p14:tracePt t="34719" x="3636963" y="3411538"/>
          <p14:tracePt t="34727" x="3592513" y="3411538"/>
          <p14:tracePt t="34735" x="3563938" y="3402013"/>
          <p14:tracePt t="34743" x="3509963" y="3392488"/>
          <p14:tracePt t="34752" x="3463925" y="3392488"/>
          <p14:tracePt t="34762" x="3427413" y="3365500"/>
          <p14:tracePt t="34767" x="3363913" y="3355975"/>
          <p14:tracePt t="34775" x="3309938" y="3355975"/>
          <p14:tracePt t="34785" x="3244850" y="3346450"/>
          <p14:tracePt t="34792" x="3190875" y="3346450"/>
          <p14:tracePt t="34800" x="3154363" y="3328988"/>
          <p14:tracePt t="34809" x="3090863" y="3328988"/>
          <p14:tracePt t="34815" x="3044825" y="3309938"/>
          <p14:tracePt t="34824" x="3008313" y="3302000"/>
          <p14:tracePt t="34834" x="2981325" y="3302000"/>
          <p14:tracePt t="34840" x="2935288" y="3292475"/>
          <p14:tracePt t="34851" x="2908300" y="3282950"/>
          <p14:tracePt t="34856" x="2889250" y="3282950"/>
          <p14:tracePt t="34869" x="2844800" y="3255963"/>
          <p14:tracePt t="34871" x="2825750" y="3246438"/>
          <p14:tracePt t="34885" x="2781300" y="3246438"/>
          <p14:tracePt t="34887" x="2744788" y="3246438"/>
          <p14:tracePt t="34896" x="2689225" y="3236913"/>
          <p14:tracePt t="34904" x="2625725" y="3228975"/>
          <p14:tracePt t="34913" x="2552700" y="3228975"/>
          <p14:tracePt t="34920" x="2443163" y="3192463"/>
          <p14:tracePt t="34929" x="2343150" y="3182938"/>
          <p14:tracePt t="34935" x="2233613" y="3182938"/>
          <p14:tracePt t="34943" x="2143125" y="3173413"/>
          <p14:tracePt t="34951" x="2070100" y="3155950"/>
          <p14:tracePt t="34959" x="1987550" y="3127375"/>
          <p14:tracePt t="34968" x="1914525" y="3127375"/>
          <p14:tracePt t="34975" x="1851025" y="3119438"/>
          <p14:tracePt t="34983" x="1824038" y="3119438"/>
          <p14:tracePt t="34992" x="1795463" y="3109913"/>
          <p14:tracePt t="35000" x="1778000" y="3109913"/>
          <p14:tracePt t="35007" x="1751013" y="3109913"/>
          <p14:tracePt t="35020" x="1731963" y="3109913"/>
          <p14:tracePt t="35024" x="1704975" y="3109913"/>
          <p14:tracePt t="35037" x="1685925" y="3109913"/>
          <p14:tracePt t="35039" x="1668463" y="3109913"/>
          <p14:tracePt t="35048" x="1649413" y="3109913"/>
          <p14:tracePt t="35056" x="1641475" y="3100388"/>
          <p14:tracePt t="35073" x="1622425" y="3100388"/>
          <p14:tracePt t="35098" x="1604963" y="3082925"/>
          <p14:tracePt t="35426" x="1612900" y="3090863"/>
          <p14:tracePt t="35449" x="1622425" y="3090863"/>
          <p14:tracePt t="35466" x="1622425" y="3100388"/>
          <p14:tracePt t="35493" x="1622425" y="3109913"/>
          <p14:tracePt t="35495" x="1641475" y="3127375"/>
          <p14:tracePt t="35592" x="1649413" y="3136900"/>
          <p14:tracePt t="35727" x="1658938" y="3136900"/>
          <p14:tracePt t="35767" x="1668463" y="3127375"/>
          <p14:tracePt t="35784" x="1677988" y="3119438"/>
          <p14:tracePt t="35799" x="1685925" y="3109913"/>
          <p14:tracePt t="35951" x="1695450" y="3109913"/>
          <p14:tracePt t="35959" x="1722438" y="3090863"/>
          <p14:tracePt t="35975" x="1731963" y="3082925"/>
          <p14:tracePt t="35983" x="1731963" y="3073400"/>
          <p14:tracePt t="36000" x="1741488" y="3063875"/>
          <p14:tracePt t="36184" x="1741488" y="3073400"/>
          <p14:tracePt t="36200" x="1741488" y="3082925"/>
          <p14:tracePt t="36313" x="1751013" y="3100388"/>
          <p14:tracePt t="36505" x="1751013" y="3109913"/>
          <p14:tracePt t="36529" x="1751013" y="3119438"/>
          <p14:tracePt t="36886" x="1751013" y="3127375"/>
          <p14:tracePt t="37144" x="1751013" y="3146425"/>
          <p14:tracePt t="37160" x="1751013" y="3155950"/>
          <p14:tracePt t="37199" x="1751013" y="3163888"/>
          <p14:tracePt t="37215" x="1751013" y="3173413"/>
          <p14:tracePt t="37223" x="1751013" y="3182938"/>
          <p14:tracePt t="37352" x="1731963" y="3200400"/>
          <p14:tracePt t="37609" x="1741488" y="3200400"/>
          <p14:tracePt t="37617" x="1787525" y="3200400"/>
          <p14:tracePt t="37624" x="1851025" y="3200400"/>
          <p14:tracePt t="37636" x="1941513" y="3200400"/>
          <p14:tracePt t="37641" x="2033588" y="3200400"/>
          <p14:tracePt t="37659" x="2306638" y="3200400"/>
          <p14:tracePt t="37666" x="2470150" y="3200400"/>
          <p14:tracePt t="37671" x="2635250" y="3200400"/>
          <p14:tracePt t="37683" x="2817813" y="3200400"/>
          <p14:tracePt t="37687" x="2998788" y="3200400"/>
          <p14:tracePt t="37695" x="3181350" y="3219450"/>
          <p14:tracePt t="37703" x="3363913" y="3228975"/>
          <p14:tracePt t="37714" x="3546475" y="3265488"/>
          <p14:tracePt t="37719" x="3746500" y="3292475"/>
          <p14:tracePt t="37727" x="3911600" y="3292475"/>
          <p14:tracePt t="37735" x="4138613" y="3309938"/>
          <p14:tracePt t="37743" x="4421188" y="3346450"/>
          <p14:tracePt t="37751" x="4730750" y="3382963"/>
          <p14:tracePt t="37759" x="5095875" y="3446463"/>
          <p14:tracePt t="37768" x="5478463" y="3492500"/>
          <p14:tracePt t="37775" x="5807075" y="3556000"/>
          <p14:tracePt t="37785" x="6089650" y="3592513"/>
          <p14:tracePt t="37791" x="6408738" y="3648075"/>
          <p14:tracePt t="37801" x="6654800" y="3684588"/>
          <p14:tracePt t="37809" x="6873875" y="3738563"/>
          <p14:tracePt t="37818" x="7000875" y="3767138"/>
          <p14:tracePt t="37824" x="7119938" y="3811588"/>
          <p14:tracePt t="37841" x="7212013" y="3840163"/>
          <p14:tracePt t="37847" x="7239000" y="3857625"/>
          <p14:tracePt t="37911" x="7229475" y="3857625"/>
          <p14:tracePt t="37919" x="7219950" y="3857625"/>
          <p14:tracePt t="37927" x="7212013" y="3857625"/>
          <p14:tracePt t="37945" x="7192963" y="3857625"/>
          <p14:tracePt t="37963" x="7183438" y="3857625"/>
          <p14:tracePt t="37975" x="7175500" y="3857625"/>
          <p14:tracePt t="37984" x="7146925" y="3857625"/>
          <p14:tracePt t="37991" x="7129463" y="3857625"/>
          <p14:tracePt t="37999" x="7092950" y="3857625"/>
          <p14:tracePt t="38007" x="7037388" y="3857625"/>
          <p14:tracePt t="38015" x="6992938" y="3857625"/>
          <p14:tracePt t="38023" x="6937375" y="3857625"/>
          <p14:tracePt t="38031" x="6900863" y="3857625"/>
          <p14:tracePt t="38039" x="6846888" y="3857625"/>
          <p14:tracePt t="38048" x="6783388" y="3857625"/>
          <p14:tracePt t="38055" x="6727825" y="3848100"/>
          <p14:tracePt t="38064" x="6691313" y="3848100"/>
          <p14:tracePt t="38071" x="6654800" y="3840163"/>
          <p14:tracePt t="38079" x="6618288" y="3811588"/>
          <p14:tracePt t="38087" x="6600825" y="3794125"/>
          <p14:tracePt t="38095" x="6591300" y="3784600"/>
          <p14:tracePt t="38103" x="6564313" y="3757613"/>
          <p14:tracePt t="38120" x="6545263" y="3702050"/>
          <p14:tracePt t="38128" x="6545263" y="3665538"/>
          <p14:tracePt t="38135" x="6537325" y="3611563"/>
          <p14:tracePt t="38143" x="6518275" y="3565525"/>
          <p14:tracePt t="38151" x="6518275" y="3482975"/>
          <p14:tracePt t="38160" x="6500813" y="3429000"/>
          <p14:tracePt t="38167" x="6500813" y="3375025"/>
          <p14:tracePt t="38175" x="6500813" y="3302000"/>
          <p14:tracePt t="38183" x="6500813" y="3219450"/>
          <p14:tracePt t="38191" x="6500813" y="3127375"/>
          <p14:tracePt t="38199" x="6500813" y="3054350"/>
          <p14:tracePt t="38207" x="6500813" y="3000375"/>
          <p14:tracePt t="38215" x="6500813" y="2946400"/>
          <p14:tracePt t="38223" x="6508750" y="2881313"/>
          <p14:tracePt t="38232" x="6537325" y="2808288"/>
          <p14:tracePt t="38240" x="6554788" y="2744788"/>
          <p14:tracePt t="38247" x="6591300" y="2708275"/>
          <p14:tracePt t="38255" x="6610350" y="2681288"/>
          <p14:tracePt t="38264" x="6654800" y="2635250"/>
          <p14:tracePt t="38273" x="6710363" y="2589213"/>
          <p14:tracePt t="38279" x="6754813" y="2562225"/>
          <p14:tracePt t="38289" x="6827838" y="2525713"/>
          <p14:tracePt t="38296" x="6929438" y="2508250"/>
          <p14:tracePt t="38304" x="7019925" y="2508250"/>
          <p14:tracePt t="38312" x="7129463" y="2508250"/>
          <p14:tracePt t="38321" x="7239000" y="2508250"/>
          <p14:tracePt t="38328" x="7366000" y="2508250"/>
          <p14:tracePt t="38337" x="7475538" y="2508250"/>
          <p14:tracePt t="38343" x="7585075" y="2544763"/>
          <p14:tracePt t="38351" x="7704138" y="2554288"/>
          <p14:tracePt t="38359" x="7804150" y="2617788"/>
          <p14:tracePt t="38367" x="7858125" y="2635250"/>
          <p14:tracePt t="38375" x="7931150" y="2690813"/>
          <p14:tracePt t="38383" x="7994650" y="2744788"/>
          <p14:tracePt t="38391" x="8013700" y="2808288"/>
          <p14:tracePt t="38399" x="8040688" y="2854325"/>
          <p14:tracePt t="38407" x="8040688" y="2927350"/>
          <p14:tracePt t="38415" x="8050213" y="2982913"/>
          <p14:tracePt t="38423" x="8050213" y="3046413"/>
          <p14:tracePt t="38432" x="8050213" y="3100388"/>
          <p14:tracePt t="38439" x="8050213" y="3136900"/>
          <p14:tracePt t="38447" x="8050213" y="3209925"/>
          <p14:tracePt t="38455" x="8013700" y="3273425"/>
          <p14:tracePt t="38464" x="7958138" y="3355975"/>
          <p14:tracePt t="38472" x="7885113" y="3438525"/>
          <p14:tracePt t="38483" x="7821613" y="3511550"/>
          <p14:tracePt t="38489" x="7748588" y="3575050"/>
          <p14:tracePt t="38496" x="7648575" y="3648075"/>
          <p14:tracePt t="38504" x="7539038" y="3702050"/>
          <p14:tracePt t="38512" x="7439025" y="3748088"/>
          <p14:tracePt t="38520" x="7312025" y="3775075"/>
          <p14:tracePt t="38528" x="7156450" y="3821113"/>
          <p14:tracePt t="38537" x="7065963" y="3821113"/>
          <p14:tracePt t="38544" x="6937375" y="3830638"/>
          <p14:tracePt t="38554" x="6810375" y="3830638"/>
          <p14:tracePt t="38559" x="6700838" y="3830638"/>
          <p14:tracePt t="38567" x="6573838" y="3830638"/>
          <p14:tracePt t="38575" x="6464300" y="3830638"/>
          <p14:tracePt t="38585" x="6372225" y="3830638"/>
          <p14:tracePt t="38591" x="6291263" y="3821113"/>
          <p14:tracePt t="38599" x="6208713" y="3794125"/>
          <p14:tracePt t="38607" x="6153150" y="3767138"/>
          <p14:tracePt t="38616" x="6089650" y="3738563"/>
          <p14:tracePt t="38624" x="6080125" y="3730625"/>
          <p14:tracePt t="38633" x="6072188" y="3730625"/>
          <p14:tracePt t="38640" x="6053138" y="3711575"/>
          <p14:tracePt t="38649" x="6053138" y="3702050"/>
          <p14:tracePt t="38656" x="6053138" y="3684588"/>
          <p14:tracePt t="38667" x="6053138" y="3665538"/>
          <p14:tracePt t="38672" x="6053138" y="3657600"/>
          <p14:tracePt t="38681" x="6053138" y="3629025"/>
          <p14:tracePt t="38688" x="6053138" y="3621088"/>
          <p14:tracePt t="38704" x="6053138" y="3602038"/>
          <p14:tracePt t="38712" x="6053138" y="3592513"/>
          <p14:tracePt t="38787" x="6053138" y="3602038"/>
          <p14:tracePt t="38791" x="6053138" y="3621088"/>
          <p14:tracePt t="38801" x="6043613" y="3638550"/>
          <p14:tracePt t="38807" x="6035675" y="3648075"/>
          <p14:tracePt t="38815" x="5989638" y="3665538"/>
          <p14:tracePt t="38823" x="5926138" y="3694113"/>
          <p14:tracePt t="38833" x="5826125" y="3730625"/>
          <p14:tracePt t="38839" x="5707063" y="3775075"/>
          <p14:tracePt t="38847" x="5497513" y="3821113"/>
          <p14:tracePt t="38855" x="5314950" y="3857625"/>
          <p14:tracePt t="38864" x="5041900" y="3867150"/>
          <p14:tracePt t="38884" x="4202113" y="3921125"/>
          <p14:tracePt t="38887" x="3792538" y="3921125"/>
          <p14:tracePt t="38895" x="3419475" y="3921125"/>
          <p14:tracePt t="38903" x="2998788" y="3884613"/>
          <p14:tracePt t="38911" x="2643188" y="3821113"/>
          <p14:tracePt t="38919" x="2360613" y="3784600"/>
          <p14:tracePt t="38927" x="2070100" y="3721100"/>
          <p14:tracePt t="38935" x="1860550" y="3694113"/>
          <p14:tracePt t="38943" x="1695450" y="3629025"/>
          <p14:tracePt t="38951" x="1558925" y="3602038"/>
          <p14:tracePt t="38959" x="1449388" y="3556000"/>
          <p14:tracePt t="38967" x="1366838" y="3548063"/>
          <p14:tracePt t="38975" x="1330325" y="3538538"/>
          <p14:tracePt t="38983" x="1293813" y="3511550"/>
          <p14:tracePt t="38991" x="1266825" y="3502025"/>
          <p14:tracePt t="38999" x="1258888" y="3492500"/>
          <p14:tracePt t="39007" x="1239838" y="3482975"/>
          <p14:tracePt t="39016" x="1222375" y="3465513"/>
          <p14:tracePt t="39036" x="1212850" y="3455988"/>
          <p14:tracePt t="39053" x="1203325" y="3455988"/>
          <p14:tracePt t="39113" x="1203325" y="3438525"/>
          <p14:tracePt t="39119" x="1203325" y="3429000"/>
          <p14:tracePt t="39129" x="1212850" y="3419475"/>
          <p14:tracePt t="39143" x="1222375" y="3419475"/>
          <p14:tracePt t="39159" x="1230313" y="3411538"/>
          <p14:tracePt t="39226" x="1230313" y="3419475"/>
          <p14:tracePt t="39241" x="1239838" y="3429000"/>
          <p14:tracePt t="39583" x="1239838" y="3438525"/>
          <p14:tracePt t="39648" x="1230313" y="3438525"/>
          <p14:tracePt t="39887" x="1222375" y="3438525"/>
          <p14:tracePt t="39903" x="1212850" y="3438525"/>
          <p14:tracePt t="39919" x="1203325" y="3438525"/>
          <p14:tracePt t="39985" x="1193800" y="3438525"/>
          <p14:tracePt t="39999" x="1185863" y="3438525"/>
          <p14:tracePt t="40031" x="1185863" y="3429000"/>
          <p14:tracePt t="40055" x="1185863" y="3419475"/>
          <p14:tracePt t="40079" x="1185863" y="3411538"/>
          <p14:tracePt t="40274" x="1176338" y="3402013"/>
          <p14:tracePt t="40297" x="1166813" y="3402013"/>
          <p14:tracePt t="40321" x="1166813" y="3411538"/>
          <p14:tracePt t="40344" x="1157288" y="3419475"/>
          <p14:tracePt t="40393" x="1149350" y="3429000"/>
          <p14:tracePt t="41215" x="1139825" y="3438525"/>
          <p14:tracePt t="41449" x="1130300" y="3438525"/>
          <p14:tracePt t="41475" x="1120775" y="3438525"/>
          <p14:tracePt t="41481" x="1112838" y="3446463"/>
          <p14:tracePt t="41493" x="1112838" y="3455988"/>
          <p14:tracePt t="41503" x="1112838" y="3465513"/>
          <p14:tracePt t="41560" x="1112838" y="3455988"/>
          <p14:tracePt t="41569" x="1112838" y="3438525"/>
          <p14:tracePt t="41576" x="1112838" y="3411538"/>
          <p14:tracePt t="41587" x="1112838" y="3382963"/>
          <p14:tracePt t="41591" x="1112838" y="3375025"/>
          <p14:tracePt t="41599" x="1112838" y="3355975"/>
          <p14:tracePt t="41607" x="1112838" y="3338513"/>
          <p14:tracePt t="41615" x="1112838" y="3328988"/>
          <p14:tracePt t="41663" x="1103313" y="3319463"/>
          <p14:tracePt t="41848" x="1093788" y="3302000"/>
          <p14:tracePt t="41856" x="1093788" y="3292475"/>
          <p14:tracePt t="41868" x="1093788" y="3282950"/>
          <p14:tracePt t="41871" x="1093788" y="3273425"/>
          <p14:tracePt t="41884" x="1093788" y="3255963"/>
          <p14:tracePt t="41896" x="1093788" y="3246438"/>
          <p14:tracePt t="41904" x="1093788" y="3236913"/>
          <p14:tracePt t="42063" x="1093788" y="3246438"/>
          <p14:tracePt t="42305" x="1084263" y="3255963"/>
          <p14:tracePt t="42319" x="1076325" y="3265488"/>
          <p14:tracePt t="42375" x="1066800" y="3273425"/>
          <p14:tracePt t="42703" x="1057275" y="3282950"/>
          <p14:tracePt t="42809" x="1047750" y="3292475"/>
          <p14:tracePt t="42946" x="1047750" y="3302000"/>
          <p14:tracePt t="42969" x="1047750" y="3309938"/>
          <p14:tracePt t="43031" x="1039813" y="3319463"/>
          <p14:tracePt t="43377" x="1039813" y="3302000"/>
          <p14:tracePt t="43387" x="1039813" y="3292475"/>
          <p14:tracePt t="43392" x="1039813" y="3273425"/>
          <p14:tracePt t="43399" x="1047750" y="3246438"/>
          <p14:tracePt t="43407" x="1076325" y="3200400"/>
          <p14:tracePt t="43415" x="1084263" y="3182938"/>
          <p14:tracePt t="43423" x="1093788" y="3127375"/>
          <p14:tracePt t="43431" x="1093788" y="3119438"/>
          <p14:tracePt t="43439" x="1093788" y="3090863"/>
          <p14:tracePt t="43448" x="1103313" y="3073400"/>
          <p14:tracePt t="43460" x="1103313" y="3046413"/>
          <p14:tracePt t="43463" x="1103313" y="3036888"/>
          <p14:tracePt t="43472" x="1103313" y="3027363"/>
          <p14:tracePt t="43484" x="1103313" y="3009900"/>
          <p14:tracePt t="43577" x="1103313" y="3000375"/>
          <p14:tracePt t="43591" x="1093788" y="3000375"/>
          <p14:tracePt t="43607" x="1084263" y="3009900"/>
          <p14:tracePt t="43809" x="1084263" y="3017838"/>
          <p14:tracePt t="43823" x="1112838" y="3017838"/>
          <p14:tracePt t="43832" x="1130300" y="3017838"/>
          <p14:tracePt t="43839" x="1176338" y="3017838"/>
          <p14:tracePt t="43847" x="1212850" y="3036888"/>
          <p14:tracePt t="43855" x="1249363" y="3036888"/>
          <p14:tracePt t="43863" x="1303338" y="3054350"/>
          <p14:tracePt t="43873" x="1358900" y="3054350"/>
          <p14:tracePt t="43885" x="1403350" y="3063875"/>
          <p14:tracePt t="43888" x="1458913" y="3063875"/>
          <p14:tracePt t="43896" x="1485900" y="3073400"/>
          <p14:tracePt t="43904" x="1512888" y="3073400"/>
          <p14:tracePt t="43912" x="1558925" y="3090863"/>
          <p14:tracePt t="43928" x="1568450" y="3090863"/>
          <p14:tracePt t="43936" x="1576388" y="3100388"/>
          <p14:tracePt t="43991" x="1576388" y="3109913"/>
          <p14:tracePt t="43999" x="1576388" y="3127375"/>
          <p14:tracePt t="44008" x="1576388" y="3146425"/>
          <p14:tracePt t="44016" x="1558925" y="3155950"/>
          <p14:tracePt t="44023" x="1541463" y="3155950"/>
          <p14:tracePt t="44031" x="1495425" y="3155950"/>
          <p14:tracePt t="44040" x="1458913" y="3163888"/>
          <p14:tracePt t="44048" x="1385888" y="3163888"/>
          <p14:tracePt t="44055" x="1322388" y="3163888"/>
          <p14:tracePt t="44065" x="1266825" y="3163888"/>
          <p14:tracePt t="44072" x="1193800" y="3163888"/>
          <p14:tracePt t="44085" x="1139825" y="3163888"/>
          <p14:tracePt t="44087" x="1076325" y="3163888"/>
          <p14:tracePt t="44096" x="1030288" y="3109913"/>
          <p14:tracePt t="44105" x="966788" y="3073400"/>
          <p14:tracePt t="44118" x="939800" y="3054350"/>
          <p14:tracePt t="44120" x="903288" y="3036888"/>
          <p14:tracePt t="44131" x="874713" y="2990850"/>
          <p14:tracePt t="44135" x="866775" y="2973388"/>
          <p14:tracePt t="44144" x="847725" y="2954338"/>
          <p14:tracePt t="44151" x="838200" y="2909888"/>
          <p14:tracePt t="44160" x="838200" y="2854325"/>
          <p14:tracePt t="44167" x="820738" y="2817813"/>
          <p14:tracePt t="44176" x="820738" y="2790825"/>
          <p14:tracePt t="44183" x="820738" y="2754313"/>
          <p14:tracePt t="44191" x="820738" y="2708275"/>
          <p14:tracePt t="44199" x="820738" y="2671763"/>
          <p14:tracePt t="44207" x="820738" y="2644775"/>
          <p14:tracePt t="44217" x="820738" y="2625725"/>
          <p14:tracePt t="44226" x="820738" y="2589213"/>
          <p14:tracePt t="44233" x="847725" y="2535238"/>
          <p14:tracePt t="44240" x="884238" y="2489200"/>
          <p14:tracePt t="44248" x="903288" y="2452688"/>
          <p14:tracePt t="44256" x="939800" y="2408238"/>
          <p14:tracePt t="44265" x="984250" y="2362200"/>
          <p14:tracePt t="44272" x="1020763" y="2335213"/>
          <p14:tracePt t="44280" x="1057275" y="2316163"/>
          <p14:tracePt t="44287" x="1103313" y="2298700"/>
          <p14:tracePt t="44295" x="1166813" y="2289175"/>
          <p14:tracePt t="44303" x="1203325" y="2270125"/>
          <p14:tracePt t="44311" x="1249363" y="2270125"/>
          <p14:tracePt t="44319" x="1303338" y="2270125"/>
          <p14:tracePt t="44327" x="1358900" y="2270125"/>
          <p14:tracePt t="44335" x="1422400" y="2289175"/>
          <p14:tracePt t="44343" x="1485900" y="2343150"/>
          <p14:tracePt t="44351" x="1568450" y="2416175"/>
          <p14:tracePt t="44359" x="1641475" y="2481263"/>
          <p14:tracePt t="44367" x="1704975" y="2544763"/>
          <p14:tracePt t="44375" x="1758950" y="2617788"/>
          <p14:tracePt t="44383" x="1814513" y="2681288"/>
          <p14:tracePt t="44392" x="1851025" y="2763838"/>
          <p14:tracePt t="44400" x="1878013" y="2817813"/>
          <p14:tracePt t="44408" x="1914525" y="2917825"/>
          <p14:tracePt t="44417" x="1941513" y="2982913"/>
          <p14:tracePt t="44424" x="1941513" y="3036888"/>
          <p14:tracePt t="44434" x="1941513" y="3063875"/>
          <p14:tracePt t="44439" x="1941513" y="3119438"/>
          <p14:tracePt t="44447" x="1941513" y="3146425"/>
          <p14:tracePt t="44455" x="1941513" y="3192463"/>
          <p14:tracePt t="44464" x="1941513" y="3209925"/>
          <p14:tracePt t="44471" x="1924050" y="3228975"/>
          <p14:tracePt t="44480" x="1914525" y="3236913"/>
          <p14:tracePt t="44487" x="1895475" y="3255963"/>
          <p14:tracePt t="44495" x="1878013" y="3273425"/>
          <p14:tracePt t="44503" x="1851025" y="3292475"/>
          <p14:tracePt t="44511" x="1831975" y="3302000"/>
          <p14:tracePt t="44519" x="1804988" y="3309938"/>
          <p14:tracePt t="44527" x="1768475" y="3319463"/>
          <p14:tracePt t="44535" x="1758950" y="3319463"/>
          <p14:tracePt t="44543" x="1722438" y="3319463"/>
          <p14:tracePt t="44551" x="1695450" y="3346450"/>
          <p14:tracePt t="44559" x="1677988" y="3346450"/>
          <p14:tracePt t="44567" x="1649413" y="3346450"/>
          <p14:tracePt t="44575" x="1631950" y="3346450"/>
          <p14:tracePt t="44583" x="1595438" y="3346450"/>
          <p14:tracePt t="44599" x="1576388" y="3346450"/>
          <p14:tracePt t="44607" x="1549400" y="3346450"/>
          <p14:tracePt t="44615" x="1541463" y="3346450"/>
          <p14:tracePt t="44623" x="1522413" y="3328988"/>
          <p14:tracePt t="44631" x="1504950" y="3319463"/>
          <p14:tracePt t="44639" x="1495425" y="3309938"/>
          <p14:tracePt t="44647" x="1485900" y="3292475"/>
          <p14:tracePt t="44655" x="1476375" y="3265488"/>
          <p14:tracePt t="44664" x="1476375" y="3246438"/>
          <p14:tracePt t="44671" x="1449388" y="3200400"/>
          <p14:tracePt t="44680" x="1449388" y="3192463"/>
          <p14:tracePt t="44688" x="1449388" y="3155950"/>
          <p14:tracePt t="44697" x="1439863" y="3127375"/>
          <p14:tracePt t="44704" x="1439863" y="3109913"/>
          <p14:tracePt t="44712" x="1439863" y="3082925"/>
          <p14:tracePt t="44719" x="1431925" y="3063875"/>
          <p14:tracePt t="44735" x="1431925" y="3036888"/>
          <p14:tracePt t="44743" x="1431925" y="3027363"/>
          <p14:tracePt t="44752" x="1431925" y="3017838"/>
          <p14:tracePt t="44767" x="1431925" y="3009900"/>
          <p14:tracePt t="44791" x="1431925" y="2990850"/>
          <p14:tracePt t="44808" x="1431925" y="2982913"/>
          <p14:tracePt t="44833" x="1431925" y="2973388"/>
          <p14:tracePt t="44847" x="1439863" y="2973388"/>
          <p14:tracePt t="44883" x="1449388" y="2973388"/>
          <p14:tracePt t="44931" x="1458913" y="2973388"/>
          <p14:tracePt t="44951" x="1458913" y="2982913"/>
          <p14:tracePt t="45008" x="1458913" y="2990850"/>
          <p14:tracePt t="45055" x="1458913" y="3000375"/>
          <p14:tracePt t="45079" x="1449388" y="3009900"/>
          <p14:tracePt t="45095" x="1439863" y="3017838"/>
          <p14:tracePt t="45129" x="1439863" y="3027363"/>
          <p14:tracePt t="45265" x="1449388" y="3027363"/>
          <p14:tracePt t="45282" x="1468438" y="3009900"/>
          <p14:tracePt t="45290" x="1485900" y="3009900"/>
          <p14:tracePt t="45296" x="1504950" y="3009900"/>
          <p14:tracePt t="45304" x="1549400" y="3000375"/>
          <p14:tracePt t="45312" x="1604963" y="3000375"/>
          <p14:tracePt t="45320" x="1658938" y="2990850"/>
          <p14:tracePt t="45328" x="1714500" y="2990850"/>
          <p14:tracePt t="45335" x="1778000" y="2990850"/>
          <p14:tracePt t="45343" x="1851025" y="2990850"/>
          <p14:tracePt t="45351" x="1941513" y="2990850"/>
          <p14:tracePt t="45359" x="2014538" y="2990850"/>
          <p14:tracePt t="45367" x="2070100" y="2990850"/>
          <p14:tracePt t="45375" x="2124075" y="2990850"/>
          <p14:tracePt t="45384" x="2170113" y="2990850"/>
          <p14:tracePt t="45391" x="2214563" y="3017838"/>
          <p14:tracePt t="45399" x="2243138" y="3036888"/>
          <p14:tracePt t="45407" x="2251075" y="3046413"/>
          <p14:tracePt t="45415" x="2251075" y="3063875"/>
          <p14:tracePt t="45423" x="2260600" y="3082925"/>
          <p14:tracePt t="45431" x="2260600" y="3109913"/>
          <p14:tracePt t="45439" x="2260600" y="3127375"/>
          <p14:tracePt t="45447" x="2260600" y="3155950"/>
          <p14:tracePt t="45457" x="2260600" y="3173413"/>
          <p14:tracePt t="45463" x="2260600" y="3192463"/>
          <p14:tracePt t="45472" x="2260600" y="3200400"/>
          <p14:tracePt t="45480" x="2260600" y="3209925"/>
          <p14:tracePt t="45538" x="2260600" y="3219450"/>
          <p14:tracePt t="45560" x="2251075" y="3236913"/>
          <p14:tracePt t="45576" x="2243138" y="3236913"/>
          <p14:tracePt t="45587" x="2233613" y="3246438"/>
          <p14:tracePt t="45599" x="2197100" y="3246438"/>
          <p14:tracePt t="45615" x="2187575" y="3255963"/>
          <p14:tracePt t="45623" x="2170113" y="3255963"/>
          <p14:tracePt t="45631" x="2160588" y="3265488"/>
          <p14:tracePt t="45650" x="2151063" y="3265488"/>
          <p14:tracePt t="45656" x="2143125" y="3273425"/>
          <p14:tracePt t="45666" x="2133600" y="3282950"/>
          <p14:tracePt t="45935" x="2133600" y="3273425"/>
          <p14:tracePt t="45959" x="2143125" y="3265488"/>
          <p14:tracePt t="45983" x="2151063" y="3265488"/>
          <p14:tracePt t="45999" x="2160588" y="3255963"/>
          <p14:tracePt t="46016" x="2160588" y="3246438"/>
          <p14:tracePt t="46023" x="2170113" y="3236913"/>
          <p14:tracePt t="46105" x="2179638" y="3236913"/>
          <p14:tracePt t="46163" x="2179638" y="3219450"/>
          <p14:tracePt t="46177" x="2179638" y="3209925"/>
          <p14:tracePt t="46271" x="2187575" y="3209925"/>
          <p14:tracePt t="46329" x="2197100" y="3209925"/>
          <p14:tracePt t="46335" x="2206625" y="3209925"/>
          <p14:tracePt t="46352" x="2224088" y="3209925"/>
          <p14:tracePt t="46367" x="2243138" y="3209925"/>
          <p14:tracePt t="46383" x="2251075" y="3219450"/>
          <p14:tracePt t="46440" x="2260600" y="3219450"/>
          <p14:tracePt t="46553" x="2270125" y="3228975"/>
          <p14:tracePt t="46673" x="2270125" y="3236913"/>
          <p14:tracePt t="46824" x="2279650" y="3228975"/>
          <p14:tracePt t="46857" x="2287588" y="3228975"/>
          <p14:tracePt t="46881" x="2306638" y="3228975"/>
          <p14:tracePt t="46897" x="2316163" y="3228975"/>
          <p14:tracePt t="46919" x="2324100" y="3228975"/>
          <p14:tracePt t="46927" x="2333625" y="3228975"/>
          <p14:tracePt t="46935" x="2343150" y="3228975"/>
          <p14:tracePt t="46951" x="2360613" y="3228975"/>
          <p14:tracePt t="46959" x="2370138" y="3228975"/>
          <p14:tracePt t="46968" x="2406650" y="3228975"/>
          <p14:tracePt t="46976" x="2452688" y="3228975"/>
          <p14:tracePt t="46985" x="2506663" y="3228975"/>
          <p14:tracePt t="46992" x="2616200" y="3228975"/>
          <p14:tracePt t="47000" x="2725738" y="3228975"/>
          <p14:tracePt t="47008" x="2871788" y="3228975"/>
          <p14:tracePt t="47016" x="3027363" y="3228975"/>
          <p14:tracePt t="47026" x="3171825" y="3228975"/>
          <p14:tracePt t="47035" x="3400425" y="3228975"/>
          <p14:tracePt t="47040" x="3563938" y="3255963"/>
          <p14:tracePt t="47049" x="3765550" y="3282950"/>
          <p14:tracePt t="47056" x="3965575" y="3302000"/>
          <p14:tracePt t="47066" x="4148138" y="3328988"/>
          <p14:tracePt t="47072" x="4294188" y="3328988"/>
          <p14:tracePt t="47080" x="4394200" y="3355975"/>
          <p14:tracePt t="47087" x="4503738" y="3355975"/>
          <p14:tracePt t="47104" x="4630738" y="3355975"/>
          <p14:tracePt t="47117" x="4676775" y="3355975"/>
          <p14:tracePt t="47120" x="4713288" y="3355975"/>
          <p14:tracePt t="47128" x="4759325" y="3355975"/>
          <p14:tracePt t="47135" x="4795838" y="3355975"/>
          <p14:tracePt t="47144" x="4840288" y="3355975"/>
          <p14:tracePt t="47151" x="4895850" y="3355975"/>
          <p14:tracePt t="47162" x="4949825" y="3375025"/>
          <p14:tracePt t="47167" x="5014913" y="3392488"/>
          <p14:tracePt t="47175" x="5086350" y="3411538"/>
          <p14:tracePt t="47184" x="5205413" y="3419475"/>
          <p14:tracePt t="47191" x="5278438" y="3419475"/>
          <p14:tracePt t="47199" x="5351463" y="3438525"/>
          <p14:tracePt t="47207" x="5478463" y="3465513"/>
          <p14:tracePt t="47216" x="5597525" y="3475038"/>
          <p14:tracePt t="47224" x="5707063" y="3475038"/>
          <p14:tracePt t="47232" x="5816600" y="3475038"/>
          <p14:tracePt t="47239" x="5907088" y="3475038"/>
          <p14:tracePt t="47247" x="5999163" y="3475038"/>
          <p14:tracePt t="47256" x="6089650" y="3475038"/>
          <p14:tracePt t="47266" x="6162675" y="3475038"/>
          <p14:tracePt t="47272" x="6218238" y="3475038"/>
          <p14:tracePt t="47283" x="6281738" y="3475038"/>
          <p14:tracePt t="47289" x="6318250" y="3475038"/>
          <p14:tracePt t="47296" x="6345238" y="3475038"/>
          <p14:tracePt t="47304" x="6362700" y="3475038"/>
          <p14:tracePt t="47317" x="6391275" y="3475038"/>
          <p14:tracePt t="47328" x="6408738" y="3465513"/>
          <p14:tracePt t="47457" x="6399213" y="3465513"/>
          <p14:tracePt t="47463" x="6381750" y="3465513"/>
          <p14:tracePt t="47473" x="6372225" y="3465513"/>
          <p14:tracePt t="47479" x="6362700" y="3465513"/>
          <p14:tracePt t="47495" x="6345238" y="3465513"/>
          <p14:tracePt t="47503" x="6326188" y="3465513"/>
          <p14:tracePt t="47512" x="6318250" y="3475038"/>
          <p14:tracePt t="47528" x="6308725" y="3482975"/>
          <p14:tracePt t="47554" x="6291263" y="3511550"/>
          <p14:tracePt t="47645" x="6291263" y="3519488"/>
          <p14:tracePt t="47655" x="6299200" y="3519488"/>
          <p14:tracePt t="47663" x="6318250" y="3519488"/>
          <p14:tracePt t="47671" x="6345238" y="3529013"/>
          <p14:tracePt t="47681" x="6372225" y="3529013"/>
          <p14:tracePt t="47687" x="6445250" y="3538538"/>
          <p14:tracePt t="47695" x="6500813" y="3538538"/>
          <p14:tracePt t="47703" x="6581775" y="3565525"/>
          <p14:tracePt t="47711" x="6691313" y="3584575"/>
          <p14:tracePt t="47719" x="6764338" y="3592513"/>
          <p14:tracePt t="47727" x="6873875" y="3592513"/>
          <p14:tracePt t="47735" x="6964363" y="3592513"/>
          <p14:tracePt t="47743" x="7046913" y="3592513"/>
          <p14:tracePt t="47751" x="7156450" y="3592513"/>
          <p14:tracePt t="47759" x="7229475" y="3592513"/>
          <p14:tracePt t="47767" x="7283450" y="3602038"/>
          <p14:tracePt t="47775" x="7329488" y="3602038"/>
          <p14:tracePt t="47783" x="7366000" y="3602038"/>
          <p14:tracePt t="47791" x="7402513" y="3621088"/>
          <p14:tracePt t="47799" x="7412038" y="3621088"/>
          <p14:tracePt t="47809" x="7421563" y="3621088"/>
          <p14:tracePt t="47817" x="7429500" y="3621088"/>
          <p14:tracePt t="47824" x="7448550" y="3629025"/>
          <p14:tracePt t="47835" x="7458075" y="3629025"/>
          <p14:tracePt t="47855" x="7466013" y="3629025"/>
          <p14:tracePt t="47865" x="7475538" y="3638550"/>
          <p14:tracePt t="47871" x="7475538" y="3648075"/>
          <p14:tracePt t="47895" x="7494588" y="3665538"/>
          <p14:tracePt t="47903" x="7512050" y="3675063"/>
          <p14:tracePt t="47919" x="7531100" y="3684588"/>
          <p14:tracePt t="47927" x="7539038" y="3684588"/>
          <p14:tracePt t="47935" x="7558088" y="3694113"/>
          <p14:tracePt t="47951" x="7567613" y="3694113"/>
          <p14:tracePt t="47959" x="7585075" y="3694113"/>
          <p14:tracePt t="47967" x="7594600" y="3694113"/>
          <p14:tracePt t="47991" x="7602538" y="3694113"/>
          <p14:tracePt t="48113" x="7594600" y="3694113"/>
          <p14:tracePt t="48119" x="7548563" y="3694113"/>
          <p14:tracePt t="48127" x="7494588" y="3694113"/>
          <p14:tracePt t="48135" x="7421563" y="3694113"/>
          <p14:tracePt t="48143" x="7348538" y="3694113"/>
          <p14:tracePt t="48151" x="7256463" y="3694113"/>
          <p14:tracePt t="48161" x="7165975" y="3694113"/>
          <p14:tracePt t="48167" x="7056438" y="3694113"/>
          <p14:tracePt t="48176" x="6964363" y="3694113"/>
          <p14:tracePt t="48183" x="6856413" y="3694113"/>
          <p14:tracePt t="48191" x="6764338" y="3694113"/>
          <p14:tracePt t="48200" x="6681788" y="3694113"/>
          <p14:tracePt t="48208" x="6591300" y="3721100"/>
          <p14:tracePt t="48217" x="6518275" y="3721100"/>
          <p14:tracePt t="48225" x="6435725" y="3730625"/>
          <p14:tracePt t="48231" x="6362700" y="3730625"/>
          <p14:tracePt t="48239" x="6272213" y="3748088"/>
          <p14:tracePt t="48248" x="6199188" y="3757613"/>
          <p14:tracePt t="48255" x="6116638" y="3757613"/>
          <p14:tracePt t="48263" x="6062663" y="3757613"/>
          <p14:tracePt t="48271" x="6007100" y="3757613"/>
          <p14:tracePt t="48280" x="5935663" y="3757613"/>
          <p14:tracePt t="48287" x="5880100" y="3757613"/>
          <p14:tracePt t="48295" x="5834063" y="3757613"/>
          <p14:tracePt t="48303" x="5797550" y="3757613"/>
          <p14:tracePt t="48311" x="5780088" y="3757613"/>
          <p14:tracePt t="48319" x="5716588" y="3748088"/>
          <p14:tracePt t="48328" x="5697538" y="3738563"/>
          <p14:tracePt t="48335" x="5680075" y="3730625"/>
          <p14:tracePt t="48343" x="5653088" y="3730625"/>
          <p14:tracePt t="48351" x="5634038" y="3730625"/>
          <p14:tracePt t="48359" x="5616575" y="3721100"/>
          <p14:tracePt t="48367" x="5597525" y="3721100"/>
          <p14:tracePt t="48375" x="5588000" y="3721100"/>
          <p14:tracePt t="48383" x="5570538" y="3721100"/>
          <p14:tracePt t="48392" x="5551488" y="3721100"/>
          <p14:tracePt t="48400" x="5514975" y="3721100"/>
          <p14:tracePt t="48408" x="5507038" y="3721100"/>
          <p14:tracePt t="48418" x="5470525" y="3721100"/>
          <p14:tracePt t="48423" x="5461000" y="3721100"/>
          <p14:tracePt t="48432" x="5451475" y="3721100"/>
          <p14:tracePt t="48439" x="5414963" y="3721100"/>
          <p14:tracePt t="48448" x="5405438" y="3721100"/>
          <p14:tracePt t="48455" x="5387975" y="3721100"/>
          <p14:tracePt t="48463" x="5368925" y="3711575"/>
          <p14:tracePt t="48472" x="5334000" y="3711575"/>
          <p14:tracePt t="48486" x="5314950" y="3711575"/>
          <p14:tracePt t="48495" x="5297488" y="3711575"/>
          <p14:tracePt t="48503" x="5278438" y="3711575"/>
          <p14:tracePt t="48511" x="5268913" y="3711575"/>
          <p14:tracePt t="48519" x="5241925" y="3711575"/>
          <p14:tracePt t="48527" x="5224463" y="3711575"/>
          <p14:tracePt t="48535" x="5205413" y="3711575"/>
          <p14:tracePt t="48543" x="5195888" y="3711575"/>
          <p14:tracePt t="48576" x="5187950" y="3711575"/>
          <p14:tracePt t="48641" x="5178425" y="3702050"/>
          <p14:tracePt t="48656" x="5178425" y="3694113"/>
          <p14:tracePt t="48664" x="5178425" y="3684588"/>
          <p14:tracePt t="48680" x="5178425" y="3665538"/>
          <p14:tracePt t="48688" x="5178425" y="3657600"/>
          <p14:tracePt t="48697" x="5178425" y="3648075"/>
          <p14:tracePt t="48704" x="5178425" y="3621088"/>
          <p14:tracePt t="48712" x="5178425" y="3611563"/>
          <p14:tracePt t="48719" x="5178425" y="3592513"/>
          <p14:tracePt t="48727" x="5178425" y="3565525"/>
          <p14:tracePt t="48735" x="5178425" y="3556000"/>
          <p14:tracePt t="48751" x="5195888" y="3538538"/>
          <p14:tracePt t="48775" x="5195888" y="3529013"/>
          <p14:tracePt t="48871" x="5187950" y="3556000"/>
          <p14:tracePt t="48879" x="5178425" y="3565525"/>
          <p14:tracePt t="48887" x="5168900" y="3575050"/>
          <p14:tracePt t="48895" x="5159375" y="3584575"/>
          <p14:tracePt t="48903" x="5141913" y="3592513"/>
          <p14:tracePt t="48920" x="5122863" y="3611563"/>
          <p14:tracePt t="48936" x="5114925" y="3611563"/>
          <p14:tracePt t="48945" x="5105400" y="3621088"/>
          <p14:tracePt t="48977" x="5105400" y="3629025"/>
          <p14:tracePt t="49000" x="5105400" y="3638550"/>
          <p14:tracePt t="49176" x="5114925" y="3638550"/>
          <p14:tracePt t="49239" x="5122863" y="3648075"/>
          <p14:tracePt t="50257" x="5132388" y="3648075"/>
          <p14:tracePt t="50313" x="5132388" y="3675063"/>
          <p14:tracePt t="50329" x="5132388" y="3684588"/>
          <p14:tracePt t="50339" x="5132388" y="3702050"/>
          <p14:tracePt t="50351" x="5132388" y="3721100"/>
          <p14:tracePt t="50441" x="5151438" y="3721100"/>
          <p14:tracePt t="50455" x="5151438" y="3702050"/>
          <p14:tracePt t="50465" x="5151438" y="3694113"/>
          <p14:tracePt t="50471" x="5159375" y="3684588"/>
          <p14:tracePt t="50487" x="5159375" y="3675063"/>
          <p14:tracePt t="50503" x="5159375" y="3657600"/>
          <p14:tracePt t="50632" x="5159375" y="3665538"/>
          <p14:tracePt t="50648" x="5151438" y="3684588"/>
          <p14:tracePt t="50679" x="5141913" y="3684588"/>
          <p14:tracePt t="50712" x="5132388" y="3684588"/>
          <p14:tracePt t="50727" x="5114925" y="3665538"/>
          <p14:tracePt t="50744" x="5114925" y="3657600"/>
          <p14:tracePt t="50752" x="5105400" y="3638550"/>
          <p14:tracePt t="50785" x="5105400" y="3621088"/>
          <p14:tracePt t="50856" x="5105400" y="3611563"/>
          <p14:tracePt t="50897" x="5105400" y="3602038"/>
          <p14:tracePt t="51105" x="5095875" y="3592513"/>
          <p14:tracePt t="51151" x="5086350" y="3592513"/>
          <p14:tracePt t="51176" x="5078413" y="3592513"/>
          <p14:tracePt t="51183" x="5068888" y="3592513"/>
          <p14:tracePt t="51191" x="5059363" y="3602038"/>
          <p14:tracePt t="51207" x="5049838" y="3611563"/>
          <p14:tracePt t="51291" x="5041900" y="3611563"/>
          <p14:tracePt t="51361" x="5032375" y="3611563"/>
          <p14:tracePt t="51493" x="5032375" y="3602038"/>
          <p14:tracePt t="51505" x="5032375" y="3592513"/>
          <p14:tracePt t="51529" x="5032375" y="3584575"/>
          <p14:tracePt t="51635" x="5032375" y="3575050"/>
          <p14:tracePt t="52199" x="5041900" y="3575050"/>
          <p14:tracePt t="52289" x="5041900" y="3592513"/>
          <p14:tracePt t="52408" x="5041900" y="3602038"/>
          <p14:tracePt t="52616" x="5041900" y="3611563"/>
          <p14:tracePt t="52639" x="5041900" y="3621088"/>
          <p14:tracePt t="52873" x="5041900" y="3629025"/>
          <p14:tracePt t="52896" x="5032375" y="3629025"/>
          <p14:tracePt t="52930" x="5022850" y="3638550"/>
          <p14:tracePt t="53225" x="5014913" y="3638550"/>
          <p14:tracePt t="53241" x="5005388" y="3638550"/>
          <p14:tracePt t="53247" x="4995863" y="3638550"/>
          <p14:tracePt t="53257" x="4986338" y="3648075"/>
          <p14:tracePt t="53265" x="4968875" y="3657600"/>
          <p14:tracePt t="53274" x="4959350" y="3657600"/>
          <p14:tracePt t="53288" x="4941888" y="3657600"/>
          <p14:tracePt t="53298" x="4913313" y="3657600"/>
          <p14:tracePt t="53303" x="4886325" y="3665538"/>
          <p14:tracePt t="53311" x="4859338" y="3665538"/>
          <p14:tracePt t="53319" x="4849813" y="3665538"/>
          <p14:tracePt t="53327" x="4832350" y="3665538"/>
          <p14:tracePt t="53335" x="4822825" y="3665538"/>
          <p14:tracePt t="53343" x="4803775" y="3665538"/>
          <p14:tracePt t="53351" x="4786313" y="3665538"/>
          <p14:tracePt t="53359" x="4776788" y="3665538"/>
          <p14:tracePt t="53367" x="4767263" y="3665538"/>
          <p14:tracePt t="53376" x="4759325" y="3665538"/>
          <p14:tracePt t="53384" x="4749800" y="3665538"/>
          <p14:tracePt t="53392" x="4730750" y="3665538"/>
          <p14:tracePt t="53400" x="4695825" y="3665538"/>
          <p14:tracePt t="53408" x="4667250" y="3665538"/>
          <p14:tracePt t="53416" x="4640263" y="3665538"/>
          <p14:tracePt t="53425" x="4613275" y="3665538"/>
          <p14:tracePt t="53433" x="4586288" y="3665538"/>
          <p14:tracePt t="53440" x="4549775" y="3665538"/>
          <p14:tracePt t="53450" x="4521200" y="3665538"/>
          <p14:tracePt t="53459" x="4494213" y="3665538"/>
          <p14:tracePt t="53463" x="4484688" y="3665538"/>
          <p14:tracePt t="53471" x="4457700" y="3665538"/>
          <p14:tracePt t="53480" x="4448175" y="3665538"/>
          <p14:tracePt t="53512" x="4440238" y="3665538"/>
          <p14:tracePt t="53567" x="4440238" y="3657600"/>
          <p14:tracePt t="53583" x="4440238" y="3648075"/>
          <p14:tracePt t="53591" x="4440238" y="3638550"/>
          <p14:tracePt t="53608" x="4440238" y="3621088"/>
          <p14:tracePt t="53616" x="4440238" y="3611563"/>
          <p14:tracePt t="53623" x="4440238" y="3592513"/>
          <p14:tracePt t="53631" x="4448175" y="3592513"/>
          <p14:tracePt t="53647" x="4467225" y="3575050"/>
          <p14:tracePt t="53655" x="4476750" y="3575050"/>
          <p14:tracePt t="53663" x="4494213" y="3565525"/>
          <p14:tracePt t="53671" x="4521200" y="3556000"/>
          <p14:tracePt t="53680" x="4540250" y="3556000"/>
          <p14:tracePt t="53687" x="4586288" y="3556000"/>
          <p14:tracePt t="53696" x="4594225" y="3556000"/>
          <p14:tracePt t="53703" x="4613275" y="3556000"/>
          <p14:tracePt t="53711" x="4640263" y="3548063"/>
          <p14:tracePt t="53719" x="4667250" y="3548063"/>
          <p14:tracePt t="53727" x="4686300" y="3548063"/>
          <p14:tracePt t="53735" x="4695825" y="3548063"/>
          <p14:tracePt t="53744" x="4703763" y="3548063"/>
          <p14:tracePt t="53752" x="4713288" y="3548063"/>
          <p14:tracePt t="53760" x="4730750" y="3548063"/>
          <p14:tracePt t="53775" x="4749800" y="3548063"/>
          <p14:tracePt t="53785" x="4759325" y="3548063"/>
          <p14:tracePt t="53800" x="4767263" y="3548063"/>
          <p14:tracePt t="53832" x="4786313" y="3548063"/>
          <p14:tracePt t="53839" x="4795838" y="3548063"/>
          <p14:tracePt t="53855" x="4795838" y="3556000"/>
          <p14:tracePt t="53865" x="4795838" y="3565525"/>
          <p14:tracePt t="53885" x="4795838" y="3602038"/>
          <p14:tracePt t="53889" x="4795838" y="3611563"/>
          <p14:tracePt t="53904" x="4795838" y="3629025"/>
          <p14:tracePt t="53915" x="4795838" y="3638550"/>
          <p14:tracePt t="53920" x="4795838" y="3648075"/>
          <p14:tracePt t="53933" x="4795838" y="3665538"/>
          <p14:tracePt t="53936" x="4795838" y="3675063"/>
          <p14:tracePt t="53944" x="4786313" y="3684588"/>
          <p14:tracePt t="53960" x="4776788" y="3684588"/>
          <p14:tracePt t="53968" x="4776788" y="3694113"/>
          <p14:tracePt t="53992" x="4767263" y="3694113"/>
          <p14:tracePt t="54169" x="4759325" y="3702050"/>
          <p14:tracePt t="54191" x="4759325" y="3711575"/>
          <p14:tracePt t="54207" x="4759325" y="3730625"/>
          <p14:tracePt t="54224" x="4767263" y="3738563"/>
          <p14:tracePt t="54231" x="4767263" y="3767138"/>
          <p14:tracePt t="54247" x="4767263" y="3775075"/>
          <p14:tracePt t="54255" x="4767263" y="3794125"/>
          <p14:tracePt t="54263" x="4767263" y="3803650"/>
          <p14:tracePt t="54271" x="4767263" y="3811588"/>
          <p14:tracePt t="54280" x="4767263" y="3821113"/>
          <p14:tracePt t="54303" x="4767263" y="3830638"/>
          <p14:tracePt t="54311" x="4767263" y="3840163"/>
          <p14:tracePt t="54319" x="4759325" y="3840163"/>
          <p14:tracePt t="54327" x="4730750" y="3848100"/>
          <p14:tracePt t="54335" x="4713288" y="3848100"/>
          <p14:tracePt t="54343" x="4676775" y="3848100"/>
          <p14:tracePt t="54352" x="4659313" y="3848100"/>
          <p14:tracePt t="54359" x="4630738" y="3848100"/>
          <p14:tracePt t="54367" x="4613275" y="3848100"/>
          <p14:tracePt t="54375" x="4576763" y="3848100"/>
          <p14:tracePt t="54383" x="4567238" y="3848100"/>
          <p14:tracePt t="54393" x="4549775" y="3840163"/>
          <p14:tracePt t="54401" x="4540250" y="3830638"/>
          <p14:tracePt t="54408" x="4530725" y="3830638"/>
          <p14:tracePt t="54420" x="4513263" y="3821113"/>
          <p14:tracePt t="54423" x="4503738" y="3821113"/>
          <p14:tracePt t="54434" x="4494213" y="3821113"/>
          <p14:tracePt t="54448" x="4484688" y="3811588"/>
          <p14:tracePt t="54465" x="4484688" y="3803650"/>
          <p14:tracePt t="54471" x="4484688" y="3794125"/>
          <p14:tracePt t="54487" x="4484688" y="3775075"/>
          <p14:tracePt t="54503" x="4484688" y="3767138"/>
          <p14:tracePt t="54527" x="4484688" y="3757613"/>
          <p14:tracePt t="54576" x="4484688" y="3748088"/>
          <p14:tracePt t="54584" x="4503738" y="3748088"/>
          <p14:tracePt t="54592" x="4549775" y="3748088"/>
          <p14:tracePt t="54601" x="4586288" y="3748088"/>
          <p14:tracePt t="54608" x="4622800" y="3748088"/>
          <p14:tracePt t="54616" x="4659313" y="3748088"/>
          <p14:tracePt t="54624" x="4686300" y="3748088"/>
          <p14:tracePt t="54632" x="4730750" y="3748088"/>
          <p14:tracePt t="54642" x="4749800" y="3748088"/>
          <p14:tracePt t="54648" x="4776788" y="3748088"/>
          <p14:tracePt t="54661" x="4786313" y="3748088"/>
          <p14:tracePt t="54695" x="4795838" y="3748088"/>
          <p14:tracePt t="54727" x="4795838" y="3757613"/>
          <p14:tracePt t="54743" x="4795838" y="3767138"/>
          <p14:tracePt t="54759" x="4795838" y="3775075"/>
          <p14:tracePt t="54775" x="4795838" y="3803650"/>
          <p14:tracePt t="54801" x="4786313" y="3811588"/>
          <p14:tracePt t="54807" x="4776788" y="3811588"/>
          <p14:tracePt t="54815" x="4749800" y="3821113"/>
          <p14:tracePt t="54823" x="4740275" y="3821113"/>
          <p14:tracePt t="54833" x="4713288" y="3821113"/>
          <p14:tracePt t="54839" x="4695825" y="3821113"/>
          <p14:tracePt t="54847" x="4667250" y="3821113"/>
          <p14:tracePt t="54855" x="4640263" y="3821113"/>
          <p14:tracePt t="54865" x="4622800" y="3821113"/>
          <p14:tracePt t="54882" x="4567238" y="3821113"/>
          <p14:tracePt t="54887" x="4557713" y="3821113"/>
          <p14:tracePt t="54896" x="4549775" y="3821113"/>
          <p14:tracePt t="54903" x="4521200" y="3821113"/>
          <p14:tracePt t="54921" x="4513263" y="3821113"/>
          <p14:tracePt t="54936" x="4494213" y="3811588"/>
          <p14:tracePt t="54975" x="4476750" y="3803650"/>
          <p14:tracePt t="55055" x="4467225" y="3794125"/>
          <p14:tracePt t="55095" x="4457700" y="3784600"/>
          <p14:tracePt t="55128" x="4448175" y="3784600"/>
          <p14:tracePt t="55136" x="4440238" y="3784600"/>
          <p14:tracePt t="55144" x="4430713" y="3784600"/>
          <p14:tracePt t="55153" x="4403725" y="3784600"/>
          <p14:tracePt t="55166" x="4376738" y="3784600"/>
          <p14:tracePt t="55168" x="4330700" y="3784600"/>
          <p14:tracePt t="55179" x="4275138" y="3767138"/>
          <p14:tracePt t="55183" x="4238625" y="3767138"/>
          <p14:tracePt t="55191" x="4165600" y="3748088"/>
          <p14:tracePt t="55199" x="4121150" y="3748088"/>
          <p14:tracePt t="55208" x="4065588" y="3738563"/>
          <p14:tracePt t="55216" x="4021138" y="3730625"/>
          <p14:tracePt t="55224" x="3992563" y="3730625"/>
          <p14:tracePt t="55234" x="3965575" y="3721100"/>
          <p14:tracePt t="55243" x="3956050" y="3711575"/>
          <p14:tracePt t="55255" x="3948113" y="3711575"/>
          <p14:tracePt t="55303" x="3929063" y="3711575"/>
          <p14:tracePt t="55343" x="3919538" y="3711575"/>
          <p14:tracePt t="55367" x="3911600" y="3711575"/>
          <p14:tracePt t="55376" x="3902075" y="3702050"/>
          <p14:tracePt t="55391" x="3892550" y="3702050"/>
          <p14:tracePt t="55407" x="3883025" y="3702050"/>
          <p14:tracePt t="55431" x="3875088" y="3702050"/>
          <p14:tracePt t="55496" x="3865563" y="3694113"/>
          <p14:tracePt t="55624" x="3865563" y="3684588"/>
          <p14:tracePt t="55720" x="3865563" y="3675063"/>
          <p14:tracePt t="56839" x="3865563" y="3694113"/>
          <p14:tracePt t="57071" x="3856038" y="3702050"/>
          <p14:tracePt t="57087" x="3846513" y="3702050"/>
          <p14:tracePt t="57112" x="3829050" y="3711575"/>
          <p14:tracePt t="57121" x="3819525" y="3721100"/>
          <p14:tracePt t="57152" x="3810000" y="3721100"/>
          <p14:tracePt t="57160" x="3810000" y="3730625"/>
          <p14:tracePt t="57233" x="3802063" y="3730625"/>
          <p14:tracePt t="57264" x="3792538" y="3730625"/>
          <p14:tracePt t="57303" x="3775075" y="3730625"/>
          <p14:tracePt t="57343" x="3765550" y="3730625"/>
          <p14:tracePt t="57367" x="3756025" y="3730625"/>
          <p14:tracePt t="57425" x="3756025" y="3721100"/>
          <p14:tracePt t="57473" x="3746500" y="3711575"/>
          <p14:tracePt t="57481" x="3738563" y="3711575"/>
          <p14:tracePt t="57489" x="3729038" y="3711575"/>
          <p14:tracePt t="57497" x="3719513" y="3711575"/>
          <p14:tracePt t="57506" x="3692525" y="3711575"/>
          <p14:tracePt t="57514" x="3656013" y="3711575"/>
          <p14:tracePt t="57520" x="3582988" y="3711575"/>
          <p14:tracePt t="57529" x="3490913" y="3711575"/>
          <p14:tracePt t="57537" x="3346450" y="3711575"/>
          <p14:tracePt t="57544" x="3181350" y="3711575"/>
          <p14:tracePt t="57552" x="2981325" y="3711575"/>
          <p14:tracePt t="57560" x="2808288" y="3711575"/>
          <p14:tracePt t="57572" x="2606675" y="3711575"/>
          <p14:tracePt t="57575" x="2443163" y="3711575"/>
          <p14:tracePt t="57583" x="2297113" y="3711575"/>
          <p14:tracePt t="57591" x="2151063" y="3711575"/>
          <p14:tracePt t="57599" x="2024063" y="3711575"/>
          <p14:tracePt t="57607" x="1931988" y="3711575"/>
          <p14:tracePt t="57615" x="1878013" y="3711575"/>
          <p14:tracePt t="57623" x="1824038" y="3711575"/>
          <p14:tracePt t="57631" x="1787525" y="3711575"/>
          <p14:tracePt t="57671" x="1778000" y="3702050"/>
          <p14:tracePt t="57703" x="1778000" y="3694113"/>
          <p14:tracePt t="57736" x="1778000" y="3684588"/>
          <p14:tracePt t="57803" x="1778000" y="3675063"/>
          <p14:tracePt t="57815" x="1778000" y="3665538"/>
          <p14:tracePt t="57823" x="1778000" y="3648075"/>
          <p14:tracePt t="57832" x="1795463" y="3638550"/>
          <p14:tracePt t="57840" x="1804988" y="3629025"/>
          <p14:tracePt t="57850" x="1804988" y="3621088"/>
          <p14:tracePt t="57856" x="1824038" y="3621088"/>
          <p14:tracePt t="57870" x="1860550" y="3611563"/>
          <p14:tracePt t="57882" x="1887538" y="3611563"/>
          <p14:tracePt t="57887" x="1931988" y="3611563"/>
          <p14:tracePt t="57896" x="1987550" y="3602038"/>
          <p14:tracePt t="57903" x="2033588" y="3602038"/>
          <p14:tracePt t="57912" x="2097088" y="3602038"/>
          <p14:tracePt t="57919" x="2170113" y="3602038"/>
          <p14:tracePt t="57928" x="2279650" y="3602038"/>
          <p14:tracePt t="57935" x="2389188" y="3602038"/>
          <p14:tracePt t="57943" x="2516188" y="3602038"/>
          <p14:tracePt t="57951" x="2716213" y="3602038"/>
          <p14:tracePt t="57959" x="2881313" y="3602038"/>
          <p14:tracePt t="57967" x="3100388" y="3602038"/>
          <p14:tracePt t="57975" x="3281363" y="3602038"/>
          <p14:tracePt t="57983" x="3463925" y="3602038"/>
          <p14:tracePt t="57991" x="3609975" y="3602038"/>
          <p14:tracePt t="57999" x="3719513" y="3602038"/>
          <p14:tracePt t="58008" x="3829050" y="3602038"/>
          <p14:tracePt t="58016" x="3883025" y="3602038"/>
          <p14:tracePt t="58025" x="3938588" y="3602038"/>
          <p14:tracePt t="58031" x="3956050" y="3602038"/>
          <p14:tracePt t="58039" x="3975100" y="3602038"/>
          <p14:tracePt t="58047" x="3992563" y="3592513"/>
          <p14:tracePt t="58239" x="3984625" y="3602038"/>
          <p14:tracePt t="58264" x="3975100" y="3621088"/>
          <p14:tracePt t="58272" x="3965575" y="3621088"/>
          <p14:tracePt t="58288" x="3948113" y="3629025"/>
          <p14:tracePt t="58296" x="3929063" y="3638550"/>
          <p14:tracePt t="58304" x="3911600" y="3648075"/>
          <p14:tracePt t="58314" x="3902075" y="3657600"/>
          <p14:tracePt t="58320" x="3892550" y="3665538"/>
          <p14:tracePt t="58329" x="3865563" y="3675063"/>
          <p14:tracePt t="58336" x="3856038" y="3675063"/>
          <p14:tracePt t="58343" x="3846513" y="3684588"/>
          <p14:tracePt t="58359" x="3838575" y="3684588"/>
          <p14:tracePt t="58367" x="3829050" y="3694113"/>
          <p14:tracePt t="58391" x="3819525" y="3702050"/>
          <p14:tracePt t="58440" x="3819525" y="3694113"/>
          <p14:tracePt t="58450" x="3819525" y="3675063"/>
          <p14:tracePt t="58456" x="3819525" y="3665538"/>
          <p14:tracePt t="58467" x="3819525" y="3657600"/>
          <p14:tracePt t="58495" x="3819525" y="3629025"/>
          <p14:tracePt t="58920" x="3792538" y="3629025"/>
          <p14:tracePt t="58929" x="3775075" y="3648075"/>
          <p14:tracePt t="58936" x="3756025" y="3665538"/>
          <p14:tracePt t="58946" x="3746500" y="3675063"/>
          <p14:tracePt t="58952" x="3729038" y="3684588"/>
          <p14:tracePt t="58960" x="3702050" y="3694113"/>
          <p14:tracePt t="58968" x="3683000" y="3711575"/>
          <p14:tracePt t="58976" x="3673475" y="3721100"/>
          <p14:tracePt t="58984" x="3636963" y="3730625"/>
          <p14:tracePt t="58992" x="3600450" y="3738563"/>
          <p14:tracePt t="59008" x="3556000" y="3757613"/>
          <p14:tracePt t="59017" x="3527425" y="3757613"/>
          <p14:tracePt t="59025" x="3490913" y="3767138"/>
          <p14:tracePt t="59032" x="3427413" y="3767138"/>
          <p14:tracePt t="59039" x="3373438" y="3767138"/>
          <p14:tracePt t="59048" x="3300413" y="3767138"/>
          <p14:tracePt t="59055" x="3236913" y="3748088"/>
          <p14:tracePt t="59063" x="3181350" y="3730625"/>
          <p14:tracePt t="59071" x="3117850" y="3684588"/>
          <p14:tracePt t="59079" x="3054350" y="3665538"/>
          <p14:tracePt t="59087" x="3008313" y="3638550"/>
          <p14:tracePt t="59095" x="2981325" y="3629025"/>
          <p14:tracePt t="59104" x="2944813" y="3621088"/>
          <p14:tracePt t="59116" x="2925763" y="3621088"/>
          <p14:tracePt t="59120" x="2908300" y="3621088"/>
          <p14:tracePt t="59137" x="2889250" y="3621088"/>
          <p14:tracePt t="59152" x="2881313" y="3621088"/>
          <p14:tracePt t="59168" x="2871788" y="3621088"/>
          <p14:tracePt t="59184" x="2862263" y="3621088"/>
          <p14:tracePt t="59192" x="2844800" y="3621088"/>
          <p14:tracePt t="59201" x="2825750" y="3621088"/>
          <p14:tracePt t="59216" x="2798763" y="3621088"/>
          <p14:tracePt t="59224" x="2752725" y="3621088"/>
          <p14:tracePt t="59231" x="2735263" y="3621088"/>
          <p14:tracePt t="59239" x="2698750" y="3621088"/>
          <p14:tracePt t="59247" x="2671763" y="3621088"/>
          <p14:tracePt t="59255" x="2635250" y="3621088"/>
          <p14:tracePt t="59263" x="2606675" y="3611563"/>
          <p14:tracePt t="59272" x="2562225" y="3592513"/>
          <p14:tracePt t="59281" x="2543175" y="3592513"/>
          <p14:tracePt t="59288" x="2525713" y="3592513"/>
          <p14:tracePt t="59298" x="2498725" y="3584575"/>
          <p14:tracePt t="59304" x="2479675" y="3584575"/>
          <p14:tracePt t="59312" x="2452688" y="3584575"/>
          <p14:tracePt t="59319" x="2433638" y="3584575"/>
          <p14:tracePt t="59327" x="2416175" y="3584575"/>
          <p14:tracePt t="59335" x="2397125" y="3584575"/>
          <p14:tracePt t="59343" x="2389188" y="3584575"/>
          <p14:tracePt t="59351" x="2379663" y="3584575"/>
          <p14:tracePt t="59359" x="2360613" y="3584575"/>
          <p14:tracePt t="59367" x="2352675" y="3575050"/>
          <p14:tracePt t="59375" x="2316163" y="3575050"/>
          <p14:tracePt t="59383" x="2287588" y="3565525"/>
          <p14:tracePt t="59392" x="2251075" y="3565525"/>
          <p14:tracePt t="59402" x="2197100" y="3538538"/>
          <p14:tracePt t="59411" x="2179638" y="3538538"/>
          <p14:tracePt t="59415" x="2151063" y="3529013"/>
          <p14:tracePt t="59423" x="2106613" y="3519488"/>
          <p14:tracePt t="59431" x="2051050" y="3502025"/>
          <p14:tracePt t="59439" x="2014538" y="3482975"/>
          <p14:tracePt t="59447" x="1978025" y="3475038"/>
          <p14:tracePt t="59456" x="1931988" y="3465513"/>
          <p14:tracePt t="59464" x="1895475" y="3455988"/>
          <p14:tracePt t="59472" x="1851025" y="3446463"/>
          <p14:tracePt t="59482" x="1831975" y="3438525"/>
          <p14:tracePt t="59492" x="1787525" y="3411538"/>
          <p14:tracePt t="59495" x="1758950" y="3402013"/>
          <p14:tracePt t="59503" x="1722438" y="3375025"/>
          <p14:tracePt t="59512" x="1658938" y="3319463"/>
          <p14:tracePt t="59519" x="1631950" y="3302000"/>
          <p14:tracePt t="59529" x="1612900" y="3273425"/>
          <p14:tracePt t="59535" x="1568450" y="3246438"/>
          <p14:tracePt t="59543" x="1549400" y="3228975"/>
          <p14:tracePt t="59551" x="1512888" y="3192463"/>
          <p14:tracePt t="59561" x="1495425" y="3173413"/>
          <p14:tracePt t="59569" x="1476375" y="3155950"/>
          <p14:tracePt t="59577" x="1458913" y="3136900"/>
          <p14:tracePt t="59587" x="1458913" y="3119438"/>
          <p14:tracePt t="59593" x="1449388" y="3109913"/>
          <p14:tracePt t="59603" x="1449388" y="3100388"/>
          <p14:tracePt t="59609" x="1449388" y="3082925"/>
          <p14:tracePt t="59617" x="1431925" y="3063875"/>
          <p14:tracePt t="59647" x="1431925" y="3054350"/>
          <p14:tracePt t="59663" x="1431925" y="3046413"/>
          <p14:tracePt t="59687" x="1431925" y="3036888"/>
          <p14:tracePt t="59873" x="1431925" y="3046413"/>
          <p14:tracePt t="59881" x="1431925" y="3054350"/>
          <p14:tracePt t="59898" x="1439863" y="3073400"/>
          <p14:tracePt t="59914" x="1439863" y="3082925"/>
          <p14:tracePt t="59934" x="1458913" y="3100388"/>
          <p14:tracePt t="59936" x="1458913" y="3109913"/>
          <p14:tracePt t="59952" x="1468438" y="3119438"/>
          <p14:tracePt t="59960" x="1468438" y="3136900"/>
          <p14:tracePt t="59967" x="1468438" y="3146425"/>
          <p14:tracePt t="59976" x="1476375" y="3163888"/>
          <p14:tracePt t="59993" x="1485900" y="3192463"/>
          <p14:tracePt t="60009" x="1485900" y="3209925"/>
          <p14:tracePt t="60017" x="1504950" y="3228975"/>
          <p14:tracePt t="60025" x="1504950" y="3236913"/>
          <p14:tracePt t="60033" x="1512888" y="3246438"/>
          <p14:tracePt t="60039" x="1522413" y="3273425"/>
          <p14:tracePt t="60055" x="1522413" y="3282950"/>
          <p14:tracePt t="60063" x="1531938" y="3302000"/>
          <p14:tracePt t="60079" x="1549400" y="3319463"/>
          <p14:tracePt t="60095" x="1549400" y="3328988"/>
          <p14:tracePt t="60113" x="1558925" y="3328988"/>
          <p14:tracePt t="60135" x="1568450" y="3338513"/>
          <p14:tracePt t="60151" x="1585913" y="3338513"/>
          <p14:tracePt t="60161" x="1604963" y="3346450"/>
          <p14:tracePt t="60167" x="1631950" y="3346450"/>
          <p14:tracePt t="60177" x="1658938" y="3375025"/>
          <p14:tracePt t="60183" x="1677988" y="3375025"/>
          <p14:tracePt t="60191" x="1695450" y="3382963"/>
          <p14:tracePt t="60199" x="1704975" y="3382963"/>
          <p14:tracePt t="60207" x="1731963" y="3382963"/>
          <p14:tracePt t="60215" x="1751013" y="3392488"/>
          <p14:tracePt t="60223" x="1795463" y="3392488"/>
          <p14:tracePt t="60231" x="1831975" y="3392488"/>
          <p14:tracePt t="60239" x="1878013" y="3392488"/>
          <p14:tracePt t="60247" x="1914525" y="3392488"/>
          <p14:tracePt t="60255" x="1987550" y="3392488"/>
          <p14:tracePt t="60263" x="2041525" y="3392488"/>
          <p14:tracePt t="60271" x="2114550" y="3392488"/>
          <p14:tracePt t="60279" x="2206625" y="3402013"/>
          <p14:tracePt t="60288" x="2297113" y="3402013"/>
          <p14:tracePt t="60295" x="2397125" y="3429000"/>
          <p14:tracePt t="60304" x="2470150" y="3438525"/>
          <p14:tracePt t="60312" x="2562225" y="3438525"/>
          <p14:tracePt t="60319" x="2643188" y="3438525"/>
          <p14:tracePt t="60327" x="2716213" y="3438525"/>
          <p14:tracePt t="60335" x="2771775" y="3438525"/>
          <p14:tracePt t="60343" x="2825750" y="3438525"/>
          <p14:tracePt t="60351" x="2881313" y="3438525"/>
          <p14:tracePt t="60359" x="2935288" y="3438525"/>
          <p14:tracePt t="60367" x="2998788" y="3438525"/>
          <p14:tracePt t="60375" x="3071813" y="3455988"/>
          <p14:tracePt t="60383" x="3144838" y="3465513"/>
          <p14:tracePt t="60394" x="3236913" y="3465513"/>
          <p14:tracePt t="60403" x="3317875" y="3492500"/>
          <p14:tracePt t="60408" x="3409950" y="3492500"/>
          <p14:tracePt t="60416" x="3500438" y="3492500"/>
          <p14:tracePt t="60424" x="3573463" y="3492500"/>
          <p14:tracePt t="60433" x="3656013" y="3492500"/>
          <p14:tracePt t="60439" x="3709988" y="3492500"/>
          <p14:tracePt t="60447" x="3746500" y="3492500"/>
          <p14:tracePt t="60455" x="3783013" y="3502025"/>
          <p14:tracePt t="60463" x="3810000" y="3502025"/>
          <p14:tracePt t="60472" x="3819525" y="3502025"/>
          <p14:tracePt t="60481" x="3829050" y="3511550"/>
          <p14:tracePt t="60583" x="3838575" y="3519488"/>
          <p14:tracePt t="60695" x="3838575" y="3529013"/>
          <p14:tracePt t="60720" x="3838575" y="3538538"/>
          <p14:tracePt t="60729" x="3838575" y="3548063"/>
          <p14:tracePt t="60753" x="3838575" y="3565525"/>
          <p14:tracePt t="60761" x="3856038" y="3584575"/>
          <p14:tracePt t="60769" x="3892550" y="3611563"/>
          <p14:tracePt t="60775" x="3938588" y="3629025"/>
          <p14:tracePt t="60783" x="3984625" y="3665538"/>
          <p14:tracePt t="60791" x="4048125" y="3694113"/>
          <p14:tracePt t="60801" x="4138613" y="3721100"/>
          <p14:tracePt t="60809" x="4257675" y="3757613"/>
          <p14:tracePt t="60817" x="4367213" y="3775075"/>
          <p14:tracePt t="60825" x="4494213" y="3794125"/>
          <p14:tracePt t="60836" x="4622800" y="3803650"/>
          <p14:tracePt t="60841" x="4759325" y="3830638"/>
          <p14:tracePt t="60849" x="4849813" y="3830638"/>
          <p14:tracePt t="60855" x="4922838" y="3830638"/>
          <p14:tracePt t="60864" x="5014913" y="3830638"/>
          <p14:tracePt t="60871" x="5041900" y="3830638"/>
          <p14:tracePt t="60886" x="5068888" y="3830638"/>
          <p14:tracePt t="60888" x="5095875" y="3821113"/>
          <p14:tracePt t="60901" x="5095875" y="3811588"/>
          <p14:tracePt t="60905" x="5095875" y="3803650"/>
          <p14:tracePt t="60921" x="5105400" y="3784600"/>
          <p14:tracePt t="60934" x="5114925" y="3775075"/>
          <p14:tracePt t="60936" x="5114925" y="3767138"/>
          <p14:tracePt t="60991" x="5114925" y="3757613"/>
          <p14:tracePt t="61039" x="5105400" y="3757613"/>
          <p14:tracePt t="61183" x="5114925" y="3748088"/>
          <p14:tracePt t="61193" x="5122863" y="3748088"/>
          <p14:tracePt t="61210" x="5132388" y="3738563"/>
          <p14:tracePt t="61311" x="5141913" y="3738563"/>
          <p14:tracePt t="61367" x="5151438" y="3738563"/>
          <p14:tracePt t="61399" x="5159375" y="3738563"/>
          <p14:tracePt t="61408" x="5195888" y="3738563"/>
          <p14:tracePt t="61415" x="5224463" y="3738563"/>
          <p14:tracePt t="61423" x="5287963" y="3738563"/>
          <p14:tracePt t="61431" x="5387975" y="3738563"/>
          <p14:tracePt t="61439" x="5478463" y="3738563"/>
          <p14:tracePt t="61447" x="5588000" y="3738563"/>
          <p14:tracePt t="61455" x="5680075" y="3738563"/>
          <p14:tracePt t="61463" x="5789613" y="3738563"/>
          <p14:tracePt t="61472" x="5880100" y="3738563"/>
          <p14:tracePt t="61479" x="5989638" y="3738563"/>
          <p14:tracePt t="61489" x="6080125" y="3738563"/>
          <p14:tracePt t="61495" x="6172200" y="3738563"/>
          <p14:tracePt t="61504" x="6245225" y="3738563"/>
          <p14:tracePt t="61513" x="6299200" y="3738563"/>
          <p14:tracePt t="61519" x="6362700" y="3738563"/>
          <p14:tracePt t="61527" x="6418263" y="3738563"/>
          <p14:tracePt t="61535" x="6472238" y="3738563"/>
          <p14:tracePt t="61545" x="6508750" y="3738563"/>
          <p14:tracePt t="61553" x="6581775" y="3711575"/>
          <p14:tracePt t="61559" x="6645275" y="3702050"/>
          <p14:tracePt t="61567" x="6718300" y="3702050"/>
          <p14:tracePt t="61575" x="6773863" y="3684588"/>
          <p14:tracePt t="61583" x="6846888" y="3648075"/>
          <p14:tracePt t="61592" x="6900863" y="3638550"/>
          <p14:tracePt t="61601" x="6964363" y="3629025"/>
          <p14:tracePt t="61608" x="7019925" y="3611563"/>
          <p14:tracePt t="61620" x="7065963" y="3592513"/>
          <p14:tracePt t="61623" x="7119938" y="3575050"/>
          <p14:tracePt t="61632" x="7156450" y="3565525"/>
          <p14:tracePt t="61640" x="7183438" y="3565525"/>
          <p14:tracePt t="61649" x="7219950" y="3565525"/>
          <p14:tracePt t="61656" x="7239000" y="3565525"/>
          <p14:tracePt t="61664" x="7275513" y="3565525"/>
          <p14:tracePt t="61680" x="7283450" y="3565525"/>
          <p14:tracePt t="61687" x="7302500" y="3565525"/>
          <p14:tracePt t="61696" x="7312025" y="3565525"/>
          <p14:tracePt t="61735" x="7319963" y="3565525"/>
          <p14:tracePt t="61751" x="7329488" y="3575050"/>
          <p14:tracePt t="61803" x="7329488" y="3584575"/>
          <p14:tracePt t="61832" x="7329488" y="3592513"/>
          <p14:tracePt t="61847" x="7329488" y="3611563"/>
          <p14:tracePt t="61880" x="7329488" y="3621088"/>
          <p14:tracePt t="61888" x="7319963" y="3621088"/>
          <p14:tracePt t="61905" x="7312025" y="3621088"/>
          <p14:tracePt t="61913" x="7302500" y="3621088"/>
          <p14:tracePt t="61921" x="7283450" y="3621088"/>
          <p14:tracePt t="61952" x="7275513" y="3621088"/>
          <p14:tracePt t="61968" x="7265988" y="3621088"/>
          <p14:tracePt t="62000" x="7239000" y="3621088"/>
          <p14:tracePt t="62084" x="7229475" y="3621088"/>
          <p14:tracePt t="62095" x="7219950" y="3621088"/>
          <p14:tracePt t="62103" x="7202488" y="3621088"/>
          <p14:tracePt t="62119" x="7192963" y="3629025"/>
          <p14:tracePt t="62129" x="7183438" y="3638550"/>
          <p14:tracePt t="62135" x="7156450" y="3638550"/>
          <p14:tracePt t="62143" x="7129463" y="3657600"/>
          <p14:tracePt t="62151" x="7092950" y="3665538"/>
          <p14:tracePt t="62160" x="7056438" y="3665538"/>
          <p14:tracePt t="62167" x="7010400" y="3675063"/>
          <p14:tracePt t="62176" x="6919913" y="3694113"/>
          <p14:tracePt t="62183" x="6846888" y="3694113"/>
          <p14:tracePt t="62191" x="6710363" y="3721100"/>
          <p14:tracePt t="62199" x="6564313" y="3738563"/>
          <p14:tracePt t="62207" x="6418263" y="3738563"/>
          <p14:tracePt t="62216" x="6254750" y="3738563"/>
          <p14:tracePt t="62224" x="6062663" y="3738563"/>
          <p14:tracePt t="62232" x="5899150" y="3738563"/>
          <p14:tracePt t="62244" x="5734050" y="3738563"/>
          <p14:tracePt t="62247" x="5534025" y="3738563"/>
          <p14:tracePt t="62257" x="5387975" y="3738563"/>
          <p14:tracePt t="62263" x="5241925" y="3738563"/>
          <p14:tracePt t="62271" x="5078413" y="3738563"/>
          <p14:tracePt t="62279" x="4968875" y="3738563"/>
          <p14:tracePt t="62288" x="4876800" y="3738563"/>
          <p14:tracePt t="62297" x="4822825" y="3738563"/>
          <p14:tracePt t="62307" x="4786313" y="3738563"/>
          <p14:tracePt t="62312" x="4776788" y="3738563"/>
          <p14:tracePt t="62319" x="4767263" y="3738563"/>
          <p14:tracePt t="62575" x="4759325" y="3738563"/>
          <p14:tracePt t="62599" x="4749800" y="3738563"/>
          <p14:tracePt t="62623" x="4740275" y="3730625"/>
          <p14:tracePt t="62800" x="4740275" y="3738563"/>
          <p14:tracePt t="62807" x="4740275" y="3748088"/>
          <p14:tracePt t="62815" x="4740275" y="3767138"/>
          <p14:tracePt t="62825" x="4749800" y="3794125"/>
          <p14:tracePt t="62835" x="4749800" y="3821113"/>
          <p14:tracePt t="62840" x="4759325" y="3830638"/>
          <p14:tracePt t="62849" x="4759325" y="3848100"/>
          <p14:tracePt t="62856" x="4759325" y="3867150"/>
          <p14:tracePt t="62866" x="4759325" y="3903663"/>
          <p14:tracePt t="62884" x="4759325" y="3921125"/>
          <p14:tracePt t="62888" x="4759325" y="3940175"/>
          <p14:tracePt t="62900" x="4759325" y="3948113"/>
          <p14:tracePt t="62905" x="4759325" y="3957638"/>
          <p14:tracePt t="62914" x="4759325" y="3967163"/>
          <p14:tracePt t="62933" x="4759325" y="3984625"/>
          <p14:tracePt t="63088" x="4759325" y="3967163"/>
          <p14:tracePt t="63096" x="4759325" y="3948113"/>
          <p14:tracePt t="63103" x="4759325" y="3940175"/>
          <p14:tracePt t="63114" x="4759325" y="3903663"/>
          <p14:tracePt t="63133" x="4759325" y="3875088"/>
          <p14:tracePt t="63135" x="4759325" y="3857625"/>
          <p14:tracePt t="63143" x="4776788" y="3840163"/>
          <p14:tracePt t="63152" x="4776788" y="3821113"/>
          <p14:tracePt t="63161" x="4776788" y="3811588"/>
          <p14:tracePt t="63167" x="4776788" y="3784600"/>
          <p14:tracePt t="63183" x="4776788" y="3775075"/>
          <p14:tracePt t="63208" x="4776788" y="3767138"/>
          <p14:tracePt t="63247" x="4776788" y="3748088"/>
          <p14:tracePt t="63360" x="4776788" y="3738563"/>
          <p14:tracePt t="63682" x="4776788" y="3748088"/>
          <p14:tracePt t="63696" x="4776788" y="3757613"/>
          <p14:tracePt t="63720" x="4776788" y="3767138"/>
          <p14:tracePt t="63760" x="4776788" y="3784600"/>
          <p14:tracePt t="63775" x="4767263" y="3794125"/>
          <p14:tracePt t="63785" x="4749800" y="3803650"/>
          <p14:tracePt t="63791" x="4740275" y="3811588"/>
          <p14:tracePt t="63799" x="4730750" y="3821113"/>
          <p14:tracePt t="63815" x="4713288" y="3830638"/>
          <p14:tracePt t="63823" x="4703763" y="3830638"/>
          <p14:tracePt t="63831" x="4686300" y="3848100"/>
          <p14:tracePt t="63839" x="4686300" y="3857625"/>
          <p14:tracePt t="63855" x="4667250" y="3867150"/>
          <p14:tracePt t="63881" x="4659313" y="3875088"/>
          <p14:tracePt t="64274" x="4659313" y="3867150"/>
          <p14:tracePt t="64281" x="4667250" y="3857625"/>
          <p14:tracePt t="64303" x="4667250" y="3848100"/>
          <p14:tracePt t="64351" x="4667250" y="3830638"/>
          <p14:tracePt t="64383" x="4667250" y="3821113"/>
          <p14:tracePt t="64399" x="4667250" y="3811588"/>
          <p14:tracePt t="64424" x="4667250" y="3803650"/>
          <p14:tracePt t="64440" x="4667250" y="3794125"/>
          <p14:tracePt t="64456" x="4667250" y="3784600"/>
          <p14:tracePt t="64521" x="4667250" y="3775075"/>
          <p14:tracePt t="64569" x="4667250" y="3767138"/>
          <p14:tracePt t="64593" x="4667250" y="3748088"/>
          <p14:tracePt t="64610" x="4659313" y="3738563"/>
          <p14:tracePt t="65969" x="4659313" y="3748088"/>
          <p14:tracePt t="65976" x="4659313" y="3767138"/>
          <p14:tracePt t="65984" x="4659313" y="3775075"/>
          <p14:tracePt t="66001" x="4659313" y="3784600"/>
          <p14:tracePt t="66016" x="4659313" y="3803650"/>
          <p14:tracePt t="66024" x="4659313" y="3811588"/>
          <p14:tracePt t="66039" x="4659313" y="3821113"/>
          <p14:tracePt t="66047" x="4659313" y="3830638"/>
          <p14:tracePt t="66055" x="4659313" y="3848100"/>
          <p14:tracePt t="66087" x="4659313" y="3857625"/>
          <p14:tracePt t="66096" x="4659313" y="3867150"/>
          <p14:tracePt t="66137" x="4659313" y="3884613"/>
          <p14:tracePt t="66144" x="4667250" y="3894138"/>
          <p14:tracePt t="66168" x="4667250" y="3903663"/>
          <p14:tracePt t="66259" x="4695825" y="3903663"/>
          <p14:tracePt t="66279" x="4695825" y="3894138"/>
          <p14:tracePt t="66295" x="4703763" y="3884613"/>
          <p14:tracePt t="66311" x="4703763" y="3867150"/>
          <p14:tracePt t="66328" x="4703763" y="3857625"/>
          <p14:tracePt t="66359" x="4703763" y="3848100"/>
          <p14:tracePt t="66375" x="4703763" y="3830638"/>
          <p14:tracePt t="66392" x="4703763" y="3821113"/>
          <p14:tracePt t="66408" x="4703763" y="3811588"/>
          <p14:tracePt t="66424" x="4703763" y="3803650"/>
          <p14:tracePt t="66439" x="4703763" y="3784600"/>
          <p14:tracePt t="66488" x="4703763" y="3775075"/>
          <p14:tracePt t="66519" x="4703763" y="3767138"/>
          <p14:tracePt t="66537" x="4703763" y="3748088"/>
          <p14:tracePt t="66543" x="4703763" y="3738563"/>
          <p14:tracePt t="66553" x="4713288" y="3721100"/>
          <p14:tracePt t="66559" x="4713288" y="3694113"/>
          <p14:tracePt t="66568" x="4722813" y="3675063"/>
          <p14:tracePt t="66576" x="4740275" y="3648075"/>
          <p14:tracePt t="66587" x="4749800" y="3629025"/>
          <p14:tracePt t="66592" x="4767263" y="3592513"/>
          <p14:tracePt t="66608" x="4767263" y="3575050"/>
          <p14:tracePt t="66619" x="4767263" y="3556000"/>
          <p14:tracePt t="66623" x="4795838" y="3538538"/>
          <p14:tracePt t="66631" x="4795838" y="3529013"/>
          <p14:tracePt t="66639" x="4795838" y="3519488"/>
          <p14:tracePt t="66647" x="4795838" y="3511550"/>
          <p14:tracePt t="66655" x="4803775" y="3492500"/>
          <p14:tracePt t="66679" x="4813300" y="3482975"/>
          <p14:tracePt t="66687" x="4822825" y="3465513"/>
          <p14:tracePt t="66696" x="4832350" y="3465513"/>
          <p14:tracePt t="66703" x="4840288" y="3455988"/>
          <p14:tracePt t="66711" x="4849813" y="3429000"/>
          <p14:tracePt t="66719" x="4859338" y="3402013"/>
          <p14:tracePt t="66728" x="4859338" y="3382963"/>
          <p14:tracePt t="66735" x="4876800" y="3355975"/>
          <p14:tracePt t="66746" x="4886325" y="3302000"/>
          <p14:tracePt t="66755" x="4895850" y="3265488"/>
          <p14:tracePt t="66759" x="4913313" y="3219450"/>
          <p14:tracePt t="66768" x="4913313" y="3182938"/>
          <p14:tracePt t="66775" x="4941888" y="3146425"/>
          <p14:tracePt t="66783" x="4941888" y="3119438"/>
          <p14:tracePt t="66791" x="4949825" y="3073400"/>
          <p14:tracePt t="66801" x="4959350" y="3054350"/>
          <p14:tracePt t="66808" x="4986338" y="3027363"/>
          <p14:tracePt t="66818" x="4995863" y="3009900"/>
          <p14:tracePt t="66825" x="4995863" y="3000375"/>
          <p14:tracePt t="66836" x="4995863" y="2973388"/>
          <p14:tracePt t="66839" x="4995863" y="2963863"/>
          <p14:tracePt t="66847" x="5005388" y="2936875"/>
          <p14:tracePt t="66855" x="5005388" y="2917825"/>
          <p14:tracePt t="66864" x="5022850" y="2881313"/>
          <p14:tracePt t="66872" x="5022850" y="2873375"/>
          <p14:tracePt t="66884" x="5032375" y="2863850"/>
          <p14:tracePt t="66900" x="5032375" y="2817813"/>
          <p14:tracePt t="66905" x="5041900" y="2800350"/>
          <p14:tracePt t="66916" x="5041900" y="2781300"/>
          <p14:tracePt t="66919" x="5041900" y="2771775"/>
          <p14:tracePt t="66928" x="5049838" y="2754313"/>
          <p14:tracePt t="66935" x="5049838" y="2744788"/>
          <p14:tracePt t="66943" x="5068888" y="2727325"/>
          <p14:tracePt t="66951" x="5068888" y="2717800"/>
          <p14:tracePt t="66959" x="5068888" y="2708275"/>
          <p14:tracePt t="66975" x="5068888" y="2698750"/>
          <p14:tracePt t="66999" x="5068888" y="2690813"/>
          <p14:tracePt t="67016" x="5068888" y="2681288"/>
          <p14:tracePt t="67039" x="5068888" y="2671763"/>
          <p14:tracePt t="67063" x="5068888" y="2662238"/>
          <p14:tracePt t="67079" x="5068888" y="2654300"/>
          <p14:tracePt t="67087" x="5068888" y="2635250"/>
          <p14:tracePt t="67096" x="5068888" y="2625725"/>
          <p14:tracePt t="67104" x="5068888" y="2617788"/>
          <p14:tracePt t="67119" x="5068888" y="2589213"/>
          <p14:tracePt t="67129" x="5068888" y="2581275"/>
          <p14:tracePt t="67135" x="5078413" y="2571750"/>
          <p14:tracePt t="67143" x="5078413" y="2544763"/>
          <p14:tracePt t="67151" x="5078413" y="2535238"/>
          <p14:tracePt t="67159" x="5078413" y="2525713"/>
          <p14:tracePt t="67167" x="5078413" y="2517775"/>
          <p14:tracePt t="67179" x="5086350" y="2508250"/>
          <p14:tracePt t="67192" x="5086350" y="2498725"/>
          <p14:tracePt t="67509" x="5086350" y="2489200"/>
          <p14:tracePt t="67539" x="5086350" y="2481263"/>
          <p14:tracePt t="67543" x="5078413" y="2471738"/>
          <p14:tracePt t="67551" x="5078413" y="2462213"/>
          <p14:tracePt t="67575" x="5078413" y="2452688"/>
          <p14:tracePt t="67585" x="5078413" y="2435225"/>
          <p14:tracePt t="67591" x="5078413" y="2416175"/>
          <p14:tracePt t="67599" x="5078413" y="2408238"/>
          <p14:tracePt t="67607" x="5078413" y="2379663"/>
          <p14:tracePt t="67615" x="5078413" y="2371725"/>
          <p14:tracePt t="67631" x="5078413" y="2352675"/>
          <p14:tracePt t="67639" x="5078413" y="2335213"/>
          <p14:tracePt t="67655" x="5086350" y="2298700"/>
          <p14:tracePt t="67679" x="5086350" y="2289175"/>
          <p14:tracePt t="67687" x="5095875" y="2279650"/>
          <p14:tracePt t="68328" x="5095875" y="2289175"/>
          <p14:tracePt t="68351" x="5095875" y="2298700"/>
          <p14:tracePt t="68359" x="5095875" y="2316163"/>
          <p14:tracePt t="68367" x="5095875" y="2325688"/>
          <p14:tracePt t="68375" x="5095875" y="2335213"/>
          <p14:tracePt t="68383" x="5095875" y="2343150"/>
          <p14:tracePt t="68391" x="5095875" y="2352675"/>
          <p14:tracePt t="68399" x="5114925" y="2389188"/>
          <p14:tracePt t="68426" x="5114925" y="2408238"/>
          <p14:tracePt t="68431" x="5114925" y="2416175"/>
          <p14:tracePt t="68439" x="5122863" y="2416175"/>
          <p14:tracePt t="68464" x="5122863" y="2425700"/>
          <p14:tracePt t="68480" x="5132388" y="2435225"/>
          <p14:tracePt t="68496" x="5132388" y="2444750"/>
          <p14:tracePt t="68504" x="5141913" y="2452688"/>
          <p14:tracePt t="68568" x="5151438" y="2452688"/>
          <p14:tracePt t="68600" x="5159375" y="2452688"/>
          <p14:tracePt t="68624" x="5159375" y="2462213"/>
          <p14:tracePt t="68665" x="5168900" y="2462213"/>
          <p14:tracePt t="68727" x="5178425" y="2471738"/>
          <p14:tracePt t="68767" x="5178425" y="2481263"/>
          <p14:tracePt t="68783" x="5178425" y="2489200"/>
          <p14:tracePt t="68791" x="5178425" y="2498725"/>
          <p14:tracePt t="68800" x="5178425" y="2525713"/>
          <p14:tracePt t="68809" x="5178425" y="2535238"/>
          <p14:tracePt t="68819" x="5178425" y="2544763"/>
          <p14:tracePt t="68826" x="5178425" y="2571750"/>
          <p14:tracePt t="68835" x="5159375" y="2589213"/>
          <p14:tracePt t="68839" x="5141913" y="2608263"/>
          <p14:tracePt t="68848" x="5132388" y="2635250"/>
          <p14:tracePt t="68856" x="5095875" y="2654300"/>
          <p14:tracePt t="68866" x="5059363" y="2690813"/>
          <p14:tracePt t="68883" x="5041900" y="2708275"/>
          <p14:tracePt t="68887" x="5005388" y="2735263"/>
          <p14:tracePt t="68896" x="4995863" y="2744788"/>
          <p14:tracePt t="68903" x="4968875" y="2754313"/>
          <p14:tracePt t="68912" x="4949825" y="2771775"/>
          <p14:tracePt t="68919" x="4913313" y="2771775"/>
          <p14:tracePt t="68928" x="4895850" y="2781300"/>
          <p14:tracePt t="68936" x="4868863" y="2790825"/>
          <p14:tracePt t="68947" x="4849813" y="2800350"/>
          <p14:tracePt t="68952" x="4795838" y="2800350"/>
          <p14:tracePt t="68960" x="4749800" y="2827338"/>
          <p14:tracePt t="68968" x="4695825" y="2827338"/>
          <p14:tracePt t="68976" x="4649788" y="2836863"/>
          <p14:tracePt t="68984" x="4594225" y="2836863"/>
          <p14:tracePt t="68992" x="4576763" y="2836863"/>
          <p14:tracePt t="69000" x="4549775" y="2836863"/>
          <p14:tracePt t="69010" x="4530725" y="2836863"/>
          <p14:tracePt t="69015" x="4513263" y="2836863"/>
          <p14:tracePt t="69024" x="4503738" y="2836863"/>
          <p14:tracePt t="69039" x="4494213" y="2836863"/>
          <p14:tracePt t="69064" x="4494213" y="2827338"/>
          <p14:tracePt t="69073" x="4484688" y="2817813"/>
          <p14:tracePt t="69084" x="4484688" y="2800350"/>
          <p14:tracePt t="69096" x="4484688" y="2781300"/>
          <p14:tracePt t="69103" x="4484688" y="2754313"/>
          <p14:tracePt t="69114" x="4484688" y="2744788"/>
          <p14:tracePt t="69119" x="4484688" y="2717800"/>
          <p14:tracePt t="69128" x="4484688" y="2698750"/>
          <p14:tracePt t="69136" x="4484688" y="2671763"/>
          <p14:tracePt t="69144" x="4484688" y="2662238"/>
          <p14:tracePt t="69151" x="4484688" y="2644775"/>
          <p14:tracePt t="69159" x="4484688" y="2617788"/>
          <p14:tracePt t="69167" x="4484688" y="2608263"/>
          <p14:tracePt t="69175" x="4484688" y="2581275"/>
          <p14:tracePt t="69183" x="4503738" y="2554288"/>
          <p14:tracePt t="69191" x="4503738" y="2535238"/>
          <p14:tracePt t="69199" x="4513263" y="2517775"/>
          <p14:tracePt t="69207" x="4530725" y="2498725"/>
          <p14:tracePt t="69215" x="4557713" y="2462213"/>
          <p14:tracePt t="69223" x="4576763" y="2452688"/>
          <p14:tracePt t="69231" x="4603750" y="2444750"/>
          <p14:tracePt t="69239" x="4630738" y="2425700"/>
          <p14:tracePt t="69247" x="4649788" y="2425700"/>
          <p14:tracePt t="69255" x="4695825" y="2425700"/>
          <p14:tracePt t="69263" x="4713288" y="2425700"/>
          <p14:tracePt t="69271" x="4740275" y="2425700"/>
          <p14:tracePt t="69279" x="4767263" y="2425700"/>
          <p14:tracePt t="69287" x="4795838" y="2425700"/>
          <p14:tracePt t="69295" x="4813300" y="2425700"/>
          <p14:tracePt t="69303" x="4859338" y="2425700"/>
          <p14:tracePt t="69311" x="4886325" y="2435225"/>
          <p14:tracePt t="69320" x="4913313" y="2444750"/>
          <p14:tracePt t="69328" x="4949825" y="2462213"/>
          <p14:tracePt t="69335" x="4968875" y="2471738"/>
          <p14:tracePt t="69343" x="4995863" y="2489200"/>
          <p14:tracePt t="69351" x="5005388" y="2489200"/>
          <p14:tracePt t="69367" x="5014913" y="2489200"/>
          <p14:tracePt t="69376" x="5022850" y="2498725"/>
          <p14:tracePt t="69384" x="5022850" y="2508250"/>
          <p14:tracePt t="69392" x="5032375" y="2525713"/>
          <p14:tracePt t="69415" x="5032375" y="2544763"/>
          <p14:tracePt t="69423" x="5032375" y="2562225"/>
          <p14:tracePt t="69431" x="5032375" y="2581275"/>
          <p14:tracePt t="69439" x="5032375" y="2598738"/>
          <p14:tracePt t="69447" x="5032375" y="2608263"/>
          <p14:tracePt t="69455" x="5032375" y="2625725"/>
          <p14:tracePt t="69464" x="5032375" y="2635250"/>
          <p14:tracePt t="69472" x="5032375" y="2654300"/>
          <p14:tracePt t="69480" x="5032375" y="2671763"/>
          <p14:tracePt t="69492" x="5032375" y="2681288"/>
          <p14:tracePt t="69495" x="5032375" y="2698750"/>
          <p14:tracePt t="69503" x="5032375" y="2717800"/>
          <p14:tracePt t="69512" x="5022850" y="2735263"/>
          <p14:tracePt t="69528" x="4995863" y="2754313"/>
          <p14:tracePt t="69536" x="4978400" y="2771775"/>
          <p14:tracePt t="69546" x="4968875" y="2781300"/>
          <p14:tracePt t="69551" x="4949825" y="2800350"/>
          <p14:tracePt t="69559" x="4932363" y="2808288"/>
          <p14:tracePt t="69567" x="4932363" y="2817813"/>
          <p14:tracePt t="69575" x="4913313" y="2827338"/>
          <p14:tracePt t="69583" x="4895850" y="2836863"/>
          <p14:tracePt t="69591" x="4876800" y="2844800"/>
          <p14:tracePt t="69599" x="4859338" y="2844800"/>
          <p14:tracePt t="69607" x="4849813" y="2844800"/>
          <p14:tracePt t="69615" x="4813300" y="2863850"/>
          <p14:tracePt t="69633" x="4803775" y="2863850"/>
          <p14:tracePt t="69640" x="4786313" y="2863850"/>
          <p14:tracePt t="69649" x="4776788" y="2863850"/>
          <p14:tracePt t="69656" x="4767263" y="2863850"/>
          <p14:tracePt t="69664" x="4759325" y="2863850"/>
          <p14:tracePt t="69672" x="4749800" y="2863850"/>
          <p14:tracePt t="69688" x="4740275" y="2863850"/>
          <p14:tracePt t="69704" x="4730750" y="2863850"/>
          <p14:tracePt t="69739" x="4722813" y="2863850"/>
          <p14:tracePt t="69751" x="4713288" y="2854325"/>
          <p14:tracePt t="69785" x="4713288" y="2836863"/>
          <p14:tracePt t="69808" x="4713288" y="2827338"/>
          <p14:tracePt t="69824" x="4713288" y="2817813"/>
          <p14:tracePt t="70001" x="4713288" y="2827338"/>
          <p14:tracePt t="70040" x="4713288" y="2836863"/>
          <p14:tracePt t="70056" x="4713288" y="2854325"/>
          <p14:tracePt t="70072" x="4713288" y="2863850"/>
          <p14:tracePt t="70104" x="4722813" y="2881313"/>
          <p14:tracePt t="70115" x="4730750" y="2890838"/>
          <p14:tracePt t="70129" x="4730750" y="2900363"/>
          <p14:tracePt t="70137" x="4740275" y="2909888"/>
          <p14:tracePt t="70153" x="4740275" y="2917825"/>
          <p14:tracePt t="70160" x="4740275" y="2936875"/>
          <p14:tracePt t="70168" x="4749800" y="2946400"/>
          <p14:tracePt t="70255" x="4759325" y="2946400"/>
          <p14:tracePt t="70279" x="4767263" y="2946400"/>
          <p14:tracePt t="70288" x="4776788" y="2946400"/>
          <p14:tracePt t="70304" x="4786313" y="2946400"/>
          <p14:tracePt t="70312" x="4803775" y="2946400"/>
          <p14:tracePt t="70322" x="4813300" y="2946400"/>
          <p14:tracePt t="70335" x="4822825" y="2954338"/>
          <p14:tracePt t="70343" x="4849813" y="2954338"/>
          <p14:tracePt t="70351" x="4868863" y="2954338"/>
          <p14:tracePt t="70359" x="4895850" y="2963863"/>
          <p14:tracePt t="70367" x="4941888" y="2963863"/>
          <p14:tracePt t="70375" x="4968875" y="2973388"/>
          <p14:tracePt t="70383" x="5014913" y="2973388"/>
          <p14:tracePt t="70391" x="5049838" y="2973388"/>
          <p14:tracePt t="70400" x="5095875" y="2990850"/>
          <p14:tracePt t="70407" x="5122863" y="3000375"/>
          <p14:tracePt t="70415" x="5168900" y="3009900"/>
          <p14:tracePt t="70423" x="5268913" y="3054350"/>
          <p14:tracePt t="70431" x="5341938" y="3063875"/>
          <p14:tracePt t="70441" x="5424488" y="3090863"/>
          <p14:tracePt t="70447" x="5551488" y="3136900"/>
          <p14:tracePt t="70456" x="5670550" y="3163888"/>
          <p14:tracePt t="70465" x="5816600" y="3246438"/>
          <p14:tracePt t="70473" x="6007100" y="3319463"/>
          <p14:tracePt t="70480" x="6108700" y="3382963"/>
          <p14:tracePt t="70492" x="6262688" y="3475038"/>
          <p14:tracePt t="70495" x="6435725" y="3565525"/>
          <p14:tracePt t="70508" x="6645275" y="3675063"/>
          <p14:tracePt t="70513" x="6827838" y="3767138"/>
          <p14:tracePt t="70521" x="6946900" y="3840163"/>
          <p14:tracePt t="70530" x="7073900" y="3930650"/>
          <p14:tracePt t="70538" x="7229475" y="4003675"/>
          <p14:tracePt t="70543" x="7329488" y="4067175"/>
          <p14:tracePt t="70551" x="7429500" y="4122738"/>
          <p14:tracePt t="70559" x="7475538" y="4140200"/>
          <p14:tracePt t="70567" x="7502525" y="4149725"/>
          <p14:tracePt t="70575" x="7531100" y="4176713"/>
          <p14:tracePt t="70593" x="7548563" y="4186238"/>
          <p14:tracePt t="70835" x="7539038" y="4186238"/>
          <p14:tracePt t="70857" x="7531100" y="4186238"/>
          <p14:tracePt t="70872" x="7521575" y="4186238"/>
          <p14:tracePt t="70887" x="7502525" y="4186238"/>
          <p14:tracePt t="70911" x="7494588" y="4186238"/>
          <p14:tracePt t="70919" x="7485063" y="4186238"/>
          <p14:tracePt t="70927" x="7458075" y="4186238"/>
          <p14:tracePt t="70935" x="7448550" y="4186238"/>
          <p14:tracePt t="70943" x="7439025" y="4186238"/>
          <p14:tracePt t="70951" x="7429500" y="4186238"/>
          <p14:tracePt t="70968" x="7421563" y="4186238"/>
          <p14:tracePt t="70977" x="7412038" y="4186238"/>
          <p14:tracePt t="70983" x="7402513" y="4186238"/>
          <p14:tracePt t="70991" x="7385050" y="4186238"/>
          <p14:tracePt t="70999" x="7375525" y="4186238"/>
          <p14:tracePt t="71007" x="7366000" y="4186238"/>
          <p14:tracePt t="71015" x="7366000" y="4176713"/>
          <p14:tracePt t="71031" x="7339013" y="4167188"/>
          <p14:tracePt t="71047" x="7329488" y="4159250"/>
          <p14:tracePt t="71072" x="7312025" y="4140200"/>
          <p14:tracePt t="71088" x="7302500" y="4140200"/>
          <p14:tracePt t="71120" x="7292975" y="4140200"/>
          <p14:tracePt t="71151" x="7283450" y="4140200"/>
          <p14:tracePt t="71207" x="7275513" y="4140200"/>
          <p14:tracePt t="71215" x="7275513" y="4130675"/>
          <p14:tracePt t="71247" x="7265988" y="4130675"/>
          <p14:tracePt t="71257" x="7256463" y="4122738"/>
          <p14:tracePt t="71311" x="7248525" y="4113213"/>
          <p14:tracePt t="71319" x="7239000" y="4103688"/>
          <p14:tracePt t="71343" x="7229475" y="4094163"/>
          <p14:tracePt t="71360" x="7219950" y="4086225"/>
          <p14:tracePt t="71367" x="7219950" y="4076700"/>
          <p14:tracePt t="71383" x="7212013" y="4067175"/>
          <p14:tracePt t="71391" x="7212013" y="4057650"/>
          <p14:tracePt t="71399" x="7212013" y="4049713"/>
          <p14:tracePt t="71415" x="7202488" y="4040188"/>
          <p14:tracePt t="71577" x="7202488" y="4030663"/>
          <p14:tracePt t="71743" x="7202488" y="4021138"/>
          <p14:tracePt t="71751" x="7202488" y="4013200"/>
          <p14:tracePt t="71759" x="7202488" y="3994150"/>
          <p14:tracePt t="71767" x="7202488" y="3976688"/>
          <p14:tracePt t="71775" x="7219950" y="3967163"/>
          <p14:tracePt t="71783" x="7248525" y="3957638"/>
          <p14:tracePt t="71791" x="7265988" y="3940175"/>
          <p14:tracePt t="71799" x="7292975" y="3921125"/>
          <p14:tracePt t="71807" x="7302500" y="3921125"/>
          <p14:tracePt t="71815" x="7329488" y="3894138"/>
          <p14:tracePt t="71832" x="7356475" y="3875088"/>
          <p14:tracePt t="71863" x="7356475" y="3857625"/>
          <p14:tracePt t="71896" x="7356475" y="3848100"/>
          <p14:tracePt t="71944" x="7356475" y="3840163"/>
          <p14:tracePt t="71952" x="7312025" y="3840163"/>
          <p14:tracePt t="71960" x="7265988" y="3830638"/>
          <p14:tracePt t="71968" x="7239000" y="3821113"/>
          <p14:tracePt t="71980" x="7156450" y="3821113"/>
          <p14:tracePt t="71984" x="7092950" y="3794125"/>
          <p14:tracePt t="71993" x="7019925" y="3775075"/>
          <p14:tracePt t="72000" x="6946900" y="3775075"/>
          <p14:tracePt t="72008" x="6846888" y="3767138"/>
          <p14:tracePt t="72015" x="6754813" y="3767138"/>
          <p14:tracePt t="72024" x="6664325" y="3767138"/>
          <p14:tracePt t="72031" x="6554788" y="3767138"/>
          <p14:tracePt t="72039" x="6481763" y="3767138"/>
          <p14:tracePt t="72047" x="6372225" y="3767138"/>
          <p14:tracePt t="72055" x="6281738" y="3767138"/>
          <p14:tracePt t="72063" x="6226175" y="3767138"/>
          <p14:tracePt t="72071" x="6153150" y="3767138"/>
          <p14:tracePt t="72079" x="6072188" y="3767138"/>
          <p14:tracePt t="72087" x="5999163" y="3767138"/>
          <p14:tracePt t="72096" x="5943600" y="3767138"/>
          <p14:tracePt t="72103" x="5889625" y="3767138"/>
          <p14:tracePt t="72111" x="5843588" y="3748088"/>
          <p14:tracePt t="72119" x="5797550" y="3730625"/>
          <p14:tracePt t="72130" x="5743575" y="3721100"/>
          <p14:tracePt t="72135" x="5697538" y="3721100"/>
          <p14:tracePt t="72145" x="5661025" y="3711575"/>
          <p14:tracePt t="72151" x="5616575" y="3711575"/>
          <p14:tracePt t="72160" x="5588000" y="3702050"/>
          <p14:tracePt t="72167" x="5543550" y="3675063"/>
          <p14:tracePt t="72175" x="5487988" y="3665538"/>
          <p14:tracePt t="72183" x="5441950" y="3657600"/>
          <p14:tracePt t="72193" x="5397500" y="3648075"/>
          <p14:tracePt t="72199" x="5360988" y="3638550"/>
          <p14:tracePt t="72207" x="5314950" y="3611563"/>
          <p14:tracePt t="72215" x="5268913" y="3602038"/>
          <p14:tracePt t="72223" x="5232400" y="3602038"/>
          <p14:tracePt t="72231" x="5187950" y="3592513"/>
          <p14:tracePt t="72239" x="5168900" y="3575050"/>
          <p14:tracePt t="72247" x="5141913" y="3575050"/>
          <p14:tracePt t="72256" x="5122863" y="3565525"/>
          <p14:tracePt t="72263" x="5105400" y="3556000"/>
          <p14:tracePt t="72271" x="5086350" y="3556000"/>
          <p14:tracePt t="72279" x="5068888" y="3556000"/>
          <p14:tracePt t="72287" x="5049838" y="3556000"/>
          <p14:tracePt t="72296" x="5041900" y="3556000"/>
          <p14:tracePt t="72303" x="5032375" y="3556000"/>
          <p14:tracePt t="72311" x="5005388" y="3556000"/>
          <p14:tracePt t="72319" x="4995863" y="3556000"/>
          <p14:tracePt t="72327" x="4986338" y="3556000"/>
          <p14:tracePt t="72335" x="4968875" y="3556000"/>
          <p14:tracePt t="72344" x="4949825" y="3556000"/>
          <p14:tracePt t="72351" x="4932363" y="3565525"/>
          <p14:tracePt t="72359" x="4922838" y="3565525"/>
          <p14:tracePt t="72367" x="4905375" y="3565525"/>
          <p14:tracePt t="72376" x="4895850" y="3565525"/>
          <p14:tracePt t="72383" x="4886325" y="3575050"/>
          <p14:tracePt t="72399" x="4876800" y="3575050"/>
          <p14:tracePt t="72559" x="4886325" y="3565525"/>
          <p14:tracePt t="72567" x="4895850" y="3556000"/>
          <p14:tracePt t="72575" x="4905375" y="3548063"/>
          <p14:tracePt t="72596" x="4913313" y="3548063"/>
          <p14:tracePt t="72607" x="4932363" y="3529013"/>
          <p14:tracePt t="72962" x="4941888" y="3529013"/>
          <p14:tracePt t="72969" x="4949825" y="3529013"/>
          <p14:tracePt t="72985" x="4978400" y="3529013"/>
          <p14:tracePt t="72993" x="4995863" y="3529013"/>
          <p14:tracePt t="73000" x="5032375" y="3529013"/>
          <p14:tracePt t="73008" x="5086350" y="3529013"/>
          <p14:tracePt t="73016" x="5187950" y="3529013"/>
          <p14:tracePt t="73024" x="5305425" y="3529013"/>
          <p14:tracePt t="73032" x="5451475" y="3529013"/>
          <p14:tracePt t="73039" x="5653088" y="3529013"/>
          <p14:tracePt t="73047" x="5834063" y="3538538"/>
          <p14:tracePt t="73055" x="6035675" y="3556000"/>
          <p14:tracePt t="73063" x="6245225" y="3602038"/>
          <p14:tracePt t="73071" x="6481763" y="3621088"/>
          <p14:tracePt t="73079" x="6691313" y="3648075"/>
          <p14:tracePt t="73087" x="6900863" y="3684588"/>
          <p14:tracePt t="73097" x="7110413" y="3711575"/>
          <p14:tracePt t="73103" x="7275513" y="3730625"/>
          <p14:tracePt t="73111" x="7402513" y="3757613"/>
          <p14:tracePt t="73119" x="7502525" y="3775075"/>
          <p14:tracePt t="73128" x="7558088" y="3775075"/>
          <p14:tracePt t="73135" x="7612063" y="3775075"/>
          <p14:tracePt t="73144" x="7631113" y="3775075"/>
          <p14:tracePt t="73151" x="7639050" y="3775075"/>
          <p14:tracePt t="73161" x="7648575" y="3775075"/>
          <p14:tracePt t="73181" x="7658100" y="3767138"/>
          <p14:tracePt t="73273" x="7658100" y="3757613"/>
          <p14:tracePt t="73280" x="7648575" y="3757613"/>
          <p14:tracePt t="73288" x="7639050" y="3757613"/>
          <p14:tracePt t="73297" x="7612063" y="3757613"/>
          <p14:tracePt t="73304" x="7602538" y="3757613"/>
          <p14:tracePt t="73314" x="7594600" y="3757613"/>
          <p14:tracePt t="73321" x="7585075" y="3757613"/>
          <p14:tracePt t="73337" x="7558088" y="3757613"/>
          <p14:tracePt t="73344" x="7548563" y="3767138"/>
          <p14:tracePt t="73415" x="7539038" y="3775075"/>
          <p14:tracePt t="73513" x="7548563" y="3784600"/>
          <p14:tracePt t="73529" x="7558088" y="3784600"/>
          <p14:tracePt t="73540" x="7567613" y="3784600"/>
          <p14:tracePt t="73546" x="7575550" y="3794125"/>
          <p14:tracePt t="73559" x="7575550" y="3803650"/>
          <p14:tracePt t="73641" x="7575550" y="3821113"/>
          <p14:tracePt t="73681" x="7567613" y="3821113"/>
          <p14:tracePt t="73888" x="7575550" y="3821113"/>
          <p14:tracePt t="73896" x="7585075" y="3821113"/>
          <p14:tracePt t="73904" x="7594600" y="3821113"/>
          <p14:tracePt t="73912" x="7612063" y="3821113"/>
          <p14:tracePt t="73920" x="7639050" y="3821113"/>
          <p14:tracePt t="73931" x="7667625" y="3830638"/>
          <p14:tracePt t="73935" x="7704138" y="3830638"/>
          <p14:tracePt t="73944" x="7731125" y="3830638"/>
          <p14:tracePt t="73951" x="7748588" y="3830638"/>
          <p14:tracePt t="73959" x="7767638" y="3848100"/>
          <p14:tracePt t="73967" x="7777163" y="3848100"/>
          <p14:tracePt t="74085" x="7758113" y="3848100"/>
          <p14:tracePt t="74087" x="7740650" y="3848100"/>
          <p14:tracePt t="74095" x="7704138" y="3848100"/>
          <p14:tracePt t="74103" x="7648575" y="3848100"/>
          <p14:tracePt t="74112" x="7602538" y="3848100"/>
          <p14:tracePt t="74119" x="7531100" y="3848100"/>
          <p14:tracePt t="74128" x="7439025" y="3848100"/>
          <p14:tracePt t="74135" x="7312025" y="3848100"/>
          <p14:tracePt t="74144" x="7165975" y="3848100"/>
          <p14:tracePt t="74151" x="7029450" y="3848100"/>
          <p14:tracePt t="74161" x="6883400" y="3848100"/>
          <p14:tracePt t="74167" x="6737350" y="3848100"/>
          <p14:tracePt t="74176" x="6591300" y="3848100"/>
          <p14:tracePt t="74183" x="6427788" y="3848100"/>
          <p14:tracePt t="74191" x="6245225" y="3848100"/>
          <p14:tracePt t="74199" x="6080125" y="3848100"/>
          <p14:tracePt t="74207" x="5916613" y="3848100"/>
          <p14:tracePt t="74215" x="5753100" y="3848100"/>
          <p14:tracePt t="74223" x="5588000" y="3848100"/>
          <p14:tracePt t="74231" x="5434013" y="3848100"/>
          <p14:tracePt t="74239" x="5324475" y="3848100"/>
          <p14:tracePt t="74247" x="5205413" y="3848100"/>
          <p14:tracePt t="74255" x="5114925" y="3848100"/>
          <p14:tracePt t="74263" x="5059363" y="3848100"/>
          <p14:tracePt t="74271" x="5005388" y="3848100"/>
          <p14:tracePt t="74279" x="4968875" y="3848100"/>
          <p14:tracePt t="74287" x="4922838" y="3867150"/>
          <p14:tracePt t="74295" x="4905375" y="3875088"/>
          <p14:tracePt t="74303" x="4876800" y="3884613"/>
          <p14:tracePt t="74312" x="4868863" y="3884613"/>
          <p14:tracePt t="74319" x="4840288" y="3884613"/>
          <p14:tracePt t="74327" x="4822825" y="3903663"/>
          <p14:tracePt t="74346" x="4813300" y="3903663"/>
          <p14:tracePt t="74352" x="4803775" y="3911600"/>
          <p14:tracePt t="74361" x="4795838" y="3911600"/>
          <p14:tracePt t="74378" x="4786313" y="3911600"/>
          <p14:tracePt t="74695" x="4776788" y="3911600"/>
          <p14:tracePt t="74713" x="4759325" y="3911600"/>
          <p14:tracePt t="74721" x="4749800" y="3911600"/>
          <p14:tracePt t="74729" x="4730750" y="3911600"/>
          <p14:tracePt t="74737" x="4713288" y="3911600"/>
          <p14:tracePt t="74747" x="4695825" y="3911600"/>
          <p14:tracePt t="74751" x="4686300" y="3911600"/>
          <p14:tracePt t="74764" x="4676775" y="3911600"/>
          <p14:tracePt t="74767" x="4659313" y="3911600"/>
          <p14:tracePt t="74775" x="4649788" y="3911600"/>
          <p14:tracePt t="74784" x="4630738" y="3911600"/>
          <p14:tracePt t="74791" x="4622800" y="3911600"/>
          <p14:tracePt t="74807" x="4613275" y="3911600"/>
          <p14:tracePt t="74817" x="4603750" y="3911600"/>
          <p14:tracePt t="74823" x="4594225" y="3911600"/>
          <p14:tracePt t="74840" x="4586288" y="3911600"/>
          <p14:tracePt t="74857" x="4576763" y="3911600"/>
          <p14:tracePt t="74887" x="4567238" y="3911600"/>
          <p14:tracePt t="74895" x="4567238" y="3894138"/>
          <p14:tracePt t="74903" x="4567238" y="3867150"/>
          <p14:tracePt t="74911" x="4567238" y="3857625"/>
          <p14:tracePt t="74919" x="4567238" y="3830638"/>
          <p14:tracePt t="74928" x="4567238" y="3811588"/>
          <p14:tracePt t="74935" x="4567238" y="3803650"/>
          <p14:tracePt t="74945" x="4567238" y="3794125"/>
          <p14:tracePt t="74951" x="4567238" y="3784600"/>
          <p14:tracePt t="74959" x="4576763" y="3767138"/>
          <p14:tracePt t="74975" x="4586288" y="3757613"/>
          <p14:tracePt t="75015" x="4594225" y="3757613"/>
          <p14:tracePt t="75047" x="4613275" y="3757613"/>
          <p14:tracePt t="75063" x="4622800" y="3757613"/>
          <p14:tracePt t="75083" x="4630738" y="3767138"/>
          <p14:tracePt t="75097" x="4640263" y="3767138"/>
          <p14:tracePt t="75113" x="4649788" y="3775075"/>
          <p14:tracePt t="75127" x="4659313" y="3775075"/>
          <p14:tracePt t="75136" x="4659313" y="3784600"/>
          <p14:tracePt t="75183" x="4659313" y="3803650"/>
          <p14:tracePt t="75191" x="4659313" y="3811588"/>
          <p14:tracePt t="75199" x="4659313" y="3821113"/>
          <p14:tracePt t="75215" x="4659313" y="3830638"/>
          <p14:tracePt t="75223" x="4659313" y="3840163"/>
          <p14:tracePt t="75239" x="4659313" y="3848100"/>
          <p14:tracePt t="75247" x="4659313" y="3857625"/>
          <p14:tracePt t="75256" x="4659313" y="3867150"/>
          <p14:tracePt t="75263" x="4659313" y="3875088"/>
          <p14:tracePt t="75280" x="4649788" y="3884613"/>
          <p14:tracePt t="75287" x="4640263" y="3894138"/>
          <p14:tracePt t="75295" x="4630738" y="3894138"/>
          <p14:tracePt t="75303" x="4613275" y="3903663"/>
          <p14:tracePt t="75319" x="4603750" y="3903663"/>
          <p14:tracePt t="75328" x="4594225" y="3911600"/>
          <p14:tracePt t="75335" x="4586288" y="3911600"/>
          <p14:tracePt t="75351" x="4576763" y="3911600"/>
          <p14:tracePt t="75368" x="4557713" y="3930650"/>
          <p14:tracePt t="75392" x="4549775" y="3930650"/>
          <p14:tracePt t="75480" x="4540250" y="3930650"/>
          <p14:tracePt t="75519" x="4540250" y="3921125"/>
          <p14:tracePt t="75536" x="4540250" y="3911600"/>
          <p14:tracePt t="75559" x="4540250" y="3894138"/>
          <p14:tracePt t="75584" x="4540250" y="3884613"/>
          <p14:tracePt t="75600" x="4540250" y="3867150"/>
          <p14:tracePt t="75609" x="4540250" y="3857625"/>
          <p14:tracePt t="75617" x="4540250" y="3848100"/>
          <p14:tracePt t="75623" x="4540250" y="3821113"/>
          <p14:tracePt t="75639" x="4540250" y="3811588"/>
          <p14:tracePt t="75647" x="4540250" y="3784600"/>
          <p14:tracePt t="75655" x="4540250" y="3767138"/>
          <p14:tracePt t="75663" x="4540250" y="3738563"/>
          <p14:tracePt t="75671" x="4540250" y="3711575"/>
          <p14:tracePt t="75679" x="4549775" y="3665538"/>
          <p14:tracePt t="75688" x="4557713" y="3621088"/>
          <p14:tracePt t="75697" x="4586288" y="3575050"/>
          <p14:tracePt t="75705" x="4594225" y="3548063"/>
          <p14:tracePt t="75713" x="4603750" y="3475038"/>
          <p14:tracePt t="75720" x="4613275" y="3438525"/>
          <p14:tracePt t="75729" x="4613275" y="3392488"/>
          <p14:tracePt t="75740" x="4613275" y="3355975"/>
          <p14:tracePt t="75744" x="4613275" y="3302000"/>
          <p14:tracePt t="75751" x="4613275" y="3246438"/>
          <p14:tracePt t="75759" x="4613275" y="3182938"/>
          <p14:tracePt t="75767" x="4613275" y="3146425"/>
          <p14:tracePt t="75775" x="4613275" y="3119438"/>
          <p14:tracePt t="75783" x="4613275" y="3073400"/>
          <p14:tracePt t="75791" x="4613275" y="3046413"/>
          <p14:tracePt t="75800" x="4613275" y="3036888"/>
          <p14:tracePt t="75807" x="4613275" y="3017838"/>
          <p14:tracePt t="75815" x="4613275" y="3000375"/>
          <p14:tracePt t="75948" x="4613275" y="2990850"/>
          <p14:tracePt t="75951" x="4613275" y="2982913"/>
          <p14:tracePt t="75968" x="4613275" y="2963863"/>
          <p14:tracePt t="75979" x="4594225" y="2946400"/>
          <p14:tracePt t="75984" x="4594225" y="2936875"/>
          <p14:tracePt t="76000" x="4594225" y="2917825"/>
          <p14:tracePt t="76008" x="4586288" y="2909888"/>
          <p14:tracePt t="76025" x="4576763" y="2890838"/>
          <p14:tracePt t="76032" x="4576763" y="2881313"/>
          <p14:tracePt t="76040" x="4576763" y="2863850"/>
          <p14:tracePt t="76048" x="4576763" y="2854325"/>
          <p14:tracePt t="76055" x="4567238" y="2827338"/>
          <p14:tracePt t="76063" x="4557713" y="2817813"/>
          <p14:tracePt t="76071" x="4557713" y="2808288"/>
          <p14:tracePt t="76079" x="4557713" y="2790825"/>
          <p14:tracePt t="76087" x="4557713" y="2771775"/>
          <p14:tracePt t="76095" x="4549775" y="2754313"/>
          <p14:tracePt t="76103" x="4549775" y="2744788"/>
          <p14:tracePt t="76113" x="4549775" y="2727325"/>
          <p14:tracePt t="76119" x="4549775" y="2717800"/>
          <p14:tracePt t="76128" x="4549775" y="2698750"/>
          <p14:tracePt t="76151" x="4549775" y="2690813"/>
          <p14:tracePt t="76216" x="4549775" y="2671763"/>
          <p14:tracePt t="76264" x="4549775" y="2662238"/>
          <p14:tracePt t="76319" x="4549775" y="2654300"/>
          <p14:tracePt t="76327" x="4549775" y="2644775"/>
          <p14:tracePt t="76335" x="4549775" y="2625725"/>
          <p14:tracePt t="76351" x="4549775" y="2617788"/>
          <p14:tracePt t="76359" x="4549775" y="2608263"/>
          <p14:tracePt t="76367" x="4549775" y="2589213"/>
          <p14:tracePt t="76375" x="4557713" y="2571750"/>
          <p14:tracePt t="76383" x="4567238" y="2562225"/>
          <p14:tracePt t="76407" x="4576763" y="2535238"/>
          <p14:tracePt t="76495" x="4594225" y="2517775"/>
          <p14:tracePt t="76557" x="4586288" y="2525713"/>
          <p14:tracePt t="76569" x="4576763" y="2535238"/>
          <p14:tracePt t="76583" x="4557713" y="2544763"/>
          <p14:tracePt t="76607" x="4549775" y="2554288"/>
          <p14:tracePt t="76623" x="4540250" y="2554288"/>
          <p14:tracePt t="76631" x="4513263" y="2562225"/>
          <p14:tracePt t="76639" x="4513263" y="2571750"/>
          <p14:tracePt t="76647" x="4503738" y="2571750"/>
          <p14:tracePt t="76655" x="4494213" y="2571750"/>
          <p14:tracePt t="76663" x="4476750" y="2581275"/>
          <p14:tracePt t="76671" x="4457700" y="2581275"/>
          <p14:tracePt t="76679" x="4440238" y="2589213"/>
          <p14:tracePt t="76687" x="4413250" y="2617788"/>
          <p14:tracePt t="76695" x="4403725" y="2625725"/>
          <p14:tracePt t="76703" x="4384675" y="2625725"/>
          <p14:tracePt t="76711" x="4367213" y="2635250"/>
          <p14:tracePt t="76719" x="4330700" y="2662238"/>
          <p14:tracePt t="76727" x="4330700" y="2671763"/>
          <p14:tracePt t="76735" x="4303713" y="2681288"/>
          <p14:tracePt t="76744" x="4284663" y="2690813"/>
          <p14:tracePt t="76751" x="4267200" y="2708275"/>
          <p14:tracePt t="76760" x="4238625" y="2727325"/>
          <p14:tracePt t="76767" x="4238625" y="2735263"/>
          <p14:tracePt t="76775" x="4230688" y="2763838"/>
          <p14:tracePt t="76784" x="4194175" y="2790825"/>
          <p14:tracePt t="76791" x="4184650" y="2808288"/>
          <p14:tracePt t="76800" x="4175125" y="2817813"/>
          <p14:tracePt t="76807" x="4165600" y="2854325"/>
          <p14:tracePt t="76816" x="4148138" y="2881313"/>
          <p14:tracePt t="76823" x="4138613" y="2890838"/>
          <p14:tracePt t="76832" x="4129088" y="2909888"/>
          <p14:tracePt t="76839" x="4121150" y="2936875"/>
          <p14:tracePt t="76847" x="4102100" y="2973388"/>
          <p14:tracePt t="76855" x="4102100" y="2990850"/>
          <p14:tracePt t="76864" x="4094163" y="3009900"/>
          <p14:tracePt t="76871" x="4084638" y="3036888"/>
          <p14:tracePt t="76881" x="4084638" y="3046413"/>
          <p14:tracePt t="76888" x="4084638" y="3082925"/>
          <p14:tracePt t="76897" x="4084638" y="3100388"/>
          <p14:tracePt t="76904" x="4075113" y="3136900"/>
          <p14:tracePt t="76913" x="4075113" y="3146425"/>
          <p14:tracePt t="76920" x="4075113" y="3182938"/>
          <p14:tracePt t="76929" x="4075113" y="3209925"/>
          <p14:tracePt t="76936" x="4075113" y="3246438"/>
          <p14:tracePt t="76946" x="4075113" y="3273425"/>
          <p14:tracePt t="76952" x="4075113" y="3292475"/>
          <p14:tracePt t="76962" x="4075113" y="3328988"/>
          <p14:tracePt t="76968" x="4075113" y="3346450"/>
          <p14:tracePt t="76981" x="4075113" y="3365500"/>
          <p14:tracePt t="76983" x="4075113" y="3382963"/>
          <p14:tracePt t="76998" x="4075113" y="3402013"/>
          <p14:tracePt t="77000" x="4094163" y="3419475"/>
          <p14:tracePt t="77016" x="4102100" y="3446463"/>
          <p14:tracePt t="77026" x="4102100" y="3455988"/>
          <p14:tracePt t="77031" x="4111625" y="3455988"/>
          <p14:tracePt t="77047" x="4129088" y="3475038"/>
          <p14:tracePt t="77071" x="4129088" y="3482975"/>
          <p14:tracePt t="77079" x="4138613" y="3492500"/>
          <p14:tracePt t="77095" x="4138613" y="3502025"/>
          <p14:tracePt t="77103" x="4148138" y="3511550"/>
          <p14:tracePt t="77112" x="4148138" y="3529013"/>
          <p14:tracePt t="77120" x="4157663" y="3548063"/>
          <p14:tracePt t="77127" x="4165600" y="3565525"/>
          <p14:tracePt t="77135" x="4175125" y="3584575"/>
          <p14:tracePt t="77144" x="4184650" y="3592513"/>
          <p14:tracePt t="77151" x="4194175" y="3592513"/>
          <p14:tracePt t="77168" x="4194175" y="3611563"/>
          <p14:tracePt t="77175" x="4202113" y="3621088"/>
          <p14:tracePt t="77183" x="4202113" y="3629025"/>
          <p14:tracePt t="77207" x="4211638" y="3629025"/>
          <p14:tracePt t="77215" x="4221163" y="3638550"/>
          <p14:tracePt t="77328" x="4230688" y="3648075"/>
          <p14:tracePt t="77367" x="4230688" y="3657600"/>
          <p14:tracePt t="77471" x="4221163" y="3665538"/>
          <p14:tracePt t="77495" x="4211638" y="3675063"/>
          <p14:tracePt t="77503" x="4211638" y="3684588"/>
          <p14:tracePt t="77519" x="4202113" y="3694113"/>
          <p14:tracePt t="77535" x="4184650" y="3711575"/>
          <p14:tracePt t="77658" x="4184650" y="3721100"/>
          <p14:tracePt t="77687" x="4184650" y="3730625"/>
          <p14:tracePt t="77711" x="4184650" y="3738563"/>
          <p14:tracePt t="77759" x="4175125" y="3748088"/>
          <p14:tracePt t="77976" x="4175125" y="3757613"/>
          <p14:tracePt t="77984" x="4175125" y="3775075"/>
          <p14:tracePt t="77991" x="4175125" y="3784600"/>
          <p14:tracePt t="78023" x="4175125" y="3794125"/>
          <p14:tracePt t="78049" x="4175125" y="3821113"/>
          <p14:tracePt t="78073" x="4184650" y="3821113"/>
          <p14:tracePt t="78088" x="4194175" y="3821113"/>
          <p14:tracePt t="78105" x="4202113" y="3821113"/>
          <p14:tracePt t="78112" x="4211638" y="3821113"/>
          <p14:tracePt t="78135" x="4221163" y="3821113"/>
          <p14:tracePt t="78145" x="4230688" y="3821113"/>
          <p14:tracePt t="78161" x="4248150" y="3821113"/>
          <p14:tracePt t="78193" x="4257675" y="3821113"/>
          <p14:tracePt t="78223" x="4257675" y="3811588"/>
          <p14:tracePt t="78231" x="4257675" y="3794125"/>
          <p14:tracePt t="78240" x="4267200" y="3784600"/>
          <p14:tracePt t="78248" x="4267200" y="3748088"/>
          <p14:tracePt t="78263" x="4267200" y="3738563"/>
          <p14:tracePt t="78264" x="4275138" y="3702050"/>
          <p14:tracePt t="78272" x="4275138" y="3684588"/>
          <p14:tracePt t="78279" x="4275138" y="3657600"/>
          <p14:tracePt t="78287" x="4275138" y="3638550"/>
          <p14:tracePt t="78295" x="4303713" y="3592513"/>
          <p14:tracePt t="78304" x="4311650" y="3548063"/>
          <p14:tracePt t="78311" x="4311650" y="3538538"/>
          <p14:tracePt t="78319" x="4321175" y="3475038"/>
          <p14:tracePt t="78327" x="4321175" y="3446463"/>
          <p14:tracePt t="78335" x="4321175" y="3411538"/>
          <p14:tracePt t="78344" x="4330700" y="3375025"/>
          <p14:tracePt t="78352" x="4357688" y="3319463"/>
          <p14:tracePt t="78365" x="4367213" y="3292475"/>
          <p14:tracePt t="78367" x="4376738" y="3273425"/>
          <p14:tracePt t="78375" x="4376738" y="3228975"/>
          <p14:tracePt t="78383" x="4384675" y="3200400"/>
          <p14:tracePt t="78391" x="4403725" y="3173413"/>
          <p14:tracePt t="78399" x="4403725" y="3136900"/>
          <p14:tracePt t="78407" x="4413250" y="3119438"/>
          <p14:tracePt t="78415" x="4421188" y="3100388"/>
          <p14:tracePt t="78423" x="4421188" y="3090863"/>
          <p14:tracePt t="78431" x="4430713" y="3090863"/>
          <p14:tracePt t="78439" x="4440238" y="3082925"/>
          <p14:tracePt t="78447" x="4448175" y="3073400"/>
          <p14:tracePt t="78455" x="4457700" y="3063875"/>
          <p14:tracePt t="78463" x="4467225" y="3046413"/>
          <p14:tracePt t="78480" x="4476750" y="3046413"/>
          <p14:tracePt t="78487" x="4484688" y="3046413"/>
          <p14:tracePt t="78499" x="4494213" y="3036888"/>
          <p14:tracePt t="78503" x="4521200" y="3036888"/>
          <p14:tracePt t="78513" x="4530725" y="3027363"/>
          <p14:tracePt t="78519" x="4540250" y="3027363"/>
          <p14:tracePt t="78528" x="4557713" y="3009900"/>
          <p14:tracePt t="78535" x="4567238" y="3009900"/>
          <p14:tracePt t="78551" x="4576763" y="3009900"/>
          <p14:tracePt t="78559" x="4586288" y="3009900"/>
          <p14:tracePt t="78575" x="4603750" y="3000375"/>
          <p14:tracePt t="78600" x="4613275" y="3000375"/>
          <p14:tracePt t="78616" x="4622800" y="2990850"/>
          <p14:tracePt t="78640" x="4630738" y="2982913"/>
          <p14:tracePt t="78648" x="4630738" y="2973388"/>
          <p14:tracePt t="78664" x="4630738" y="2963863"/>
          <p14:tracePt t="78671" x="4649788" y="2946400"/>
          <p14:tracePt t="78682" x="4649788" y="2927350"/>
          <p14:tracePt t="78697" x="4659313" y="2917825"/>
          <p14:tracePt t="78703" x="4659313" y="2900363"/>
          <p14:tracePt t="78713" x="4659313" y="2890838"/>
          <p14:tracePt t="78719" x="4659313" y="2881313"/>
          <p14:tracePt t="78735" x="4659313" y="2873375"/>
          <p14:tracePt t="78752" x="4659313" y="2863850"/>
          <p14:tracePt t="78800" x="4659313" y="2854325"/>
          <p14:tracePt t="78850" x="4649788" y="2854325"/>
          <p14:tracePt t="78880" x="4640263" y="2844800"/>
          <p14:tracePt t="78895" x="4630738" y="2836863"/>
          <p14:tracePt t="78927" x="4622800" y="2827338"/>
          <p14:tracePt t="78936" x="4613275" y="2817813"/>
          <p14:tracePt t="78947" x="4613275" y="2808288"/>
          <p14:tracePt t="78952" x="4603750" y="2808288"/>
          <p14:tracePt t="78962" x="4594225" y="2800350"/>
          <p14:tracePt t="78968" x="4586288" y="2781300"/>
          <p14:tracePt t="78976" x="4576763" y="2763838"/>
          <p14:tracePt t="78983" x="4576763" y="2754313"/>
          <p14:tracePt t="78993" x="4567238" y="2727325"/>
          <p14:tracePt t="79000" x="4557713" y="2717800"/>
          <p14:tracePt t="79012" x="4557713" y="2708275"/>
          <p14:tracePt t="79016" x="4540250" y="2690813"/>
          <p14:tracePt t="79024" x="4530725" y="2662238"/>
          <p14:tracePt t="79039" x="4530725" y="2644775"/>
          <p14:tracePt t="79056" x="4530725" y="2635250"/>
          <p14:tracePt t="79064" x="4521200" y="2625725"/>
          <p14:tracePt t="79133" x="4521200" y="2608263"/>
          <p14:tracePt t="79361" x="4521200" y="2598738"/>
          <p14:tracePt t="79512" x="4521200" y="2608263"/>
          <p14:tracePt t="79520" x="4521200" y="2625725"/>
          <p14:tracePt t="79528" x="4521200" y="2644775"/>
          <p14:tracePt t="79535" x="4521200" y="2690813"/>
          <p14:tracePt t="79544" x="4521200" y="2727325"/>
          <p14:tracePt t="79551" x="4513263" y="2771775"/>
          <p14:tracePt t="79560" x="4513263" y="2790825"/>
          <p14:tracePt t="79567" x="4484688" y="2836863"/>
          <p14:tracePt t="79575" x="4476750" y="2873375"/>
          <p14:tracePt t="79583" x="4476750" y="2890838"/>
          <p14:tracePt t="79591" x="4457700" y="2954338"/>
          <p14:tracePt t="79599" x="4457700" y="2982913"/>
          <p14:tracePt t="79607" x="4430713" y="3009900"/>
          <p14:tracePt t="79615" x="4421188" y="3036888"/>
          <p14:tracePt t="79623" x="4413250" y="3073400"/>
          <p14:tracePt t="79631" x="4413250" y="3082925"/>
          <p14:tracePt t="79640" x="4403725" y="3100388"/>
          <p14:tracePt t="79649" x="4384675" y="3146425"/>
          <p14:tracePt t="79656" x="4384675" y="3173413"/>
          <p14:tracePt t="79666" x="4376738" y="3209925"/>
          <p14:tracePt t="79672" x="4348163" y="3255963"/>
          <p14:tracePt t="79682" x="4330700" y="3302000"/>
          <p14:tracePt t="79688" x="4321175" y="3319463"/>
          <p14:tracePt t="79695" x="4311650" y="3355975"/>
          <p14:tracePt t="79703" x="4303713" y="3382963"/>
          <p14:tracePt t="79711" x="4275138" y="3419475"/>
          <p14:tracePt t="79719" x="4275138" y="3455988"/>
          <p14:tracePt t="79727" x="4267200" y="3492500"/>
          <p14:tracePt t="79735" x="4257675" y="3511550"/>
          <p14:tracePt t="79747" x="4257675" y="3538538"/>
          <p14:tracePt t="79752" x="4248150" y="3556000"/>
          <p14:tracePt t="79760" x="4248150" y="3565525"/>
          <p14:tracePt t="79768" x="4248150" y="3584575"/>
          <p14:tracePt t="79792" x="4248150" y="3592513"/>
          <p14:tracePt t="79953" x="4238625" y="3602038"/>
          <p14:tracePt t="79961" x="4230688" y="3602038"/>
          <p14:tracePt t="79975" x="4202113" y="3602038"/>
          <p14:tracePt t="79983" x="4194175" y="3602038"/>
          <p14:tracePt t="79991" x="4175125" y="3602038"/>
          <p14:tracePt t="79999" x="4138613" y="3602038"/>
          <p14:tracePt t="80007" x="4094163" y="3602038"/>
          <p14:tracePt t="80015" x="4075113" y="3602038"/>
          <p14:tracePt t="80023" x="4038600" y="3602038"/>
          <p14:tracePt t="80031" x="3992563" y="3602038"/>
          <p14:tracePt t="80039" x="3956050" y="3602038"/>
          <p14:tracePt t="80047" x="3938588" y="3602038"/>
          <p14:tracePt t="80055" x="3883025" y="3602038"/>
          <p14:tracePt t="80065" x="3838575" y="3602038"/>
          <p14:tracePt t="80072" x="3802063" y="3602038"/>
          <p14:tracePt t="80080" x="3775075" y="3602038"/>
          <p14:tracePt t="80088" x="3738563" y="3602038"/>
          <p14:tracePt t="80096" x="3702050" y="3602038"/>
          <p14:tracePt t="80104" x="3683000" y="3602038"/>
          <p14:tracePt t="80116" x="3646488" y="3602038"/>
          <p14:tracePt t="80120" x="3629025" y="3602038"/>
          <p14:tracePt t="80133" x="3592513" y="3602038"/>
          <p14:tracePt t="80135" x="3556000" y="3602038"/>
          <p14:tracePt t="80144" x="3536950" y="3602038"/>
          <p14:tracePt t="80151" x="3500438" y="3602038"/>
          <p14:tracePt t="80161" x="3463925" y="3602038"/>
          <p14:tracePt t="80167" x="3436938" y="3602038"/>
          <p14:tracePt t="80175" x="3409950" y="3611563"/>
          <p14:tracePt t="80183" x="3382963" y="3621088"/>
          <p14:tracePt t="80194" x="3346450" y="3648075"/>
          <p14:tracePt t="80199" x="3336925" y="3648075"/>
          <p14:tracePt t="80207" x="3309938" y="3648075"/>
          <p14:tracePt t="80215" x="3290888" y="3657600"/>
          <p14:tracePt t="80231" x="3263900" y="3665538"/>
          <p14:tracePt t="80239" x="3244850" y="3665538"/>
          <p14:tracePt t="80247" x="3227388" y="3665538"/>
          <p14:tracePt t="80256" x="3208338" y="3665538"/>
          <p14:tracePt t="80263" x="3181350" y="3665538"/>
          <p14:tracePt t="80271" x="3163888" y="3665538"/>
          <p14:tracePt t="80279" x="3117850" y="3665538"/>
          <p14:tracePt t="80287" x="3100388" y="3665538"/>
          <p14:tracePt t="80295" x="3063875" y="3665538"/>
          <p14:tracePt t="80303" x="3017838" y="3665538"/>
          <p14:tracePt t="80311" x="2998788" y="3665538"/>
          <p14:tracePt t="80319" x="2962275" y="3665538"/>
          <p14:tracePt t="80327" x="2917825" y="3665538"/>
          <p14:tracePt t="80335" x="2898775" y="3665538"/>
          <p14:tracePt t="80344" x="2871788" y="3665538"/>
          <p14:tracePt t="80351" x="2835275" y="3665538"/>
          <p14:tracePt t="80359" x="2817813" y="3665538"/>
          <p14:tracePt t="80368" x="2808288" y="3665538"/>
          <p14:tracePt t="80376" x="2771775" y="3665538"/>
          <p14:tracePt t="80383" x="2762250" y="3665538"/>
          <p14:tracePt t="80392" x="2735263" y="3665538"/>
          <p14:tracePt t="80400" x="2725738" y="3665538"/>
          <p14:tracePt t="80408" x="2708275" y="3665538"/>
          <p14:tracePt t="80416" x="2689225" y="3665538"/>
          <p14:tracePt t="80424" x="2671763" y="3665538"/>
          <p14:tracePt t="80434" x="2635250" y="3684588"/>
          <p14:tracePt t="80440" x="2606675" y="3684588"/>
          <p14:tracePt t="80450" x="2589213" y="3694113"/>
          <p14:tracePt t="80466" x="2562225" y="3694113"/>
          <p14:tracePt t="80472" x="2543175" y="3694113"/>
          <p14:tracePt t="80481" x="2533650" y="3694113"/>
          <p14:tracePt t="80491" x="2516188" y="3694113"/>
          <p14:tracePt t="80507" x="2506663" y="3694113"/>
          <p14:tracePt t="80520" x="2498725" y="3694113"/>
          <p14:tracePt t="80759" x="2470150" y="3694113"/>
          <p14:tracePt t="80775" x="2452688" y="3694113"/>
          <p14:tracePt t="80783" x="2433638" y="3694113"/>
          <p14:tracePt t="80793" x="2416175" y="3694113"/>
          <p14:tracePt t="80800" x="2406650" y="3694113"/>
          <p14:tracePt t="80808" x="2379663" y="3694113"/>
          <p14:tracePt t="80820" x="2360613" y="3694113"/>
          <p14:tracePt t="80824" x="2333625" y="3684588"/>
          <p14:tracePt t="80836" x="2324100" y="3684588"/>
          <p14:tracePt t="80840" x="2297113" y="3684588"/>
          <p14:tracePt t="80848" x="2279650" y="3675063"/>
          <p14:tracePt t="80856" x="2251075" y="3675063"/>
          <p14:tracePt t="80866" x="2243138" y="3675063"/>
          <p14:tracePt t="80881" x="2206625" y="3665538"/>
          <p14:tracePt t="80897" x="2197100" y="3665538"/>
          <p14:tracePt t="80904" x="2187575" y="3665538"/>
          <p14:tracePt t="80914" x="2179638" y="3657600"/>
          <p14:tracePt t="80933" x="2170113" y="3648075"/>
          <p14:tracePt t="80968" x="2160588" y="3638550"/>
          <p14:tracePt t="81068" x="2160588" y="3629025"/>
          <p14:tracePt t="81082" x="2160588" y="3611563"/>
          <p14:tracePt t="81104" x="2170113" y="3602038"/>
          <p14:tracePt t="81112" x="2187575" y="3602038"/>
          <p14:tracePt t="81119" x="2206625" y="3602038"/>
          <p14:tracePt t="81127" x="2233613" y="3592513"/>
          <p14:tracePt t="81136" x="2260600" y="3592513"/>
          <p14:tracePt t="81147" x="2287588" y="3584575"/>
          <p14:tracePt t="81152" x="2333625" y="3584575"/>
          <p14:tracePt t="81166" x="2360613" y="3584575"/>
          <p14:tracePt t="81168" x="2406650" y="3556000"/>
          <p14:tracePt t="81178" x="2443163" y="3556000"/>
          <p14:tracePt t="81183" x="2479675" y="3548063"/>
          <p14:tracePt t="81194" x="2516188" y="3548063"/>
          <p14:tracePt t="81199" x="2562225" y="3538538"/>
          <p14:tracePt t="81207" x="2635250" y="3538538"/>
          <p14:tracePt t="81215" x="2689225" y="3538538"/>
          <p14:tracePt t="81223" x="2744788" y="3538538"/>
          <p14:tracePt t="81231" x="2835275" y="3538538"/>
          <p14:tracePt t="81239" x="2898775" y="3538538"/>
          <p14:tracePt t="81247" x="2971800" y="3538538"/>
          <p14:tracePt t="81255" x="3044825" y="3538538"/>
          <p14:tracePt t="81265" x="3117850" y="3538538"/>
          <p14:tracePt t="81274" x="3208338" y="3538538"/>
          <p14:tracePt t="81280" x="3281363" y="3538538"/>
          <p14:tracePt t="81288" x="3354388" y="3538538"/>
          <p14:tracePt t="81296" x="3436938" y="3538538"/>
          <p14:tracePt t="81304" x="3482975" y="3565525"/>
          <p14:tracePt t="81313" x="3546475" y="3584575"/>
          <p14:tracePt t="81320" x="3609975" y="3629025"/>
          <p14:tracePt t="81329" x="3683000" y="3629025"/>
          <p14:tracePt t="81336" x="3738563" y="3648075"/>
          <p14:tracePt t="81346" x="3819525" y="3648075"/>
          <p14:tracePt t="81353" x="3911600" y="3675063"/>
          <p14:tracePt t="81362" x="3975100" y="3694113"/>
          <p14:tracePt t="81368" x="4029075" y="3694113"/>
          <p14:tracePt t="81376" x="4084638" y="3702050"/>
          <p14:tracePt t="81384" x="4148138" y="3702050"/>
          <p14:tracePt t="81392" x="4202113" y="3702050"/>
          <p14:tracePt t="81400" x="4238625" y="3702050"/>
          <p14:tracePt t="81408" x="4294188" y="3702050"/>
          <p14:tracePt t="81416" x="4321175" y="3702050"/>
          <p14:tracePt t="81424" x="4376738" y="3702050"/>
          <p14:tracePt t="81433" x="4413250" y="3702050"/>
          <p14:tracePt t="81440" x="4440238" y="3702050"/>
          <p14:tracePt t="81449" x="4467225" y="3702050"/>
          <p14:tracePt t="81458" x="4476750" y="3702050"/>
          <p14:tracePt t="81463" x="4494213" y="3702050"/>
          <p14:tracePt t="81488" x="4503738" y="3711575"/>
          <p14:tracePt t="81745" x="4513263" y="3711575"/>
          <p14:tracePt t="81753" x="4530725" y="3711575"/>
          <p14:tracePt t="81759" x="4549775" y="3711575"/>
          <p14:tracePt t="81771" x="4576763" y="3711575"/>
          <p14:tracePt t="81776" x="4594225" y="3711575"/>
          <p14:tracePt t="81788" x="4630738" y="3694113"/>
          <p14:tracePt t="81791" x="4649788" y="3684588"/>
          <p14:tracePt t="81807" x="4667250" y="3675063"/>
          <p14:tracePt t="81823" x="4676775" y="3675063"/>
          <p14:tracePt t="81833" x="4686300" y="3665538"/>
          <p14:tracePt t="81855" x="4695825" y="3657600"/>
          <p14:tracePt t="81863" x="4703763" y="3648075"/>
          <p14:tracePt t="81881" x="4713288" y="3638550"/>
          <p14:tracePt t="82752" x="4722813" y="3629025"/>
          <p14:tracePt t="82776" x="4749800" y="3592513"/>
          <p14:tracePt t="82786" x="4795838" y="3584575"/>
          <p14:tracePt t="82791" x="4840288" y="3575050"/>
          <p14:tracePt t="82800" x="4895850" y="3575050"/>
          <p14:tracePt t="82807" x="4986338" y="3548063"/>
          <p14:tracePt t="82815" x="5068888" y="3538538"/>
          <p14:tracePt t="82823" x="5122863" y="3519488"/>
          <p14:tracePt t="82831" x="5205413" y="3511550"/>
          <p14:tracePt t="82840" x="5314950" y="3482975"/>
          <p14:tracePt t="82851" x="5405438" y="3482975"/>
          <p14:tracePt t="82855" x="5487988" y="3475038"/>
          <p14:tracePt t="82863" x="5580063" y="3455988"/>
          <p14:tracePt t="82882" x="5797550" y="3455988"/>
          <p14:tracePt t="82887" x="5889625" y="3455988"/>
          <p14:tracePt t="82895" x="6035675" y="3455988"/>
          <p14:tracePt t="82903" x="6181725" y="3455988"/>
          <p14:tracePt t="82912" x="6326188" y="3455988"/>
          <p14:tracePt t="82919" x="6472238" y="3455988"/>
          <p14:tracePt t="82927" x="6618288" y="3455988"/>
          <p14:tracePt t="82935" x="6746875" y="3455988"/>
          <p14:tracePt t="82944" x="6856413" y="3455988"/>
          <p14:tracePt t="82952" x="6929438" y="3455988"/>
          <p14:tracePt t="82962" x="6983413" y="3455988"/>
          <p14:tracePt t="82968" x="7037388" y="3455988"/>
          <p14:tracePt t="82978" x="7056438" y="3455988"/>
          <p14:tracePt t="82984" x="7083425" y="3455988"/>
          <p14:tracePt t="83000" x="7092950" y="3455988"/>
          <p14:tracePt t="83073" x="7102475" y="3455988"/>
          <p14:tracePt t="83084" x="7119938" y="3455988"/>
          <p14:tracePt t="83096" x="7138988" y="3465513"/>
          <p14:tracePt t="83120" x="7146925" y="3475038"/>
          <p14:tracePt t="83153" x="7165975" y="3482975"/>
          <p14:tracePt t="83185" x="7175500" y="3482975"/>
          <p14:tracePt t="83200" x="7183438" y="3482975"/>
          <p14:tracePt t="83226" x="7212013" y="3492500"/>
          <p14:tracePt t="83239" x="7219950" y="3492500"/>
          <p14:tracePt t="83247" x="7229475" y="3492500"/>
          <p14:tracePt t="83256" x="7256463" y="3492500"/>
          <p14:tracePt t="83263" x="7265988" y="3492500"/>
          <p14:tracePt t="83272" x="7275513" y="3492500"/>
          <p14:tracePt t="83287" x="7283450" y="3492500"/>
          <p14:tracePt t="83295" x="7292975" y="3492500"/>
          <p14:tracePt t="83303" x="7312025" y="3511550"/>
          <p14:tracePt t="83319" x="7329488" y="3511550"/>
          <p14:tracePt t="83336" x="7339013" y="3519488"/>
          <p14:tracePt t="83345" x="7348538" y="3519488"/>
          <p14:tracePt t="83361" x="7366000" y="3529013"/>
          <p14:tracePt t="83382" x="7375525" y="3529013"/>
          <p14:tracePt t="83399" x="7385050" y="3529013"/>
          <p14:tracePt t="83407" x="7392988" y="3538538"/>
          <p14:tracePt t="83415" x="7402513" y="3538538"/>
          <p14:tracePt t="83431" x="7421563" y="3556000"/>
          <p14:tracePt t="83447" x="7429500" y="3565525"/>
          <p14:tracePt t="83472" x="7439025" y="3575050"/>
          <p14:tracePt t="83491" x="7448550" y="3592513"/>
          <p14:tracePt t="83495" x="7458075" y="3602038"/>
          <p14:tracePt t="83512" x="7466013" y="3611563"/>
          <p14:tracePt t="83522" x="7475538" y="3621088"/>
          <p14:tracePt t="83535" x="7485063" y="3621088"/>
          <p14:tracePt t="83554" x="7485063" y="3629025"/>
          <p14:tracePt t="83562" x="7502525" y="3648075"/>
          <p14:tracePt t="83600" x="7502525" y="3665538"/>
          <p14:tracePt t="83655" x="7502525" y="3675063"/>
          <p14:tracePt t="83696" x="7502525" y="3684588"/>
          <p14:tracePt t="83824" x="7502525" y="3675063"/>
          <p14:tracePt t="83849" x="7502525" y="3665538"/>
          <p14:tracePt t="83866" x="7502525" y="3657600"/>
          <p14:tracePt t="83920" x="7494588" y="3657600"/>
          <p14:tracePt t="83927" x="7475538" y="3657600"/>
          <p14:tracePt t="83936" x="7466013" y="3657600"/>
          <p14:tracePt t="83951" x="7439025" y="3657600"/>
          <p14:tracePt t="83960" x="7421563" y="3665538"/>
          <p14:tracePt t="83967" x="7392988" y="3684588"/>
          <p14:tracePt t="83975" x="7385050" y="3684588"/>
          <p14:tracePt t="83983" x="7339013" y="3702050"/>
          <p14:tracePt t="83999" x="7312025" y="3711575"/>
          <p14:tracePt t="84007" x="7292975" y="3730625"/>
          <p14:tracePt t="84015" x="7275513" y="3730625"/>
          <p14:tracePt t="84024" x="7265988" y="3730625"/>
          <p14:tracePt t="84031" x="7239000" y="3730625"/>
          <p14:tracePt t="84039" x="7229475" y="3730625"/>
          <p14:tracePt t="84047" x="7212013" y="3730625"/>
          <p14:tracePt t="84057" x="7192963" y="3730625"/>
          <p14:tracePt t="84064" x="7183438" y="3730625"/>
          <p14:tracePt t="84073" x="7146925" y="3730625"/>
          <p14:tracePt t="84084" x="7119938" y="3721100"/>
          <p14:tracePt t="84088" x="7102475" y="3711575"/>
          <p14:tracePt t="84097" x="7046913" y="3694113"/>
          <p14:tracePt t="84103" x="7029450" y="3675063"/>
          <p14:tracePt t="84111" x="6973888" y="3665538"/>
          <p14:tracePt t="84119" x="6929438" y="3657600"/>
          <p14:tracePt t="84130" x="6864350" y="3629025"/>
          <p14:tracePt t="84135" x="6827838" y="3621088"/>
          <p14:tracePt t="84144" x="6791325" y="3621088"/>
          <p14:tracePt t="84151" x="6727825" y="3611563"/>
          <p14:tracePt t="84162" x="6691313" y="3611563"/>
          <p14:tracePt t="84167" x="6637338" y="3611563"/>
          <p14:tracePt t="84177" x="6581775" y="3592513"/>
          <p14:tracePt t="84183" x="6518275" y="3575050"/>
          <p14:tracePt t="84191" x="6481763" y="3575050"/>
          <p14:tracePt t="84199" x="6427788" y="3575050"/>
          <p14:tracePt t="84207" x="6308725" y="3548063"/>
          <p14:tracePt t="84215" x="6235700" y="3548063"/>
          <p14:tracePt t="84224" x="6181725" y="3529013"/>
          <p14:tracePt t="84231" x="6080125" y="3529013"/>
          <p14:tracePt t="84240" x="5989638" y="3502025"/>
          <p14:tracePt t="84248" x="5916613" y="3502025"/>
          <p14:tracePt t="84260" x="5862638" y="3502025"/>
          <p14:tracePt t="84263" x="5780088" y="3502025"/>
          <p14:tracePt t="84271" x="5743575" y="3502025"/>
          <p14:tracePt t="84279" x="5688013" y="3502025"/>
          <p14:tracePt t="84287" x="5634038" y="3502025"/>
          <p14:tracePt t="84295" x="5588000" y="3502025"/>
          <p14:tracePt t="84303" x="5561013" y="3502025"/>
          <p14:tracePt t="84311" x="5524500" y="3502025"/>
          <p14:tracePt t="84319" x="5487988" y="3502025"/>
          <p14:tracePt t="84327" x="5461000" y="3502025"/>
          <p14:tracePt t="84336" x="5424488" y="3502025"/>
          <p14:tracePt t="84346" x="5397500" y="3502025"/>
          <p14:tracePt t="84352" x="5378450" y="3502025"/>
          <p14:tracePt t="84365" x="5341938" y="3502025"/>
          <p14:tracePt t="84382" x="5334000" y="3502025"/>
          <p14:tracePt t="84384" x="5324475" y="3502025"/>
          <p14:tracePt t="84407" x="5305425" y="3502025"/>
          <p14:tracePt t="84639" x="5287963" y="3502025"/>
          <p14:tracePt t="84655" x="5278438" y="3511550"/>
          <p14:tracePt t="84671" x="5251450" y="3519488"/>
          <p14:tracePt t="84679" x="5241925" y="3519488"/>
          <p14:tracePt t="84688" x="5214938" y="3538538"/>
          <p14:tracePt t="84696" x="5195888" y="3548063"/>
          <p14:tracePt t="84706" x="5168900" y="3548063"/>
          <p14:tracePt t="84712" x="5114925" y="3556000"/>
          <p14:tracePt t="84720" x="5086350" y="3565525"/>
          <p14:tracePt t="84729" x="5041900" y="3565525"/>
          <p14:tracePt t="84735" x="4968875" y="3592513"/>
          <p14:tracePt t="84744" x="4932363" y="3592513"/>
          <p14:tracePt t="84751" x="4876800" y="3592513"/>
          <p14:tracePt t="84760" x="4822825" y="3592513"/>
          <p14:tracePt t="84767" x="4759325" y="3592513"/>
          <p14:tracePt t="84776" x="4722813" y="3592513"/>
          <p14:tracePt t="84783" x="4695825" y="3592513"/>
          <p14:tracePt t="84791" x="4659313" y="3584575"/>
          <p14:tracePt t="84807" x="4659313" y="3575050"/>
          <p14:tracePt t="84815" x="4649788" y="3565525"/>
          <p14:tracePt t="84824" x="4630738" y="3548063"/>
          <p14:tracePt t="84840" x="4622800" y="3538538"/>
          <p14:tracePt t="84871" x="4622800" y="3529013"/>
          <p14:tracePt t="84887" x="4622800" y="3519488"/>
          <p14:tracePt t="84903" x="4622800" y="3511550"/>
          <p14:tracePt t="84936" x="4622800" y="3502025"/>
          <p14:tracePt t="84952" x="4622800" y="3492500"/>
          <p14:tracePt t="84960" x="4622800" y="3482975"/>
          <p14:tracePt t="84984" x="4622800" y="3475038"/>
          <p14:tracePt t="85008" x="4630738" y="3475038"/>
          <p14:tracePt t="85023" x="4630738" y="3465513"/>
          <p14:tracePt t="85031" x="4640263" y="3455988"/>
          <p14:tracePt t="85039" x="4649788" y="3455988"/>
          <p14:tracePt t="85047" x="4676775" y="3438525"/>
          <p14:tracePt t="85055" x="4695825" y="3429000"/>
          <p14:tracePt t="85063" x="4703763" y="3429000"/>
          <p14:tracePt t="85071" x="4713288" y="3429000"/>
          <p14:tracePt t="85083" x="4722813" y="3429000"/>
          <p14:tracePt t="85087" x="4740275" y="3429000"/>
          <p14:tracePt t="85103" x="4749800" y="3429000"/>
          <p14:tracePt t="85119" x="4759325" y="3429000"/>
          <p14:tracePt t="85127" x="4767263" y="3429000"/>
          <p14:tracePt t="85135" x="4786313" y="3446463"/>
          <p14:tracePt t="85167" x="4795838" y="3465513"/>
          <p14:tracePt t="85215" x="4795838" y="3475038"/>
          <p14:tracePt t="85232" x="4786313" y="3482975"/>
          <p14:tracePt t="85239" x="4776788" y="3492500"/>
          <p14:tracePt t="85247" x="4759325" y="3511550"/>
          <p14:tracePt t="85263" x="4740275" y="3519488"/>
          <p14:tracePt t="85271" x="4722813" y="3529013"/>
          <p14:tracePt t="85279" x="4703763" y="3538538"/>
          <p14:tracePt t="85287" x="4659313" y="3548063"/>
          <p14:tracePt t="85295" x="4640263" y="3565525"/>
          <p14:tracePt t="85303" x="4594225" y="3565525"/>
          <p14:tracePt t="85311" x="4567238" y="3575050"/>
          <p14:tracePt t="85319" x="4540250" y="3592513"/>
          <p14:tracePt t="85327" x="4513263" y="3592513"/>
          <p14:tracePt t="85335" x="4494213" y="3592513"/>
          <p14:tracePt t="85344" x="4457700" y="3592513"/>
          <p14:tracePt t="85359" x="4448175" y="3592513"/>
          <p14:tracePt t="85367" x="4430713" y="3592513"/>
          <p14:tracePt t="85392" x="4421188" y="3592513"/>
          <p14:tracePt t="85412" x="4413250" y="3584575"/>
          <p14:tracePt t="85428" x="4413250" y="3575050"/>
          <p14:tracePt t="85447" x="4413250" y="3565525"/>
          <p14:tracePt t="85474" x="4413250" y="3556000"/>
          <p14:tracePt t="85496" x="4413250" y="3538538"/>
          <p14:tracePt t="85512" x="4413250" y="3529013"/>
          <p14:tracePt t="85544" x="4421188" y="3519488"/>
          <p14:tracePt t="85561" x="4430713" y="3511550"/>
          <p14:tracePt t="85569" x="4430713" y="3502025"/>
          <p14:tracePt t="85576" x="4440238" y="3492500"/>
          <p14:tracePt t="85599" x="4448175" y="3482975"/>
          <p14:tracePt t="85639" x="4457700" y="3482975"/>
          <p14:tracePt t="85655" x="4467225" y="3482975"/>
          <p14:tracePt t="85740" x="4476750" y="3482975"/>
          <p14:tracePt t="85776" x="4476750" y="3492500"/>
          <p14:tracePt t="85807" x="4476750" y="3502025"/>
          <p14:tracePt t="86135" x="4476750" y="3519488"/>
          <p14:tracePt t="86161" x="4476750" y="3529013"/>
          <p14:tracePt t="86288" x="4467225" y="3538538"/>
          <p14:tracePt t="86727" x="4467225" y="3529013"/>
          <p14:tracePt t="86735" x="4467225" y="3519488"/>
          <p14:tracePt t="86743" x="4467225" y="3502025"/>
          <p14:tracePt t="86751" x="4476750" y="3492500"/>
          <p14:tracePt t="86767" x="4484688" y="3475038"/>
          <p14:tracePt t="86776" x="4494213" y="3455988"/>
          <p14:tracePt t="86783" x="4513263" y="3438525"/>
          <p14:tracePt t="86791" x="4521200" y="3429000"/>
          <p14:tracePt t="86799" x="4540250" y="3392488"/>
          <p14:tracePt t="86807" x="4549775" y="3382963"/>
          <p14:tracePt t="86815" x="4557713" y="3355975"/>
          <p14:tracePt t="86823" x="4576763" y="3328988"/>
          <p14:tracePt t="86831" x="4594225" y="3309938"/>
          <p14:tracePt t="86839" x="4603750" y="3302000"/>
          <p14:tracePt t="86847" x="4622800" y="3246438"/>
          <p14:tracePt t="86855" x="4640263" y="3228975"/>
          <p14:tracePt t="86863" x="4659313" y="3209925"/>
          <p14:tracePt t="86880" x="4703763" y="3163888"/>
          <p14:tracePt t="86887" x="4713288" y="3146425"/>
          <p14:tracePt t="86895" x="4730750" y="3100388"/>
          <p14:tracePt t="86903" x="4740275" y="3090863"/>
          <p14:tracePt t="86912" x="4749800" y="3063875"/>
          <p14:tracePt t="86919" x="4759325" y="3017838"/>
          <p14:tracePt t="86927" x="4776788" y="2990850"/>
          <p14:tracePt t="86935" x="4776788" y="2973388"/>
          <p14:tracePt t="86943" x="4786313" y="2954338"/>
          <p14:tracePt t="86951" x="4786313" y="2927350"/>
          <p14:tracePt t="86960" x="4795838" y="2909888"/>
          <p14:tracePt t="86977" x="4795838" y="2900363"/>
          <p14:tracePt t="86983" x="4803775" y="2873375"/>
          <p14:tracePt t="87001" x="4803775" y="2863850"/>
          <p14:tracePt t="87012" x="4803775" y="2854325"/>
          <p14:tracePt t="87016" x="4813300" y="2844800"/>
          <p14:tracePt t="87024" x="4822825" y="2844800"/>
          <p14:tracePt t="87033" x="4822825" y="2836863"/>
          <p14:tracePt t="87039" x="4832350" y="2827338"/>
          <p14:tracePt t="87073" x="4840288" y="2800350"/>
          <p14:tracePt t="87085" x="4849813" y="2790825"/>
          <p14:tracePt t="87087" x="4859338" y="2781300"/>
          <p14:tracePt t="87095" x="4868863" y="2771775"/>
          <p14:tracePt t="87103" x="4868863" y="2754313"/>
          <p14:tracePt t="87119" x="4876800" y="2744788"/>
          <p14:tracePt t="87127" x="4876800" y="2735263"/>
          <p14:tracePt t="87135" x="4886325" y="2727325"/>
          <p14:tracePt t="87143" x="4886325" y="2717800"/>
          <p14:tracePt t="87167" x="4895850" y="2708275"/>
          <p14:tracePt t="87297" x="4905375" y="2698750"/>
          <p14:tracePt t="87353" x="4905375" y="2681288"/>
          <p14:tracePt t="87369" x="4905375" y="2671763"/>
          <p14:tracePt t="87384" x="4905375" y="2662238"/>
          <p14:tracePt t="87391" x="4905375" y="2654300"/>
          <p14:tracePt t="87399" x="4905375" y="2644775"/>
          <p14:tracePt t="87407" x="4905375" y="2635250"/>
          <p14:tracePt t="87415" x="4905375" y="2625725"/>
          <p14:tracePt t="87423" x="4905375" y="2617788"/>
          <p14:tracePt t="87431" x="4905375" y="2598738"/>
          <p14:tracePt t="87447" x="4905375" y="2581275"/>
          <p14:tracePt t="87464" x="4905375" y="2571750"/>
          <p14:tracePt t="87473" x="4913313" y="2562225"/>
          <p14:tracePt t="87496" x="4913313" y="2554288"/>
          <p14:tracePt t="87527" x="4922838" y="2544763"/>
          <p14:tracePt t="87568" x="4922838" y="2535238"/>
          <p14:tracePt t="87583" x="4932363" y="2525713"/>
          <p14:tracePt t="87593" x="4932363" y="2517775"/>
          <p14:tracePt t="87609" x="4932363" y="2508250"/>
          <p14:tracePt t="87663" x="4932363" y="2498725"/>
          <p14:tracePt t="87759" x="4941888" y="2498725"/>
          <p14:tracePt t="87785" x="4941888" y="2508250"/>
          <p14:tracePt t="87881" x="4941888" y="2498725"/>
          <p14:tracePt t="87905" x="4941888" y="2481263"/>
          <p14:tracePt t="87920" x="4949825" y="2471738"/>
          <p14:tracePt t="87936" x="4949825" y="2462213"/>
          <p14:tracePt t="88056" x="4949825" y="2471738"/>
          <p14:tracePt t="88064" x="4949825" y="2498725"/>
          <p14:tracePt t="88079" x="4949825" y="2517775"/>
          <p14:tracePt t="88087" x="4941888" y="2535238"/>
          <p14:tracePt t="88095" x="4941888" y="2554288"/>
          <p14:tracePt t="88103" x="4941888" y="2562225"/>
          <p14:tracePt t="88113" x="4941888" y="2581275"/>
          <p14:tracePt t="88120" x="4932363" y="2589213"/>
          <p14:tracePt t="88133" x="4932363" y="2598738"/>
          <p14:tracePt t="88650" x="4922838" y="2589213"/>
          <p14:tracePt t="88656" x="4913313" y="2589213"/>
          <p14:tracePt t="88667" x="4876800" y="2598738"/>
          <p14:tracePt t="88671" x="4849813" y="2608263"/>
          <p14:tracePt t="88681" x="4776788" y="2644775"/>
          <p14:tracePt t="88687" x="4722813" y="2671763"/>
          <p14:tracePt t="88697" x="4622800" y="2708275"/>
          <p14:tracePt t="88703" x="4540250" y="2735263"/>
          <p14:tracePt t="88711" x="4413250" y="2800350"/>
          <p14:tracePt t="88719" x="4257675" y="2854325"/>
          <p14:tracePt t="88728" x="4094163" y="2890838"/>
          <p14:tracePt t="88735" x="3938588" y="2946400"/>
          <p14:tracePt t="88743" x="3775075" y="2973388"/>
          <p14:tracePt t="88751" x="3629025" y="3036888"/>
          <p14:tracePt t="88759" x="3473450" y="3082925"/>
          <p14:tracePt t="88767" x="3309938" y="3109913"/>
          <p14:tracePt t="88776" x="3190875" y="3173413"/>
          <p14:tracePt t="88783" x="3100388" y="3200400"/>
          <p14:tracePt t="88794" x="2998788" y="3236913"/>
          <p14:tracePt t="88800" x="2944813" y="3255963"/>
          <p14:tracePt t="88808" x="2908300" y="3273425"/>
          <p14:tracePt t="88819" x="2889250" y="3282950"/>
          <p14:tracePt t="88823" x="2881313" y="3292475"/>
          <p14:tracePt t="88905" x="2881313" y="3282950"/>
          <p14:tracePt t="88911" x="2881313" y="3255963"/>
          <p14:tracePt t="88919" x="2881313" y="3246438"/>
          <p14:tracePt t="88928" x="2881313" y="3236913"/>
          <p14:tracePt t="88943" x="2881313" y="3219450"/>
          <p14:tracePt t="88959" x="2881313" y="3209925"/>
          <p14:tracePt t="88976" x="2881313" y="3200400"/>
          <p14:tracePt t="88983" x="2881313" y="3192463"/>
          <p14:tracePt t="89007" x="2881313" y="3173413"/>
          <p14:tracePt t="89031" x="2881313" y="3163888"/>
          <p14:tracePt t="89056" x="2862263" y="3155950"/>
          <p14:tracePt t="89063" x="2835275" y="3155950"/>
          <p14:tracePt t="89071" x="2781300" y="3136900"/>
          <p14:tracePt t="89079" x="2762250" y="3136900"/>
          <p14:tracePt t="89088" x="2725738" y="3136900"/>
          <p14:tracePt t="89096" x="2662238" y="3119438"/>
          <p14:tracePt t="89117" x="2635250" y="3119438"/>
          <p14:tracePt t="89119" x="2616200" y="3109913"/>
          <p14:tracePt t="89135" x="2606675" y="3109913"/>
          <p14:tracePt t="89144" x="2579688" y="3100388"/>
          <p14:tracePt t="89151" x="2570163" y="3100388"/>
          <p14:tracePt t="89161" x="2552700" y="3100388"/>
          <p14:tracePt t="89167" x="2516188" y="3090863"/>
          <p14:tracePt t="89177" x="2498725" y="3090863"/>
          <p14:tracePt t="89183" x="2443163" y="3063875"/>
          <p14:tracePt t="89194" x="2416175" y="3054350"/>
          <p14:tracePt t="89199" x="2343150" y="3054350"/>
          <p14:tracePt t="89207" x="2251075" y="3046413"/>
          <p14:tracePt t="89216" x="2170113" y="3027363"/>
          <p14:tracePt t="89223" x="2060575" y="3000375"/>
          <p14:tracePt t="89231" x="1987550" y="3000375"/>
          <p14:tracePt t="89239" x="1905000" y="2990850"/>
          <p14:tracePt t="89247" x="1868488" y="2990850"/>
          <p14:tracePt t="89255" x="1814513" y="2982913"/>
          <p14:tracePt t="89263" x="1804988" y="2982913"/>
          <p14:tracePt t="89273" x="1778000" y="2982913"/>
          <p14:tracePt t="89288" x="1768475" y="2982913"/>
          <p14:tracePt t="89305" x="1758950" y="2982913"/>
          <p14:tracePt t="89343" x="1751013" y="2973388"/>
          <p14:tracePt t="89423" x="1751013" y="2963863"/>
          <p14:tracePt t="89439" x="1751013" y="2954338"/>
          <p14:tracePt t="89447" x="1751013" y="2946400"/>
          <p14:tracePt t="89455" x="1758950" y="2936875"/>
          <p14:tracePt t="89474" x="1768475" y="2927350"/>
          <p14:tracePt t="89495" x="1778000" y="2927350"/>
          <p14:tracePt t="89544" x="1795463" y="2927350"/>
          <p14:tracePt t="89609" x="1804988" y="2927350"/>
          <p14:tracePt t="89640" x="1824038" y="2927350"/>
          <p14:tracePt t="89648" x="1841500" y="2927350"/>
          <p14:tracePt t="89657" x="1887538" y="2927350"/>
          <p14:tracePt t="89664" x="1941513" y="2927350"/>
          <p14:tracePt t="89672" x="1997075" y="2927350"/>
          <p14:tracePt t="89682" x="2051050" y="2927350"/>
          <p14:tracePt t="89687" x="2143125" y="2927350"/>
          <p14:tracePt t="89695" x="2214563" y="2927350"/>
          <p14:tracePt t="89703" x="2324100" y="2927350"/>
          <p14:tracePt t="89711" x="2397125" y="2927350"/>
          <p14:tracePt t="89719" x="2506663" y="2927350"/>
          <p14:tracePt t="89727" x="2606675" y="2927350"/>
          <p14:tracePt t="89735" x="2679700" y="2927350"/>
          <p14:tracePt t="89743" x="2789238" y="2927350"/>
          <p14:tracePt t="89751" x="2844800" y="2927350"/>
          <p14:tracePt t="89759" x="2898775" y="2927350"/>
          <p14:tracePt t="89767" x="2954338" y="2927350"/>
          <p14:tracePt t="89776" x="2998788" y="2927350"/>
          <p14:tracePt t="89783" x="3017838" y="2927350"/>
          <p14:tracePt t="89795" x="3044825" y="2927350"/>
          <p14:tracePt t="89800" x="3054350" y="2927350"/>
          <p14:tracePt t="89810" x="3071813" y="2927350"/>
          <p14:tracePt t="89824" x="3090863" y="2927350"/>
          <p14:tracePt t="89866" x="3100388" y="2927350"/>
          <p14:tracePt t="89887" x="3117850" y="2946400"/>
          <p14:tracePt t="89904" x="3136900" y="2954338"/>
          <p14:tracePt t="89912" x="3144838" y="2954338"/>
          <p14:tracePt t="89920" x="3154363" y="2954338"/>
          <p14:tracePt t="89932" x="3181350" y="2963863"/>
          <p14:tracePt t="89936" x="3200400" y="2963863"/>
          <p14:tracePt t="89948" x="3227388" y="2973388"/>
          <p14:tracePt t="89952" x="3254375" y="2990850"/>
          <p14:tracePt t="89961" x="3290888" y="3009900"/>
          <p14:tracePt t="89968" x="3327400" y="3009900"/>
          <p14:tracePt t="89978" x="3346450" y="3017838"/>
          <p14:tracePt t="89984" x="3390900" y="3027363"/>
          <p14:tracePt t="89991" x="3419475" y="3027363"/>
          <p14:tracePt t="89999" x="3436938" y="3046413"/>
          <p14:tracePt t="90008" x="3446463" y="3046413"/>
          <p14:tracePt t="90015" x="3473450" y="3054350"/>
          <p14:tracePt t="90031" x="3482975" y="3054350"/>
          <p14:tracePt t="90047" x="3490913" y="3054350"/>
          <p14:tracePt t="90063" x="3500438" y="3054350"/>
          <p14:tracePt t="90087" x="3509963" y="3054350"/>
          <p14:tracePt t="90103" x="3519488" y="3054350"/>
          <p14:tracePt t="90134" x="3527425" y="3054350"/>
          <p14:tracePt t="90307" x="3500438" y="3054350"/>
          <p14:tracePt t="90311" x="3463925" y="3054350"/>
          <p14:tracePt t="90319" x="3419475" y="3054350"/>
          <p14:tracePt t="90327" x="3363913" y="3046413"/>
          <p14:tracePt t="90335" x="3317875" y="3027363"/>
          <p14:tracePt t="90344" x="3244850" y="3017838"/>
          <p14:tracePt t="90352" x="3163888" y="2990850"/>
          <p14:tracePt t="90366" x="3090863" y="2990850"/>
          <p14:tracePt t="90367" x="2998788" y="2982913"/>
          <p14:tracePt t="90376" x="2917825" y="2982913"/>
          <p14:tracePt t="90383" x="2844800" y="2982913"/>
          <p14:tracePt t="90392" x="2789238" y="2982913"/>
          <p14:tracePt t="90399" x="2735263" y="2982913"/>
          <p14:tracePt t="90407" x="2662238" y="2982913"/>
          <p14:tracePt t="90415" x="2606675" y="2982913"/>
          <p14:tracePt t="90423" x="2543175" y="2982913"/>
          <p14:tracePt t="90431" x="2489200" y="2982913"/>
          <p14:tracePt t="90439" x="2433638" y="2982913"/>
          <p14:tracePt t="90447" x="2379663" y="2982913"/>
          <p14:tracePt t="90455" x="2333625" y="2982913"/>
          <p14:tracePt t="90463" x="2279650" y="2982913"/>
          <p14:tracePt t="90471" x="2243138" y="2982913"/>
          <p14:tracePt t="90479" x="2197100" y="2982913"/>
          <p14:tracePt t="90488" x="2179638" y="2982913"/>
          <p14:tracePt t="90496" x="2143125" y="2982913"/>
          <p14:tracePt t="90504" x="2097088" y="2982913"/>
          <p14:tracePt t="90515" x="2070100" y="2982913"/>
          <p14:tracePt t="90519" x="2014538" y="2982913"/>
          <p14:tracePt t="90527" x="1978025" y="2990850"/>
          <p14:tracePt t="90535" x="1914525" y="2990850"/>
          <p14:tracePt t="90543" x="1878013" y="3000375"/>
          <p14:tracePt t="90551" x="1831975" y="3000375"/>
          <p14:tracePt t="90560" x="1804988" y="3000375"/>
          <p14:tracePt t="90567" x="1787525" y="3000375"/>
          <p14:tracePt t="90576" x="1768475" y="3000375"/>
          <p14:tracePt t="90583" x="1758950" y="3000375"/>
          <p14:tracePt t="90591" x="1741488" y="3000375"/>
          <p14:tracePt t="90600" x="1731963" y="3000375"/>
          <p14:tracePt t="90608" x="1714500" y="3000375"/>
          <p14:tracePt t="90616" x="1695450" y="3000375"/>
          <p14:tracePt t="90632" x="1685925" y="3000375"/>
          <p14:tracePt t="90912" x="1677988" y="3009900"/>
          <p14:tracePt t="90920" x="1677988" y="3017838"/>
          <p14:tracePt t="90945" x="1677988" y="3027363"/>
          <p14:tracePt t="91276" x="1685925" y="3036888"/>
          <p14:tracePt t="91289" x="1685925" y="3046413"/>
          <p14:tracePt t="91297" x="1685925" y="3054350"/>
          <p14:tracePt t="91305" x="1685925" y="3063875"/>
          <p14:tracePt t="91312" x="1685925" y="3073400"/>
          <p14:tracePt t="91319" x="1695450" y="3082925"/>
          <p14:tracePt t="91407" x="1704975" y="3082925"/>
          <p14:tracePt t="91415" x="1714500" y="3073400"/>
          <p14:tracePt t="91423" x="1714500" y="3063875"/>
          <p14:tracePt t="91431" x="1714500" y="3046413"/>
          <p14:tracePt t="91441" x="1714500" y="3027363"/>
          <p14:tracePt t="91447" x="1714500" y="3017838"/>
          <p14:tracePt t="91463" x="1714500" y="3000375"/>
          <p14:tracePt t="91479" x="1714500" y="2990850"/>
          <p14:tracePt t="91631" x="1722438" y="2982913"/>
          <p14:tracePt t="91671" x="1731963" y="2982913"/>
          <p14:tracePt t="91679" x="1758950" y="2982913"/>
          <p14:tracePt t="91687" x="1768475" y="2982913"/>
          <p14:tracePt t="91695" x="1778000" y="2982913"/>
          <p14:tracePt t="91703" x="1787525" y="2982913"/>
          <p14:tracePt t="91711" x="1804988" y="2982913"/>
          <p14:tracePt t="91736" x="1814513" y="2982913"/>
          <p14:tracePt t="91744" x="1824038" y="2990850"/>
          <p14:tracePt t="91769" x="1841500" y="2990850"/>
          <p14:tracePt t="91785" x="1851025" y="3000375"/>
          <p14:tracePt t="91800" x="1860550" y="3000375"/>
          <p14:tracePt t="91819" x="1878013" y="3000375"/>
          <p14:tracePt t="91823" x="1895475" y="3000375"/>
          <p14:tracePt t="91833" x="1924050" y="3000375"/>
          <p14:tracePt t="91840" x="1941513" y="3000375"/>
          <p14:tracePt t="91849" x="1968500" y="3000375"/>
          <p14:tracePt t="91856" x="2005013" y="3000375"/>
          <p14:tracePt t="91864" x="2041525" y="3000375"/>
          <p14:tracePt t="91884" x="2106613" y="3000375"/>
          <p14:tracePt t="91887" x="2133600" y="3000375"/>
          <p14:tracePt t="91895" x="2151063" y="3000375"/>
          <p14:tracePt t="91903" x="2179638" y="3000375"/>
          <p14:tracePt t="91911" x="2197100" y="3000375"/>
          <p14:tracePt t="91919" x="2233613" y="3000375"/>
          <p14:tracePt t="91928" x="2270125" y="2990850"/>
          <p14:tracePt t="91935" x="2287588" y="2990850"/>
          <p14:tracePt t="91944" x="2324100" y="2973388"/>
          <p14:tracePt t="91951" x="2370138" y="2963863"/>
          <p14:tracePt t="91959" x="2397125" y="2954338"/>
          <p14:tracePt t="91967" x="2443163" y="2954338"/>
          <p14:tracePt t="91977" x="2498725" y="2936875"/>
          <p14:tracePt t="91983" x="2525713" y="2936875"/>
          <p14:tracePt t="91991" x="2552700" y="2936875"/>
          <p14:tracePt t="91999" x="2598738" y="2917825"/>
          <p14:tracePt t="92007" x="2652713" y="2917825"/>
          <p14:tracePt t="92015" x="2698750" y="2909888"/>
          <p14:tracePt t="92023" x="2735263" y="2909888"/>
          <p14:tracePt t="92031" x="2771775" y="2900363"/>
          <p14:tracePt t="92039" x="2808288" y="2900363"/>
          <p14:tracePt t="92047" x="2862263" y="2881313"/>
          <p14:tracePt t="92055" x="2881313" y="2881313"/>
          <p14:tracePt t="92063" x="2917825" y="2881313"/>
          <p14:tracePt t="92071" x="2944813" y="2873375"/>
          <p14:tracePt t="92079" x="2962275" y="2873375"/>
          <p14:tracePt t="92087" x="2981325" y="2863850"/>
          <p14:tracePt t="92095" x="2998788" y="2863850"/>
          <p14:tracePt t="92103" x="3017838" y="2854325"/>
          <p14:tracePt t="92119" x="3035300" y="2854325"/>
          <p14:tracePt t="92127" x="3044825" y="2854325"/>
          <p14:tracePt t="92135" x="3044825" y="2844800"/>
          <p14:tracePt t="92144" x="3054350" y="2836863"/>
          <p14:tracePt t="92183" x="3063875" y="2836863"/>
          <p14:tracePt t="92193" x="3071813" y="2836863"/>
          <p14:tracePt t="92207" x="3081338" y="2844800"/>
          <p14:tracePt t="92223" x="3090863" y="2844800"/>
          <p14:tracePt t="92247" x="3108325" y="2844800"/>
          <p14:tracePt t="92255" x="3127375" y="2863850"/>
          <p14:tracePt t="92272" x="3136900" y="2873375"/>
          <p14:tracePt t="92295" x="3154363" y="2873375"/>
          <p14:tracePt t="92311" x="3163888" y="2873375"/>
          <p14:tracePt t="92336" x="3171825" y="2873375"/>
          <p14:tracePt t="92352" x="3181350" y="2873375"/>
          <p14:tracePt t="92368" x="3190875" y="2873375"/>
          <p14:tracePt t="92380" x="3200400" y="2873375"/>
          <p14:tracePt t="92383" x="3208338" y="2873375"/>
          <p14:tracePt t="92399" x="3236913" y="2873375"/>
          <p14:tracePt t="92407" x="3244850" y="2873375"/>
          <p14:tracePt t="92415" x="3254375" y="2873375"/>
          <p14:tracePt t="92423" x="3263900" y="2873375"/>
          <p14:tracePt t="92431" x="3290888" y="2873375"/>
          <p14:tracePt t="92447" x="3317875" y="2873375"/>
          <p14:tracePt t="92455" x="3327400" y="2863850"/>
          <p14:tracePt t="92463" x="3346450" y="2863850"/>
          <p14:tracePt t="92471" x="3363913" y="2854325"/>
          <p14:tracePt t="92479" x="3373438" y="2854325"/>
          <p14:tracePt t="92487" x="3390900" y="2854325"/>
          <p14:tracePt t="92495" x="3409950" y="2854325"/>
          <p14:tracePt t="92503" x="3409950" y="2844800"/>
          <p14:tracePt t="92511" x="3419475" y="2836863"/>
          <p14:tracePt t="92527" x="3427413" y="2836863"/>
          <p14:tracePt t="92537" x="3455988" y="2827338"/>
          <p14:tracePt t="92553" x="3463925" y="2827338"/>
          <p14:tracePt t="92561" x="3473450" y="2827338"/>
          <p14:tracePt t="92571" x="3490913" y="2827338"/>
          <p14:tracePt t="92604" x="3500438" y="2827338"/>
          <p14:tracePt t="92616" x="3509963" y="2827338"/>
          <p14:tracePt t="92631" x="3527425" y="2827338"/>
          <p14:tracePt t="92639" x="3536950" y="2827338"/>
          <p14:tracePt t="92655" x="3546475" y="2827338"/>
          <p14:tracePt t="92679" x="3556000" y="2827338"/>
          <p14:tracePt t="92775" x="3563938" y="2827338"/>
          <p14:tracePt t="92896" x="3573463" y="2836863"/>
          <p14:tracePt t="93011" x="3582988" y="2844800"/>
          <p14:tracePt t="93651" x="3592513" y="2844800"/>
          <p14:tracePt t="93664" x="3619500" y="2844800"/>
          <p14:tracePt t="93673" x="3636963" y="2844800"/>
          <p14:tracePt t="93680" x="3656013" y="2844800"/>
          <p14:tracePt t="93687" x="3683000" y="2844800"/>
          <p14:tracePt t="93695" x="3702050" y="2844800"/>
          <p14:tracePt t="93703" x="3719513" y="2844800"/>
          <p14:tracePt t="93711" x="3756025" y="2844800"/>
          <p14:tracePt t="93719" x="3775075" y="2844800"/>
          <p14:tracePt t="93727" x="3792538" y="2844800"/>
          <p14:tracePt t="93735" x="3802063" y="2844800"/>
          <p14:tracePt t="93743" x="3819525" y="2844800"/>
          <p14:tracePt t="93751" x="3829050" y="2844800"/>
          <p14:tracePt t="93762" x="3838575" y="2844800"/>
          <p14:tracePt t="93767" x="3846513" y="2844800"/>
          <p14:tracePt t="93776" x="3856038" y="2844800"/>
          <p14:tracePt t="93795" x="3875088" y="2836863"/>
          <p14:tracePt t="93811" x="3883025" y="2836863"/>
          <p14:tracePt t="93985" x="3892550" y="2836863"/>
          <p14:tracePt t="94545" x="3883025" y="2844800"/>
          <p14:tracePt t="94559" x="3883025" y="2854325"/>
          <p14:tracePt t="94679" x="3883025" y="2863850"/>
          <p14:tracePt t="94695" x="3875088" y="2873375"/>
          <p14:tracePt t="94703" x="3865563" y="2873375"/>
          <p14:tracePt t="94711" x="3846513" y="2873375"/>
          <p14:tracePt t="94719" x="3838575" y="2873375"/>
          <p14:tracePt t="94727" x="3802063" y="2873375"/>
          <p14:tracePt t="94735" x="3792538" y="2873375"/>
          <p14:tracePt t="94744" x="3775075" y="2873375"/>
          <p14:tracePt t="94751" x="3765550" y="2873375"/>
          <p14:tracePt t="94759" x="3746500" y="2873375"/>
          <p14:tracePt t="94767" x="3719513" y="2873375"/>
          <p14:tracePt t="94783" x="3709988" y="2863850"/>
          <p14:tracePt t="94792" x="3702050" y="2863850"/>
          <p14:tracePt t="94799" x="3683000" y="2863850"/>
          <p14:tracePt t="94807" x="3673475" y="2854325"/>
          <p14:tracePt t="94833" x="3665538" y="2844800"/>
          <p14:tracePt t="94857" x="3665538" y="2836863"/>
          <p14:tracePt t="94873" x="3656013" y="2817813"/>
          <p14:tracePt t="94888" x="3629025" y="2800350"/>
          <p14:tracePt t="94896" x="3629025" y="2790825"/>
          <p14:tracePt t="94903" x="3629025" y="2771775"/>
          <p14:tracePt t="94911" x="3619500" y="2771775"/>
          <p14:tracePt t="94919" x="3619500" y="2754313"/>
          <p14:tracePt t="94927" x="3609975" y="2744788"/>
          <p14:tracePt t="94943" x="3592513" y="2727325"/>
          <p14:tracePt t="94978" x="3582988" y="2708275"/>
          <p14:tracePt t="94994" x="3573463" y="2698750"/>
          <p14:tracePt t="95001" x="3573463" y="2690813"/>
          <p14:tracePt t="95009" x="3563938" y="2681288"/>
          <p14:tracePt t="95024" x="3546475" y="2662238"/>
          <p14:tracePt t="95040" x="3536950" y="2644775"/>
          <p14:tracePt t="95048" x="3536950" y="2625725"/>
          <p14:tracePt t="95057" x="3536950" y="2617788"/>
          <p14:tracePt t="95064" x="3527425" y="2598738"/>
          <p14:tracePt t="95072" x="3527425" y="2589213"/>
          <p14:tracePt t="95080" x="3527425" y="2581275"/>
          <p14:tracePt t="95097" x="3527425" y="2571750"/>
          <p14:tracePt t="95104" x="3527425" y="2562225"/>
          <p14:tracePt t="95115" x="3527425" y="2544763"/>
          <p14:tracePt t="95119" x="3527425" y="2535238"/>
          <p14:tracePt t="95129" x="3527425" y="2525713"/>
          <p14:tracePt t="95143" x="3536950" y="2508250"/>
          <p14:tracePt t="95151" x="3546475" y="2508250"/>
          <p14:tracePt t="95161" x="3563938" y="2489200"/>
          <p14:tracePt t="95167" x="3582988" y="2489200"/>
          <p14:tracePt t="95178" x="3600450" y="2481263"/>
          <p14:tracePt t="95183" x="3629025" y="2481263"/>
          <p14:tracePt t="95192" x="3646488" y="2481263"/>
          <p14:tracePt t="95199" x="3692525" y="2481263"/>
          <p14:tracePt t="95207" x="3709988" y="2471738"/>
          <p14:tracePt t="95215" x="3738563" y="2471738"/>
          <p14:tracePt t="95223" x="3765550" y="2462213"/>
          <p14:tracePt t="95231" x="3802063" y="2444750"/>
          <p14:tracePt t="95240" x="3829050" y="2435225"/>
          <p14:tracePt t="95247" x="3883025" y="2425700"/>
          <p14:tracePt t="95255" x="3902075" y="2416175"/>
          <p14:tracePt t="95263" x="3948113" y="2389188"/>
          <p14:tracePt t="95272" x="3984625" y="2379663"/>
          <p14:tracePt t="95279" x="4029075" y="2371725"/>
          <p14:tracePt t="95287" x="4057650" y="2362200"/>
          <p14:tracePt t="95295" x="4121150" y="2335213"/>
          <p14:tracePt t="95304" x="4157663" y="2325688"/>
          <p14:tracePt t="95311" x="4194175" y="2325688"/>
          <p14:tracePt t="95319" x="4248150" y="2325688"/>
          <p14:tracePt t="95327" x="4275138" y="2316163"/>
          <p14:tracePt t="95335" x="4330700" y="2316163"/>
          <p14:tracePt t="95344" x="4384675" y="2316163"/>
          <p14:tracePt t="95353" x="4430713" y="2306638"/>
          <p14:tracePt t="95361" x="4467225" y="2306638"/>
          <p14:tracePt t="95368" x="4521200" y="2306638"/>
          <p14:tracePt t="95381" x="4576763" y="2306638"/>
          <p14:tracePt t="95383" x="4622800" y="2306638"/>
          <p14:tracePt t="95392" x="4676775" y="2306638"/>
          <p14:tracePt t="95399" x="4713288" y="2306638"/>
          <p14:tracePt t="95407" x="4759325" y="2306638"/>
          <p14:tracePt t="95415" x="4795838" y="2306638"/>
          <p14:tracePt t="95423" x="4840288" y="2306638"/>
          <p14:tracePt t="95431" x="4868863" y="2306638"/>
          <p14:tracePt t="95439" x="4895850" y="2306638"/>
          <p14:tracePt t="95447" x="4922838" y="2306638"/>
          <p14:tracePt t="95457" x="4959350" y="2306638"/>
          <p14:tracePt t="95463" x="4986338" y="2306638"/>
          <p14:tracePt t="95471" x="5005388" y="2306638"/>
          <p14:tracePt t="95479" x="5041900" y="2306638"/>
          <p14:tracePt t="95488" x="5086350" y="2306638"/>
          <p14:tracePt t="95495" x="5105400" y="2306638"/>
          <p14:tracePt t="95504" x="5141913" y="2306638"/>
          <p14:tracePt t="95511" x="5168900" y="2306638"/>
          <p14:tracePt t="95521" x="5195888" y="2306638"/>
          <p14:tracePt t="95528" x="5241925" y="2306638"/>
          <p14:tracePt t="95536" x="5278438" y="2306638"/>
          <p14:tracePt t="95543" x="5297488" y="2306638"/>
          <p14:tracePt t="95551" x="5341938" y="2306638"/>
          <p14:tracePt t="95559" x="5378450" y="2306638"/>
          <p14:tracePt t="95567" x="5397500" y="2306638"/>
          <p14:tracePt t="95575" x="5424488" y="2306638"/>
          <p14:tracePt t="95583" x="5441950" y="2306638"/>
          <p14:tracePt t="95594" x="5487988" y="2306638"/>
          <p14:tracePt t="95600" x="5507038" y="2306638"/>
          <p14:tracePt t="95610" x="5534025" y="2306638"/>
          <p14:tracePt t="95616" x="5580063" y="2316163"/>
          <p14:tracePt t="95625" x="5588000" y="2325688"/>
          <p14:tracePt t="95632" x="5634038" y="2343150"/>
          <p14:tracePt t="95640" x="5643563" y="2343150"/>
          <p14:tracePt t="95648" x="5670550" y="2352675"/>
          <p14:tracePt t="95655" x="5688013" y="2352675"/>
          <p14:tracePt t="95663" x="5716588" y="2379663"/>
          <p14:tracePt t="95671" x="5734050" y="2389188"/>
          <p14:tracePt t="95687" x="5753100" y="2398713"/>
          <p14:tracePt t="95704" x="5761038" y="2398713"/>
          <p14:tracePt t="95720" x="5780088" y="2416175"/>
          <p14:tracePt t="95738" x="5789613" y="2425700"/>
          <p14:tracePt t="95752" x="5797550" y="2435225"/>
          <p14:tracePt t="95761" x="5807075" y="2444750"/>
          <p14:tracePt t="95772" x="5807075" y="2452688"/>
          <p14:tracePt t="95775" x="5807075" y="2462213"/>
          <p14:tracePt t="95794" x="5816600" y="2471738"/>
          <p14:tracePt t="95800" x="5826125" y="2498725"/>
          <p14:tracePt t="95816" x="5843588" y="2517775"/>
          <p14:tracePt t="95823" x="5853113" y="2525713"/>
          <p14:tracePt t="95833" x="5862638" y="2535238"/>
          <p14:tracePt t="95840" x="5870575" y="2554288"/>
          <p14:tracePt t="95850" x="5889625" y="2581275"/>
          <p14:tracePt t="95864" x="5899150" y="2589213"/>
          <p14:tracePt t="95873" x="5899150" y="2598738"/>
          <p14:tracePt t="95901" x="5907088" y="2635250"/>
          <p14:tracePt t="95904" x="5907088" y="2644775"/>
          <p14:tracePt t="95912" x="5907088" y="2662238"/>
          <p14:tracePt t="95919" x="5907088" y="2671763"/>
          <p14:tracePt t="95927" x="5907088" y="2681288"/>
          <p14:tracePt t="95935" x="5907088" y="2690813"/>
          <p14:tracePt t="95943" x="5907088" y="2708275"/>
          <p14:tracePt t="95951" x="5907088" y="2717800"/>
          <p14:tracePt t="95975" x="5907088" y="2744788"/>
          <p14:tracePt t="95983" x="5907088" y="2763838"/>
          <p14:tracePt t="95993" x="5907088" y="2781300"/>
          <p14:tracePt t="95999" x="5889625" y="2817813"/>
          <p14:tracePt t="96007" x="5853113" y="2827338"/>
          <p14:tracePt t="96015" x="5807075" y="2854325"/>
          <p14:tracePt t="96023" x="5780088" y="2873375"/>
          <p14:tracePt t="96031" x="5724525" y="2881313"/>
          <p14:tracePt t="96039" x="5680075" y="2890838"/>
          <p14:tracePt t="96047" x="5624513" y="2917825"/>
          <p14:tracePt t="96055" x="5561013" y="2927350"/>
          <p14:tracePt t="96063" x="5507038" y="2927350"/>
          <p14:tracePt t="96071" x="5441950" y="2936875"/>
          <p14:tracePt t="96079" x="5387975" y="2936875"/>
          <p14:tracePt t="96087" x="5314950" y="2936875"/>
          <p14:tracePt t="96095" x="5224463" y="2936875"/>
          <p14:tracePt t="96103" x="5132388" y="2936875"/>
          <p14:tracePt t="96111" x="5086350" y="2936875"/>
          <p14:tracePt t="96121" x="5032375" y="2936875"/>
          <p14:tracePt t="96132" x="4959350" y="2936875"/>
          <p14:tracePt t="96137" x="4922838" y="2936875"/>
          <p14:tracePt t="96152" x="4849813" y="2936875"/>
          <p14:tracePt t="96161" x="4803775" y="2927350"/>
          <p14:tracePt t="96167" x="4786313" y="2917825"/>
          <p14:tracePt t="96176" x="4730750" y="2909888"/>
          <p14:tracePt t="96183" x="4713288" y="2909888"/>
          <p14:tracePt t="96193" x="4695825" y="2900363"/>
          <p14:tracePt t="96199" x="4659313" y="2900363"/>
          <p14:tracePt t="96208" x="4630738" y="2873375"/>
          <p14:tracePt t="96215" x="4603750" y="2873375"/>
          <p14:tracePt t="96223" x="4567238" y="2873375"/>
          <p14:tracePt t="96231" x="4540250" y="2873375"/>
          <p14:tracePt t="96239" x="4484688" y="2873375"/>
          <p14:tracePt t="96247" x="4421188" y="2873375"/>
          <p14:tracePt t="96255" x="4367213" y="2873375"/>
          <p14:tracePt t="96263" x="4330700" y="2873375"/>
          <p14:tracePt t="96271" x="4275138" y="2873375"/>
          <p14:tracePt t="96279" x="4230688" y="2873375"/>
          <p14:tracePt t="96287" x="4194175" y="2881313"/>
          <p14:tracePt t="96295" x="4157663" y="2890838"/>
          <p14:tracePt t="96304" x="4121150" y="2900363"/>
          <p14:tracePt t="96311" x="4111625" y="2900363"/>
          <p14:tracePt t="96319" x="4094163" y="2900363"/>
          <p14:tracePt t="96327" x="4084638" y="2900363"/>
          <p14:tracePt t="96335" x="4075113" y="2900363"/>
          <p14:tracePt t="96343" x="4065588" y="2900363"/>
          <p14:tracePt t="96359" x="4057650" y="2900363"/>
          <p14:tracePt t="96376" x="4048125" y="2900363"/>
          <p14:tracePt t="96393" x="4038600" y="2900363"/>
          <p14:tracePt t="96415" x="4029075" y="2900363"/>
          <p14:tracePt t="96447" x="4011613" y="2900363"/>
          <p14:tracePt t="96487" x="4002088" y="2900363"/>
          <p14:tracePt t="96552" x="3992563" y="2900363"/>
          <p14:tracePt t="96568" x="3975100" y="2900363"/>
          <p14:tracePt t="96578" x="3965575" y="2900363"/>
          <p14:tracePt t="96584" x="3956050" y="2890838"/>
          <p14:tracePt t="96597" x="3948113" y="2881313"/>
          <p14:tracePt t="96599" x="3929063" y="2873375"/>
          <p14:tracePt t="96615" x="3919538" y="2873375"/>
          <p14:tracePt t="96629" x="3911600" y="2863850"/>
          <p14:tracePt t="96631" x="3892550" y="2863850"/>
          <p14:tracePt t="96639" x="3875088" y="2863850"/>
          <p14:tracePt t="96648" x="3865563" y="2863850"/>
          <p14:tracePt t="96655" x="3856038" y="2863850"/>
          <p14:tracePt t="96663" x="3846513" y="2863850"/>
          <p14:tracePt t="96671" x="3829050" y="2863850"/>
          <p14:tracePt t="96695" x="3810000" y="2863850"/>
          <p14:tracePt t="96703" x="3802063" y="2863850"/>
          <p14:tracePt t="96711" x="3792538" y="2863850"/>
          <p14:tracePt t="96735" x="3783013" y="2863850"/>
          <p14:tracePt t="96759" x="3775075" y="2863850"/>
          <p14:tracePt t="96785" x="3765550" y="2863850"/>
          <p14:tracePt t="96834" x="3756025" y="2863850"/>
          <p14:tracePt t="96895" x="3746500" y="2863850"/>
          <p14:tracePt t="96928" x="3729038" y="2863850"/>
          <p14:tracePt t="96944" x="3719513" y="2863850"/>
          <p14:tracePt t="96985" x="3709988" y="2863850"/>
          <p14:tracePt t="97104" x="3702050" y="2863850"/>
          <p14:tracePt t="97112" x="3692525" y="2863850"/>
          <p14:tracePt t="97175" x="3683000" y="2863850"/>
          <p14:tracePt t="97208" x="3673475" y="2863850"/>
          <p14:tracePt t="97361" x="3665538" y="2863850"/>
          <p14:tracePt t="98160" x="3656013" y="2854325"/>
          <p14:tracePt t="98191" x="3656013" y="2844800"/>
          <p14:tracePt t="98291" x="3656013" y="2836863"/>
          <p14:tracePt t="99602" x="3656013" y="2827338"/>
          <p14:tracePt t="99633" x="3646488" y="2817813"/>
          <p14:tracePt t="100040" x="3636963" y="2817813"/>
          <p14:tracePt t="100057" x="3636963" y="2827338"/>
          <p14:tracePt t="100088" x="3636963" y="2836863"/>
          <p14:tracePt t="100242" x="3636963" y="2827338"/>
          <p14:tracePt t="100258" x="3636963" y="2808288"/>
          <p14:tracePt t="100280" x="3636963" y="2800350"/>
          <p14:tracePt t="100432" x="3629025" y="2800350"/>
          <p14:tracePt t="100458" x="3619500" y="2800350"/>
          <p14:tracePt t="101149" x="3619500" y="2808288"/>
          <p14:tracePt t="101164" x="3619500" y="2827338"/>
          <p14:tracePt t="101180" x="3619500" y="2836863"/>
          <p14:tracePt t="101463" x="3619500" y="2873375"/>
          <p14:tracePt t="101480" x="3619500" y="2881313"/>
          <p14:tracePt t="101489" x="3619500" y="2890838"/>
          <p14:tracePt t="101495" x="3619500" y="2909888"/>
          <p14:tracePt t="101512" x="3619500" y="2917825"/>
          <p14:tracePt t="101983" x="3636963" y="2917825"/>
          <p14:tracePt t="102197" x="3646488" y="2917825"/>
          <p14:tracePt t="102274" x="3656013" y="2909888"/>
          <p14:tracePt t="102312" x="3656013" y="2900363"/>
          <p14:tracePt t="102343" x="3665538" y="2881313"/>
          <p14:tracePt t="102376" x="3673475" y="2881313"/>
          <p14:tracePt t="102411" x="3683000" y="2873375"/>
          <p14:tracePt t="102444" x="3692525" y="2863850"/>
          <p14:tracePt t="102519" x="3709988" y="2863850"/>
          <p14:tracePt t="102559" x="3719513" y="2863850"/>
          <p14:tracePt t="102633" x="3729038" y="2863850"/>
          <p14:tracePt t="102651" x="3746500" y="2863850"/>
          <p14:tracePt t="102655" x="3756025" y="2854325"/>
          <p14:tracePt t="102663" x="3765550" y="2844800"/>
          <p14:tracePt t="102671" x="3775075" y="2836863"/>
          <p14:tracePt t="102687" x="3792538" y="2827338"/>
          <p14:tracePt t="102703" x="3802063" y="2817813"/>
          <p14:tracePt t="102719" x="3819525" y="2817813"/>
          <p14:tracePt t="102727" x="3829050" y="2808288"/>
          <p14:tracePt t="102743" x="3838575" y="2800350"/>
          <p14:tracePt t="102760" x="3846513" y="2790825"/>
          <p14:tracePt t="102775" x="3856038" y="2781300"/>
          <p14:tracePt t="102791" x="3856038" y="2771775"/>
          <p14:tracePt t="102808" x="3856038" y="2763838"/>
          <p14:tracePt t="102815" x="3875088" y="2744788"/>
          <p14:tracePt t="102847" x="3875088" y="2735263"/>
          <p14:tracePt t="102855" x="3875088" y="2727325"/>
          <p14:tracePt t="102871" x="3875088" y="2717800"/>
          <p14:tracePt t="102898" x="3875088" y="2690813"/>
          <p14:tracePt t="102903" x="3875088" y="2681288"/>
          <p14:tracePt t="102911" x="3875088" y="2671763"/>
          <p14:tracePt t="102927" x="3875088" y="2654300"/>
          <p14:tracePt t="102943" x="3875088" y="2644775"/>
          <p14:tracePt t="102959" x="3875088" y="2635250"/>
          <p14:tracePt t="102975" x="3883025" y="2617788"/>
          <p14:tracePt t="102992" x="3883025" y="2608263"/>
          <p14:tracePt t="102999" x="3883025" y="2598738"/>
          <p14:tracePt t="103009" x="3892550" y="2589213"/>
          <p14:tracePt t="103015" x="3892550" y="2571750"/>
          <p14:tracePt t="103023" x="3902075" y="2562225"/>
          <p14:tracePt t="103032" x="3902075" y="2554288"/>
          <p14:tracePt t="103040" x="3919538" y="2525713"/>
          <p14:tracePt t="103048" x="3929063" y="2508250"/>
          <p14:tracePt t="103064" x="3938588" y="2489200"/>
          <p14:tracePt t="103073" x="3938588" y="2481263"/>
          <p14:tracePt t="103080" x="3938588" y="2471738"/>
          <p14:tracePt t="103088" x="3948113" y="2471738"/>
          <p14:tracePt t="103104" x="3948113" y="2462213"/>
          <p14:tracePt t="103120" x="3956050" y="2435225"/>
          <p14:tracePt t="103131" x="3965575" y="2425700"/>
          <p14:tracePt t="103135" x="3975100" y="2416175"/>
          <p14:tracePt t="103151" x="3975100" y="2389188"/>
          <p14:tracePt t="103168" x="3992563" y="2362200"/>
          <p14:tracePt t="103178" x="3992563" y="2352675"/>
          <p14:tracePt t="103184" x="4011613" y="2335213"/>
          <p14:tracePt t="103196" x="4011613" y="2325688"/>
          <p14:tracePt t="103201" x="4021138" y="2316163"/>
          <p14:tracePt t="103215" x="4029075" y="2298700"/>
          <p14:tracePt t="103223" x="4038600" y="2289175"/>
          <p14:tracePt t="103232" x="4057650" y="2270125"/>
          <p14:tracePt t="103247" x="4065588" y="2252663"/>
          <p14:tracePt t="103263" x="4075113" y="2243138"/>
          <p14:tracePt t="103279" x="4094163" y="2225675"/>
          <p14:tracePt t="103443" x="4084638" y="2225675"/>
          <p14:tracePt t="103464" x="4029075" y="2252663"/>
          <p14:tracePt t="103471" x="4002088" y="2262188"/>
          <p14:tracePt t="103479" x="3992563" y="2262188"/>
          <p14:tracePt t="103487" x="3984625" y="2262188"/>
          <p14:tracePt t="103495" x="3956050" y="2270125"/>
          <p14:tracePt t="103503" x="3948113" y="2270125"/>
          <p14:tracePt t="103511" x="3938588" y="2270125"/>
          <p14:tracePt t="103519" x="3919538" y="2270125"/>
          <p14:tracePt t="103527" x="3911600" y="2270125"/>
          <p14:tracePt t="103536" x="3902075" y="2270125"/>
          <p14:tracePt t="103543" x="3875088" y="2270125"/>
          <p14:tracePt t="103552" x="3856038" y="2270125"/>
          <p14:tracePt t="103560" x="3838575" y="2270125"/>
          <p14:tracePt t="103568" x="3829050" y="2270125"/>
          <p14:tracePt t="103592" x="3819525" y="2270125"/>
          <p14:tracePt t="103601" x="3792538" y="2270125"/>
          <p14:tracePt t="103610" x="3783013" y="2270125"/>
          <p14:tracePt t="103632" x="3775075" y="2262188"/>
          <p14:tracePt t="103652" x="3756025" y="2262188"/>
          <p14:tracePt t="103672" x="3738563" y="2252663"/>
          <p14:tracePt t="103696" x="3729038" y="2243138"/>
          <p14:tracePt t="103719" x="3709988" y="2225675"/>
          <p14:tracePt t="103735" x="3709988" y="2216150"/>
          <p14:tracePt t="103743" x="3702050" y="2206625"/>
          <p14:tracePt t="103760" x="3692525" y="2189163"/>
          <p14:tracePt t="103768" x="3692525" y="2170113"/>
          <p14:tracePt t="103775" x="3683000" y="2170113"/>
          <p14:tracePt t="103783" x="3683000" y="2152650"/>
          <p14:tracePt t="103791" x="3665538" y="2133600"/>
          <p14:tracePt t="103800" x="3665538" y="2097088"/>
          <p14:tracePt t="103815" x="3665538" y="2079625"/>
          <p14:tracePt t="103823" x="3656013" y="2060575"/>
          <p14:tracePt t="103832" x="3656013" y="2043113"/>
          <p14:tracePt t="103839" x="3656013" y="2024063"/>
          <p14:tracePt t="103847" x="3656013" y="2006600"/>
          <p14:tracePt t="103855" x="3656013" y="1997075"/>
          <p14:tracePt t="103878" x="3656013" y="1970088"/>
          <p14:tracePt t="103887" x="3656013" y="1960563"/>
          <p14:tracePt t="103895" x="3656013" y="1951038"/>
          <p14:tracePt t="103911" x="3656013" y="1933575"/>
          <p14:tracePt t="103919" x="3656013" y="1924050"/>
          <p14:tracePt t="103943" x="3656013" y="1906588"/>
          <p14:tracePt t="103959" x="3665538" y="1897063"/>
          <p14:tracePt t="103975" x="3683000" y="1887538"/>
          <p14:tracePt t="103991" x="3692525" y="1878013"/>
          <p14:tracePt t="103999" x="3719513" y="1870075"/>
          <p14:tracePt t="104010" x="3738563" y="1870075"/>
          <p14:tracePt t="104015" x="3756025" y="1860550"/>
          <p14:tracePt t="104023" x="3802063" y="1860550"/>
          <p14:tracePt t="104031" x="3838575" y="1833563"/>
          <p14:tracePt t="104040" x="3883025" y="1833563"/>
          <p14:tracePt t="104048" x="3911600" y="1833563"/>
          <p14:tracePt t="104056" x="3965575" y="1833563"/>
          <p14:tracePt t="104064" x="4021138" y="1833563"/>
          <p14:tracePt t="104072" x="4075113" y="1833563"/>
          <p14:tracePt t="104083" x="4138613" y="1833563"/>
          <p14:tracePt t="104087" x="4194175" y="1833563"/>
          <p14:tracePt t="104095" x="4267200" y="1833563"/>
          <p14:tracePt t="104104" x="4340225" y="1833563"/>
          <p14:tracePt t="104115" x="4413250" y="1833563"/>
          <p14:tracePt t="104119" x="4484688" y="1833563"/>
          <p14:tracePt t="104127" x="4567238" y="1833563"/>
          <p14:tracePt t="104135" x="4659313" y="1833563"/>
          <p14:tracePt t="104143" x="4730750" y="1833563"/>
          <p14:tracePt t="104151" x="4767263" y="1833563"/>
          <p14:tracePt t="104160" x="4822825" y="1824038"/>
          <p14:tracePt t="104167" x="4886325" y="1824038"/>
          <p14:tracePt t="104176" x="4913313" y="1814513"/>
          <p14:tracePt t="104183" x="4968875" y="1814513"/>
          <p14:tracePt t="104193" x="4995863" y="1814513"/>
          <p14:tracePt t="104199" x="5041900" y="1804988"/>
          <p14:tracePt t="104208" x="5068888" y="1804988"/>
          <p14:tracePt t="104215" x="5095875" y="1804988"/>
          <p14:tracePt t="104223" x="5114925" y="1804988"/>
          <p14:tracePt t="104231" x="5132388" y="1804988"/>
          <p14:tracePt t="104239" x="5151438" y="1804988"/>
          <p14:tracePt t="104248" x="5159375" y="1804988"/>
          <p14:tracePt t="104263" x="5168900" y="1804988"/>
          <p14:tracePt t="104295" x="5178425" y="1804988"/>
          <p14:tracePt t="104303" x="5187950" y="1804988"/>
          <p14:tracePt t="104311" x="5195888" y="1804988"/>
          <p14:tracePt t="104327" x="5224463" y="1804988"/>
          <p14:tracePt t="104343" x="5232400" y="1804988"/>
          <p14:tracePt t="104351" x="5251450" y="1804988"/>
          <p14:tracePt t="104359" x="5278438" y="1824038"/>
          <p14:tracePt t="104375" x="5287963" y="1824038"/>
          <p14:tracePt t="104384" x="5305425" y="1824038"/>
          <p14:tracePt t="104397" x="5324475" y="1824038"/>
          <p14:tracePt t="104410" x="5351463" y="1824038"/>
          <p14:tracePt t="104415" x="5397500" y="1824038"/>
          <p14:tracePt t="104423" x="5414963" y="1824038"/>
          <p14:tracePt t="104431" x="5441950" y="1824038"/>
          <p14:tracePt t="104439" x="5461000" y="1833563"/>
          <p14:tracePt t="104448" x="5487988" y="1841500"/>
          <p14:tracePt t="104456" x="5507038" y="1841500"/>
          <p14:tracePt t="104464" x="5534025" y="1841500"/>
          <p14:tracePt t="104472" x="5551488" y="1851025"/>
          <p14:tracePt t="104480" x="5597525" y="1860550"/>
          <p14:tracePt t="104488" x="5607050" y="1870075"/>
          <p14:tracePt t="104497" x="5634038" y="1878013"/>
          <p14:tracePt t="104504" x="5653088" y="1887538"/>
          <p14:tracePt t="104513" x="5661025" y="1887538"/>
          <p14:tracePt t="104520" x="5688013" y="1897063"/>
          <p14:tracePt t="104536" x="5716588" y="1914525"/>
          <p14:tracePt t="104554" x="5734050" y="1924050"/>
          <p14:tracePt t="104569" x="5743575" y="1933575"/>
          <p14:tracePt t="104584" x="5753100" y="1933575"/>
          <p14:tracePt t="104596" x="5761038" y="1943100"/>
          <p14:tracePt t="104601" x="5780088" y="1951038"/>
          <p14:tracePt t="104609" x="5780088" y="1960563"/>
          <p14:tracePt t="104623" x="5789613" y="1970088"/>
          <p14:tracePt t="104664" x="5797550" y="1979613"/>
          <p14:tracePt t="104695" x="5797550" y="1987550"/>
          <p14:tracePt t="104719" x="5797550" y="1997075"/>
          <p14:tracePt t="104727" x="5797550" y="2006600"/>
          <p14:tracePt t="104743" x="5797550" y="2016125"/>
          <p14:tracePt t="104751" x="5797550" y="2024063"/>
          <p14:tracePt t="104759" x="5797550" y="2043113"/>
          <p14:tracePt t="104784" x="5797550" y="2052638"/>
          <p14:tracePt t="104791" x="5789613" y="2060575"/>
          <p14:tracePt t="104800" x="5770563" y="2079625"/>
          <p14:tracePt t="104816" x="5770563" y="2089150"/>
          <p14:tracePt t="104823" x="5734050" y="2097088"/>
          <p14:tracePt t="104832" x="5724525" y="2097088"/>
          <p14:tracePt t="104839" x="5707063" y="2106613"/>
          <p14:tracePt t="104850" x="5688013" y="2106613"/>
          <p14:tracePt t="104855" x="5670550" y="2125663"/>
          <p14:tracePt t="104863" x="5653088" y="2125663"/>
          <p14:tracePt t="104879" x="5624513" y="2133600"/>
          <p14:tracePt t="104887" x="5607050" y="2133600"/>
          <p14:tracePt t="104895" x="5588000" y="2133600"/>
          <p14:tracePt t="104903" x="5561013" y="2133600"/>
          <p14:tracePt t="104911" x="5543550" y="2133600"/>
          <p14:tracePt t="104919" x="5514975" y="2133600"/>
          <p14:tracePt t="104927" x="5487988" y="2133600"/>
          <p14:tracePt t="104935" x="5461000" y="2133600"/>
          <p14:tracePt t="104943" x="5414963" y="2133600"/>
          <p14:tracePt t="104951" x="5378450" y="2133600"/>
          <p14:tracePt t="104959" x="5360988" y="2133600"/>
          <p14:tracePt t="104967" x="5324475" y="2133600"/>
          <p14:tracePt t="104975" x="5297488" y="2133600"/>
          <p14:tracePt t="104983" x="5260975" y="2143125"/>
          <p14:tracePt t="104991" x="5251450" y="2143125"/>
          <p14:tracePt t="104999" x="5224463" y="2143125"/>
          <p14:tracePt t="105009" x="5195888" y="2143125"/>
          <p14:tracePt t="105015" x="5168900" y="2143125"/>
          <p14:tracePt t="105023" x="5132388" y="2143125"/>
          <p14:tracePt t="105031" x="5114925" y="2143125"/>
          <p14:tracePt t="105043" x="5086350" y="2143125"/>
          <p14:tracePt t="105048" x="5068888" y="2143125"/>
          <p14:tracePt t="105056" x="5032375" y="2143125"/>
          <p14:tracePt t="105064" x="5014913" y="2143125"/>
          <p14:tracePt t="105072" x="4986338" y="2143125"/>
          <p14:tracePt t="105080" x="4968875" y="2143125"/>
          <p14:tracePt t="105088" x="4913313" y="2143125"/>
          <p14:tracePt t="105096" x="4886325" y="2143125"/>
          <p14:tracePt t="105104" x="4849813" y="2143125"/>
          <p14:tracePt t="105115" x="4813300" y="2143125"/>
          <p14:tracePt t="105119" x="4767263" y="2143125"/>
          <p14:tracePt t="105127" x="4713288" y="2143125"/>
          <p14:tracePt t="105135" x="4676775" y="2143125"/>
          <p14:tracePt t="105143" x="4630738" y="2143125"/>
          <p14:tracePt t="105151" x="4622800" y="2143125"/>
          <p14:tracePt t="105160" x="4586288" y="2143125"/>
          <p14:tracePt t="105167" x="4567238" y="2143125"/>
          <p14:tracePt t="105183" x="4549775" y="2143125"/>
          <p14:tracePt t="105192" x="4530725" y="2143125"/>
          <p14:tracePt t="105199" x="4521200" y="2143125"/>
          <p14:tracePt t="105215" x="4503738" y="2143125"/>
          <p14:tracePt t="105225" x="4484688" y="2143125"/>
          <p14:tracePt t="105231" x="4476750" y="2143125"/>
          <p14:tracePt t="105239" x="4467225" y="2143125"/>
          <p14:tracePt t="105247" x="4457700" y="2143125"/>
          <p14:tracePt t="105255" x="4448175" y="2143125"/>
          <p14:tracePt t="105263" x="4440238" y="2143125"/>
          <p14:tracePt t="105271" x="4413250" y="2143125"/>
          <p14:tracePt t="105279" x="4403725" y="2143125"/>
          <p14:tracePt t="105287" x="4394200" y="2143125"/>
          <p14:tracePt t="105295" x="4384675" y="2143125"/>
          <p14:tracePt t="105311" x="4376738" y="2143125"/>
          <p14:tracePt t="105327" x="4367213" y="2143125"/>
          <p14:tracePt t="105343" x="4357688" y="2143125"/>
          <p14:tracePt t="105351" x="4340225" y="2143125"/>
          <p14:tracePt t="105367" x="4330700" y="2143125"/>
          <p14:tracePt t="105407" x="4311650" y="2152650"/>
          <p14:tracePt t="105423" x="4303713" y="2152650"/>
          <p14:tracePt t="105447" x="4284663" y="2160588"/>
          <p14:tracePt t="105463" x="4275138" y="2170113"/>
          <p14:tracePt t="105672" x="4284663" y="2170113"/>
          <p14:tracePt t="105679" x="4303713" y="2170113"/>
          <p14:tracePt t="105687" x="4321175" y="2170113"/>
          <p14:tracePt t="105695" x="4321175" y="2160588"/>
          <p14:tracePt t="105703" x="4340225" y="2160588"/>
          <p14:tracePt t="105711" x="4376738" y="2152650"/>
          <p14:tracePt t="105719" x="4394200" y="2133600"/>
          <p14:tracePt t="105727" x="4421188" y="2125663"/>
          <p14:tracePt t="105735" x="4430713" y="2125663"/>
          <p14:tracePt t="105743" x="4457700" y="2116138"/>
          <p14:tracePt t="105751" x="4467225" y="2106613"/>
          <p14:tracePt t="105768" x="4484688" y="2097088"/>
          <p14:tracePt t="105776" x="4494213" y="2089150"/>
          <p14:tracePt t="105785" x="4503738" y="2089150"/>
          <p14:tracePt t="105792" x="4513263" y="2089150"/>
          <p14:tracePt t="105799" x="4521200" y="2089150"/>
          <p14:tracePt t="105815" x="4540250" y="2089150"/>
          <p14:tracePt t="105888" x="4549775" y="2089150"/>
          <p14:tracePt t="106790" x="4557713" y="2089150"/>
          <p14:tracePt t="106791" x="4586288" y="2089150"/>
          <p14:tracePt t="106799" x="4603750" y="2089150"/>
          <p14:tracePt t="106809" x="4630738" y="2089150"/>
          <p14:tracePt t="106815" x="4649788" y="2089150"/>
          <p14:tracePt t="106824" x="4676775" y="2089150"/>
          <p14:tracePt t="106832" x="4686300" y="2089150"/>
          <p14:tracePt t="106839" x="4695825" y="2089150"/>
          <p14:tracePt t="106848" x="4713288" y="2089150"/>
          <p14:tracePt t="107096" x="4722813" y="2089150"/>
          <p14:tracePt t="107144" x="4722813" y="2097088"/>
          <p14:tracePt t="107151" x="4722813" y="2106613"/>
          <p14:tracePt t="107161" x="4722813" y="2116138"/>
          <p14:tracePt t="107176" x="4713288" y="2116138"/>
          <p14:tracePt t="107191" x="4703763" y="2133600"/>
          <p14:tracePt t="107207" x="4695825" y="2170113"/>
          <p14:tracePt t="107215" x="4686300" y="2170113"/>
          <p14:tracePt t="107223" x="4676775" y="2179638"/>
          <p14:tracePt t="107239" x="4667250" y="2206625"/>
          <p14:tracePt t="107263" x="4667250" y="2216150"/>
          <p14:tracePt t="107617" x="4686300" y="2216150"/>
          <p14:tracePt t="107625" x="4722813" y="2206625"/>
          <p14:tracePt t="107632" x="4730750" y="2206625"/>
          <p14:tracePt t="107641" x="4767263" y="2197100"/>
          <p14:tracePt t="107648" x="4776788" y="2197100"/>
          <p14:tracePt t="107655" x="4786313" y="2197100"/>
          <p14:tracePt t="107663" x="4813300" y="2189163"/>
          <p14:tracePt t="107680" x="4840288" y="2170113"/>
          <p14:tracePt t="107698" x="4849813" y="2170113"/>
          <p14:tracePt t="107704" x="4859338" y="2160588"/>
          <p14:tracePt t="107736" x="4868863" y="2160588"/>
          <p14:tracePt t="107767" x="4876800" y="2160588"/>
          <p14:tracePt t="107823" x="4886325" y="2152650"/>
          <p14:tracePt t="107967" x="4886325" y="2133600"/>
          <p14:tracePt t="107983" x="4895850" y="2116138"/>
          <p14:tracePt t="107999" x="4913313" y="2106613"/>
          <p14:tracePt t="108015" x="4922838" y="2097088"/>
          <p14:tracePt t="108031" x="4932363" y="2097088"/>
          <p14:tracePt t="108039" x="4949825" y="2079625"/>
          <p14:tracePt t="108047" x="4986338" y="2070100"/>
          <p14:tracePt t="108055" x="4995863" y="2070100"/>
          <p14:tracePt t="108063" x="5005388" y="2060575"/>
          <p14:tracePt t="108071" x="5041900" y="2060575"/>
          <p14:tracePt t="108079" x="5059363" y="2052638"/>
          <p14:tracePt t="108087" x="5078413" y="2052638"/>
          <p14:tracePt t="108095" x="5105400" y="2033588"/>
          <p14:tracePt t="108103" x="5122863" y="2033588"/>
          <p14:tracePt t="108113" x="5132388" y="2024063"/>
          <p14:tracePt t="108120" x="5141913" y="2024063"/>
          <p14:tracePt t="108130" x="5151438" y="2016125"/>
          <p14:tracePt t="108135" x="5159375" y="2016125"/>
          <p14:tracePt t="108144" x="5168900" y="2006600"/>
          <p14:tracePt t="108359" x="5178425" y="2006600"/>
          <p14:tracePt t="108410" x="5159375" y="2024063"/>
          <p14:tracePt t="108432" x="5141913" y="2024063"/>
          <p14:tracePt t="108440" x="5132388" y="2033588"/>
          <p14:tracePt t="108448" x="5114925" y="2052638"/>
          <p14:tracePt t="108456" x="5086350" y="2060575"/>
          <p14:tracePt t="108463" x="5068888" y="2079625"/>
          <p14:tracePt t="108472" x="5049838" y="2089150"/>
          <p14:tracePt t="108480" x="5032375" y="2097088"/>
          <p14:tracePt t="108494" x="5005388" y="2116138"/>
          <p14:tracePt t="108495" x="4986338" y="2125663"/>
          <p14:tracePt t="108503" x="4968875" y="2152650"/>
          <p14:tracePt t="108511" x="4932363" y="2170113"/>
          <p14:tracePt t="108521" x="4913313" y="2189163"/>
          <p14:tracePt t="108527" x="4895850" y="2197100"/>
          <p14:tracePt t="108537" x="4849813" y="2233613"/>
          <p14:tracePt t="108543" x="4832350" y="2243138"/>
          <p14:tracePt t="108552" x="4803775" y="2270125"/>
          <p14:tracePt t="108559" x="4786313" y="2289175"/>
          <p14:tracePt t="108567" x="4749800" y="2325688"/>
          <p14:tracePt t="108576" x="4740275" y="2335213"/>
          <p14:tracePt t="108584" x="4722813" y="2352675"/>
          <p14:tracePt t="108594" x="4703763" y="2371725"/>
          <p14:tracePt t="108600" x="4686300" y="2389188"/>
          <p14:tracePt t="108610" x="4676775" y="2398713"/>
          <p14:tracePt t="108616" x="4667250" y="2408238"/>
          <p14:tracePt t="108631" x="4649788" y="2416175"/>
          <p14:tracePt t="108695" x="4640263" y="2416175"/>
          <p14:tracePt t="108800" x="4640263" y="2408238"/>
          <p14:tracePt t="108816" x="4649788" y="2408238"/>
          <p14:tracePt t="108825" x="4659313" y="2408238"/>
          <p14:tracePt t="108864" x="4676775" y="2408238"/>
          <p14:tracePt t="108871" x="4686300" y="2408238"/>
          <p14:tracePt t="108879" x="4695825" y="2408238"/>
          <p14:tracePt t="108887" x="4722813" y="2408238"/>
          <p14:tracePt t="108903" x="4730750" y="2408238"/>
          <p14:tracePt t="108911" x="4749800" y="2408238"/>
          <p14:tracePt t="108927" x="4759325" y="24161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ja-JP" altLang="en-US"/>
              <a:t>例：</a:t>
            </a:r>
            <a:r>
              <a:rPr lang="en-US" altLang="ja-JP"/>
              <a:t>UART</a:t>
            </a:r>
            <a:r>
              <a:rPr lang="ja-JP" altLang="en-US"/>
              <a:t>　</a:t>
            </a:r>
            <a:r>
              <a:rPr lang="en-US" altLang="ja-JP"/>
              <a:t>8251</a:t>
            </a:r>
          </a:p>
        </p:txBody>
      </p:sp>
      <p:sp>
        <p:nvSpPr>
          <p:cNvPr id="181251" name="Rectangle 3"/>
          <p:cNvSpPr>
            <a:spLocks noGrp="1" noChangeArrowheads="1"/>
          </p:cNvSpPr>
          <p:nvPr>
            <p:ph type="body" idx="1"/>
          </p:nvPr>
        </p:nvSpPr>
        <p:spPr/>
        <p:txBody>
          <a:bodyPr/>
          <a:lstStyle/>
          <a:p>
            <a:r>
              <a:rPr lang="ja-JP" altLang="en-US"/>
              <a:t>パラレル</a:t>
            </a:r>
            <a:r>
              <a:rPr lang="en-US" altLang="ja-JP"/>
              <a:t>/</a:t>
            </a:r>
            <a:r>
              <a:rPr lang="ja-JP" altLang="en-US"/>
              <a:t>シリアル変換を行う</a:t>
            </a:r>
            <a:r>
              <a:rPr lang="en-US" altLang="ja-JP"/>
              <a:t>I/O</a:t>
            </a:r>
          </a:p>
          <a:p>
            <a:r>
              <a:rPr lang="ja-JP" altLang="en-US"/>
              <a:t>モデム・端末インタフェース</a:t>
            </a:r>
            <a:r>
              <a:rPr lang="en-US" altLang="ja-JP"/>
              <a:t>RS232C</a:t>
            </a:r>
            <a:r>
              <a:rPr lang="ja-JP" altLang="en-US"/>
              <a:t>用</a:t>
            </a:r>
          </a:p>
          <a:p>
            <a:pPr lvl="1"/>
            <a:r>
              <a:rPr lang="en-US" altLang="ja-JP"/>
              <a:t>5bit-8bit</a:t>
            </a:r>
            <a:r>
              <a:rPr lang="ja-JP" altLang="en-US"/>
              <a:t>単位でシリアル転送を行う</a:t>
            </a:r>
          </a:p>
          <a:p>
            <a:pPr lvl="1"/>
            <a:r>
              <a:rPr lang="ja-JP" altLang="en-US"/>
              <a:t>ボーレートはさほど高くない（最大でも１０</a:t>
            </a:r>
            <a:r>
              <a:rPr lang="en-US" altLang="ja-JP"/>
              <a:t>Mbps)</a:t>
            </a:r>
          </a:p>
          <a:p>
            <a:r>
              <a:rPr lang="ja-JP" altLang="en-US"/>
              <a:t>現在でも</a:t>
            </a:r>
            <a:r>
              <a:rPr lang="en-US" altLang="ja-JP"/>
              <a:t>IP</a:t>
            </a:r>
            <a:r>
              <a:rPr lang="ja-JP" altLang="en-US"/>
              <a:t>として</a:t>
            </a:r>
            <a:r>
              <a:rPr lang="en-US" altLang="ja-JP"/>
              <a:t>FPGA</a:t>
            </a:r>
            <a:r>
              <a:rPr lang="ja-JP" altLang="en-US"/>
              <a:t>内で良く利用される</a:t>
            </a:r>
          </a:p>
        </p:txBody>
      </p:sp>
      <p:pic>
        <p:nvPicPr>
          <p:cNvPr id="2" name="オーディオ 1">
            <a:hlinkClick r:id="" action="ppaction://media"/>
            <a:extLst>
              <a:ext uri="{FF2B5EF4-FFF2-40B4-BE49-F238E27FC236}">
                <a16:creationId xmlns:a16="http://schemas.microsoft.com/office/drawing/2014/main" id="{BBBD00D1-1BF2-4B85-8EF1-376ECFCEFF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1982014"/>
      </p:ext>
    </p:extLst>
  </p:cSld>
  <p:clrMapOvr>
    <a:masterClrMapping/>
  </p:clrMapOvr>
  <mc:AlternateContent xmlns:mc="http://schemas.openxmlformats.org/markup-compatibility/2006">
    <mc:Choice xmlns:p14="http://schemas.microsoft.com/office/powerpoint/2010/main" Requires="p14">
      <p:transition spd="slow" p14:dur="2000" advTm="142997"/>
    </mc:Choice>
    <mc:Fallback>
      <p:transition spd="slow" advTm="14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ja-JP" altLang="en-US"/>
              <a:t>シリアル転送フォーマット</a:t>
            </a:r>
          </a:p>
        </p:txBody>
      </p:sp>
      <p:sp>
        <p:nvSpPr>
          <p:cNvPr id="182276" name="Line 4"/>
          <p:cNvSpPr>
            <a:spLocks noChangeShapeType="1"/>
          </p:cNvSpPr>
          <p:nvPr/>
        </p:nvSpPr>
        <p:spPr bwMode="auto">
          <a:xfrm>
            <a:off x="1187450" y="2276475"/>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7" name="Line 5"/>
          <p:cNvSpPr>
            <a:spLocks noChangeShapeType="1"/>
          </p:cNvSpPr>
          <p:nvPr/>
        </p:nvSpPr>
        <p:spPr bwMode="auto">
          <a:xfrm>
            <a:off x="2051050"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8" name="Line 6"/>
          <p:cNvSpPr>
            <a:spLocks noChangeShapeType="1"/>
          </p:cNvSpPr>
          <p:nvPr/>
        </p:nvSpPr>
        <p:spPr bwMode="auto">
          <a:xfrm>
            <a:off x="2052638" y="27813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9" name="Line 7"/>
          <p:cNvSpPr>
            <a:spLocks noChangeShapeType="1"/>
          </p:cNvSpPr>
          <p:nvPr/>
        </p:nvSpPr>
        <p:spPr bwMode="auto">
          <a:xfrm>
            <a:off x="2916238"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0" name="Line 8"/>
          <p:cNvSpPr>
            <a:spLocks noChangeShapeType="1"/>
          </p:cNvSpPr>
          <p:nvPr/>
        </p:nvSpPr>
        <p:spPr bwMode="auto">
          <a:xfrm>
            <a:off x="2916238" y="2276475"/>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1" name="Line 9"/>
          <p:cNvSpPr>
            <a:spLocks noChangeShapeType="1"/>
          </p:cNvSpPr>
          <p:nvPr/>
        </p:nvSpPr>
        <p:spPr bwMode="auto">
          <a:xfrm>
            <a:off x="2916238" y="2781300"/>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2" name="Line 10"/>
          <p:cNvSpPr>
            <a:spLocks noChangeShapeType="1"/>
          </p:cNvSpPr>
          <p:nvPr/>
        </p:nvSpPr>
        <p:spPr bwMode="auto">
          <a:xfrm>
            <a:off x="4718050" y="2781300"/>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3" name="Line 11"/>
          <p:cNvSpPr>
            <a:spLocks noChangeShapeType="1"/>
          </p:cNvSpPr>
          <p:nvPr/>
        </p:nvSpPr>
        <p:spPr bwMode="auto">
          <a:xfrm>
            <a:off x="4716463" y="2276475"/>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4" name="Line 12"/>
          <p:cNvSpPr>
            <a:spLocks noChangeShapeType="1"/>
          </p:cNvSpPr>
          <p:nvPr/>
        </p:nvSpPr>
        <p:spPr bwMode="auto">
          <a:xfrm>
            <a:off x="6373813" y="2276475"/>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5" name="Line 13"/>
          <p:cNvSpPr>
            <a:spLocks noChangeShapeType="1"/>
          </p:cNvSpPr>
          <p:nvPr/>
        </p:nvSpPr>
        <p:spPr bwMode="auto">
          <a:xfrm>
            <a:off x="7237413"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6" name="Line 14"/>
          <p:cNvSpPr>
            <a:spLocks noChangeShapeType="1"/>
          </p:cNvSpPr>
          <p:nvPr/>
        </p:nvSpPr>
        <p:spPr bwMode="auto">
          <a:xfrm>
            <a:off x="7237413" y="27813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7" name="Line 15"/>
          <p:cNvSpPr>
            <a:spLocks noChangeShapeType="1"/>
          </p:cNvSpPr>
          <p:nvPr/>
        </p:nvSpPr>
        <p:spPr bwMode="auto">
          <a:xfrm>
            <a:off x="6445250"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8" name="Line 16"/>
          <p:cNvSpPr>
            <a:spLocks noChangeShapeType="1"/>
          </p:cNvSpPr>
          <p:nvPr/>
        </p:nvSpPr>
        <p:spPr bwMode="auto">
          <a:xfrm>
            <a:off x="5724525"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9" name="Line 17"/>
          <p:cNvSpPr>
            <a:spLocks noChangeShapeType="1"/>
          </p:cNvSpPr>
          <p:nvPr/>
        </p:nvSpPr>
        <p:spPr bwMode="auto">
          <a:xfrm>
            <a:off x="5003800"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90" name="Line 18"/>
          <p:cNvSpPr>
            <a:spLocks noChangeShapeType="1"/>
          </p:cNvSpPr>
          <p:nvPr/>
        </p:nvSpPr>
        <p:spPr bwMode="auto">
          <a:xfrm>
            <a:off x="4356100"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91" name="Line 19"/>
          <p:cNvSpPr>
            <a:spLocks noChangeShapeType="1"/>
          </p:cNvSpPr>
          <p:nvPr/>
        </p:nvSpPr>
        <p:spPr bwMode="auto">
          <a:xfrm>
            <a:off x="3635375"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93" name="AutoShape 21"/>
          <p:cNvSpPr>
            <a:spLocks noChangeArrowheads="1"/>
          </p:cNvSpPr>
          <p:nvPr/>
        </p:nvSpPr>
        <p:spPr bwMode="auto">
          <a:xfrm rot="5400000">
            <a:off x="4355307" y="2493169"/>
            <a:ext cx="647700" cy="71437"/>
          </a:xfrm>
          <a:prstGeom prst="flowChartPunchedTap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294" name="Text Box 22"/>
          <p:cNvSpPr txBox="1">
            <a:spLocks noChangeArrowheads="1"/>
          </p:cNvSpPr>
          <p:nvPr/>
        </p:nvSpPr>
        <p:spPr bwMode="auto">
          <a:xfrm>
            <a:off x="2016125" y="2341563"/>
            <a:ext cx="97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Start bit</a:t>
            </a:r>
          </a:p>
        </p:txBody>
      </p:sp>
      <p:sp>
        <p:nvSpPr>
          <p:cNvPr id="182295" name="Text Box 23"/>
          <p:cNvSpPr txBox="1">
            <a:spLocks noChangeArrowheads="1"/>
          </p:cNvSpPr>
          <p:nvPr/>
        </p:nvSpPr>
        <p:spPr bwMode="auto">
          <a:xfrm>
            <a:off x="3111500" y="236855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D0</a:t>
            </a:r>
          </a:p>
        </p:txBody>
      </p:sp>
      <p:sp>
        <p:nvSpPr>
          <p:cNvPr id="182296" name="Text Box 24"/>
          <p:cNvSpPr txBox="1">
            <a:spLocks noChangeArrowheads="1"/>
          </p:cNvSpPr>
          <p:nvPr/>
        </p:nvSpPr>
        <p:spPr bwMode="auto">
          <a:xfrm>
            <a:off x="3735388" y="234950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D1</a:t>
            </a:r>
          </a:p>
        </p:txBody>
      </p:sp>
      <p:sp>
        <p:nvSpPr>
          <p:cNvPr id="182297" name="Text Box 25"/>
          <p:cNvSpPr txBox="1">
            <a:spLocks noChangeArrowheads="1"/>
          </p:cNvSpPr>
          <p:nvPr/>
        </p:nvSpPr>
        <p:spPr bwMode="auto">
          <a:xfrm>
            <a:off x="5076825" y="23495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DN</a:t>
            </a:r>
          </a:p>
        </p:txBody>
      </p:sp>
      <p:sp>
        <p:nvSpPr>
          <p:cNvPr id="182298" name="Text Box 26"/>
          <p:cNvSpPr txBox="1">
            <a:spLocks noChangeArrowheads="1"/>
          </p:cNvSpPr>
          <p:nvPr/>
        </p:nvSpPr>
        <p:spPr bwMode="auto">
          <a:xfrm>
            <a:off x="5891213" y="23495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p>
        </p:txBody>
      </p:sp>
      <p:sp>
        <p:nvSpPr>
          <p:cNvPr id="182299" name="Text Box 27"/>
          <p:cNvSpPr txBox="1">
            <a:spLocks noChangeArrowheads="1"/>
          </p:cNvSpPr>
          <p:nvPr/>
        </p:nvSpPr>
        <p:spPr bwMode="auto">
          <a:xfrm>
            <a:off x="6516688" y="2205038"/>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Stop</a:t>
            </a:r>
          </a:p>
          <a:p>
            <a:r>
              <a:rPr lang="en-US" altLang="ja-JP"/>
              <a:t>bit</a:t>
            </a:r>
          </a:p>
        </p:txBody>
      </p:sp>
      <p:sp>
        <p:nvSpPr>
          <p:cNvPr id="182300" name="Text Box 28"/>
          <p:cNvSpPr txBox="1">
            <a:spLocks noChangeArrowheads="1"/>
          </p:cNvSpPr>
          <p:nvPr/>
        </p:nvSpPr>
        <p:spPr bwMode="auto">
          <a:xfrm>
            <a:off x="2124075" y="3429000"/>
            <a:ext cx="49371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Start bit</a:t>
            </a:r>
            <a:r>
              <a:rPr lang="ja-JP" altLang="en-US" b="1"/>
              <a:t>：　</a:t>
            </a:r>
            <a:r>
              <a:rPr lang="en-US" altLang="ja-JP" b="1"/>
              <a:t>0</a:t>
            </a:r>
            <a:r>
              <a:rPr lang="ja-JP" altLang="en-US" b="1"/>
              <a:t>にして開始を示す</a:t>
            </a:r>
          </a:p>
          <a:p>
            <a:r>
              <a:rPr lang="en-US" altLang="ja-JP" b="1"/>
              <a:t>D0-DN</a:t>
            </a:r>
            <a:r>
              <a:rPr lang="ja-JP" altLang="en-US" b="1"/>
              <a:t>：　データ、</a:t>
            </a:r>
            <a:r>
              <a:rPr lang="en-US" altLang="ja-JP" b="1"/>
              <a:t>5</a:t>
            </a:r>
            <a:r>
              <a:rPr lang="ja-JP" altLang="en-US" b="1"/>
              <a:t>ビットから</a:t>
            </a:r>
            <a:r>
              <a:rPr lang="en-US" altLang="ja-JP" b="1"/>
              <a:t>8</a:t>
            </a:r>
            <a:r>
              <a:rPr lang="ja-JP" altLang="en-US" b="1"/>
              <a:t>ビットまで選択可能</a:t>
            </a:r>
          </a:p>
          <a:p>
            <a:r>
              <a:rPr lang="en-US" altLang="ja-JP" b="1"/>
              <a:t>P:</a:t>
            </a:r>
            <a:r>
              <a:rPr lang="ja-JP" altLang="en-US" b="1"/>
              <a:t>パリティビット　偶数</a:t>
            </a:r>
            <a:r>
              <a:rPr lang="en-US" altLang="ja-JP" b="1"/>
              <a:t>/</a:t>
            </a:r>
            <a:r>
              <a:rPr lang="ja-JP" altLang="en-US" b="1"/>
              <a:t>奇数の選択可能</a:t>
            </a:r>
          </a:p>
          <a:p>
            <a:r>
              <a:rPr lang="en-US" altLang="ja-JP" b="1"/>
              <a:t>Stop bit:</a:t>
            </a:r>
            <a:r>
              <a:rPr lang="ja-JP" altLang="en-US" b="1"/>
              <a:t>　１にして終了を示す。長さを選択可能</a:t>
            </a:r>
          </a:p>
        </p:txBody>
      </p:sp>
      <p:pic>
        <p:nvPicPr>
          <p:cNvPr id="2" name="オーディオ 1">
            <a:hlinkClick r:id="" action="ppaction://media"/>
            <a:extLst>
              <a:ext uri="{FF2B5EF4-FFF2-40B4-BE49-F238E27FC236}">
                <a16:creationId xmlns:a16="http://schemas.microsoft.com/office/drawing/2014/main" id="{A4209898-E246-4524-B829-4012403EA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0646845"/>
      </p:ext>
    </p:extLst>
  </p:cSld>
  <p:clrMapOvr>
    <a:masterClrMapping/>
  </p:clrMapOvr>
  <mc:AlternateContent xmlns:mc="http://schemas.openxmlformats.org/markup-compatibility/2006">
    <mc:Choice xmlns:p14="http://schemas.microsoft.com/office/powerpoint/2010/main" Requires="p14">
      <p:transition spd="slow" p14:dur="2000" advTm="167751"/>
    </mc:Choice>
    <mc:Fallback>
      <p:transition spd="slow" advTm="16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70" x="4730750" y="2416175"/>
          <p14:tracePt t="5276" x="4649788" y="2416175"/>
          <p14:tracePt t="5285" x="4521200" y="2416175"/>
          <p14:tracePt t="5292" x="4494213" y="2416175"/>
          <p14:tracePt t="5300" x="4484688" y="2416175"/>
          <p14:tracePt t="5318" x="4476750" y="2408238"/>
          <p14:tracePt t="5324" x="4476750" y="2371725"/>
          <p14:tracePt t="5336" x="4476750" y="2362200"/>
          <p14:tracePt t="5342" x="4476750" y="2325688"/>
          <p14:tracePt t="5352" x="4476750" y="2316163"/>
          <p14:tracePt t="5374" x="4476750" y="2298700"/>
          <p14:tracePt t="5399" x="4467225" y="2289175"/>
          <p14:tracePt t="5406" x="4448175" y="2289175"/>
          <p14:tracePt t="5420" x="4394200" y="2289175"/>
          <p14:tracePt t="5429" x="4348163" y="2298700"/>
          <p14:tracePt t="5437" x="4321175" y="2306638"/>
          <p14:tracePt t="5444" x="4275138" y="2325688"/>
          <p14:tracePt t="5452" x="4257675" y="2343150"/>
          <p14:tracePt t="5460" x="4248150" y="2343150"/>
          <p14:tracePt t="5469" x="4230688" y="2343150"/>
          <p14:tracePt t="5484" x="4221163" y="2343150"/>
          <p14:tracePt t="5492" x="4221163" y="2352675"/>
          <p14:tracePt t="5501" x="4211638" y="2352675"/>
          <p14:tracePt t="5524" x="4202113" y="2352675"/>
          <p14:tracePt t="5540" x="4194175" y="2352675"/>
          <p14:tracePt t="5548" x="4184650" y="2352675"/>
          <p14:tracePt t="5564" x="4148138" y="2379663"/>
          <p14:tracePt t="5572" x="4138613" y="2379663"/>
          <p14:tracePt t="5580" x="4102100" y="2398713"/>
          <p14:tracePt t="5588" x="4075113" y="2425700"/>
          <p14:tracePt t="5596" x="4038600" y="2444750"/>
          <p14:tracePt t="5604" x="3984625" y="2481263"/>
          <p14:tracePt t="5612" x="3948113" y="2508250"/>
          <p14:tracePt t="5620" x="3919538" y="2535238"/>
          <p14:tracePt t="5628" x="3875088" y="2562225"/>
          <p14:tracePt t="5636" x="3829050" y="2589213"/>
          <p14:tracePt t="5644" x="3765550" y="2625725"/>
          <p14:tracePt t="5652" x="3719513" y="2644775"/>
          <p14:tracePt t="5660" x="3656013" y="2671763"/>
          <p14:tracePt t="5668" x="3609975" y="2708275"/>
          <p14:tracePt t="5676" x="3592513" y="2717800"/>
          <p14:tracePt t="5685" x="3546475" y="2727325"/>
          <p14:tracePt t="5692" x="3509963" y="2727325"/>
          <p14:tracePt t="5700" x="3500438" y="2735263"/>
          <p14:tracePt t="5708" x="3463925" y="2735263"/>
          <p14:tracePt t="5717" x="3446463" y="2735263"/>
          <p14:tracePt t="5724" x="3436938" y="2735263"/>
          <p14:tracePt t="5733" x="3400425" y="2735263"/>
          <p14:tracePt t="5740" x="3373438" y="2735263"/>
          <p14:tracePt t="5748" x="3363913" y="2735263"/>
          <p14:tracePt t="5756" x="3346450" y="2735263"/>
          <p14:tracePt t="5764" x="3309938" y="2735263"/>
          <p14:tracePt t="5772" x="3290888" y="2735263"/>
          <p14:tracePt t="5780" x="3273425" y="2735263"/>
          <p14:tracePt t="5788" x="3236913" y="2735263"/>
          <p14:tracePt t="5797" x="3217863" y="2735263"/>
          <p14:tracePt t="5805" x="3190875" y="2735263"/>
          <p14:tracePt t="5816" x="3163888" y="2735263"/>
          <p14:tracePt t="5820" x="3117850" y="2735263"/>
          <p14:tracePt t="5828" x="3090863" y="2735263"/>
          <p14:tracePt t="5836" x="3063875" y="2735263"/>
          <p14:tracePt t="5844" x="3035300" y="2735263"/>
          <p14:tracePt t="5852" x="2981325" y="2735263"/>
          <p14:tracePt t="5860" x="2962275" y="2735263"/>
          <p14:tracePt t="5868" x="2917825" y="2735263"/>
          <p14:tracePt t="5878" x="2881313" y="2735263"/>
          <p14:tracePt t="5884" x="2862263" y="2735263"/>
          <p14:tracePt t="5893" x="2835275" y="2735263"/>
          <p14:tracePt t="5900" x="2817813" y="2735263"/>
          <p14:tracePt t="5909" x="2798763" y="2735263"/>
          <p14:tracePt t="5917" x="2789238" y="2735263"/>
          <p14:tracePt t="5927" x="2781300" y="2735263"/>
          <p14:tracePt t="5936" x="2771775" y="2735263"/>
          <p14:tracePt t="5943" x="2752725" y="2735263"/>
          <p14:tracePt t="5977" x="2744788" y="2735263"/>
          <p14:tracePt t="5980" x="2735263" y="2735263"/>
          <p14:tracePt t="6012" x="2716213" y="2735263"/>
          <p14:tracePt t="6036" x="2708275" y="2735263"/>
          <p14:tracePt t="6044" x="2698750" y="2735263"/>
          <p14:tracePt t="6092" x="2689225" y="2727325"/>
          <p14:tracePt t="6124" x="2689225" y="2717800"/>
          <p14:tracePt t="6364" x="2679700" y="2717800"/>
          <p14:tracePt t="6372" x="2671763" y="2717800"/>
          <p14:tracePt t="6404" x="2662238" y="2717800"/>
          <p14:tracePt t="6461" x="2652713" y="2727325"/>
          <p14:tracePt t="6519" x="2643188" y="2727325"/>
          <p14:tracePt t="6524" x="2635250" y="2727325"/>
          <p14:tracePt t="6548" x="2625725" y="2735263"/>
          <p14:tracePt t="6564" x="2616200" y="2735263"/>
          <p14:tracePt t="6580" x="2598738" y="2735263"/>
          <p14:tracePt t="6588" x="2579688" y="2744788"/>
          <p14:tracePt t="6597" x="2570163" y="2754313"/>
          <p14:tracePt t="6620" x="2552700" y="2754313"/>
          <p14:tracePt t="6637" x="2543175" y="2754313"/>
          <p14:tracePt t="6646" x="2533650" y="2754313"/>
          <p14:tracePt t="6652" x="2525713" y="2754313"/>
          <p14:tracePt t="6660" x="2516188" y="2754313"/>
          <p14:tracePt t="6676" x="2506663" y="2754313"/>
          <p14:tracePt t="6692" x="2498725" y="2754313"/>
          <p14:tracePt t="6756" x="2479675" y="2754313"/>
          <p14:tracePt t="6764" x="2470150" y="2754313"/>
          <p14:tracePt t="6788" x="2462213" y="2763838"/>
          <p14:tracePt t="6804" x="2452688" y="2763838"/>
          <p14:tracePt t="6812" x="2433638" y="2763838"/>
          <p14:tracePt t="6845" x="2425700" y="2763838"/>
          <p14:tracePt t="6863" x="2416175" y="2771775"/>
          <p14:tracePt t="6886" x="2397125" y="2771775"/>
          <p14:tracePt t="6901" x="2389188" y="2771775"/>
          <p14:tracePt t="6916" x="2379663" y="2771775"/>
          <p14:tracePt t="6940" x="2370138" y="2771775"/>
          <p14:tracePt t="6956" x="2360613" y="2771775"/>
          <p14:tracePt t="6980" x="2352675" y="2771775"/>
          <p14:tracePt t="7028" x="2343150" y="2771775"/>
          <p14:tracePt t="7149" x="2333625" y="2771775"/>
          <p14:tracePt t="7397" x="2316163" y="2771775"/>
          <p14:tracePt t="7748" x="2306638" y="2771775"/>
          <p14:tracePt t="7772" x="2306638" y="2763838"/>
          <p14:tracePt t="7788" x="2306638" y="2744788"/>
          <p14:tracePt t="7940" x="2316163" y="2744788"/>
          <p14:tracePt t="7948" x="2316163" y="2763838"/>
          <p14:tracePt t="7956" x="2316163" y="2790825"/>
          <p14:tracePt t="7964" x="2316163" y="2808288"/>
          <p14:tracePt t="7972" x="2306638" y="2817813"/>
          <p14:tracePt t="7980" x="2297113" y="2854325"/>
          <p14:tracePt t="7989" x="2297113" y="2863850"/>
          <p14:tracePt t="7996" x="2297113" y="2881313"/>
          <p14:tracePt t="8012" x="2297113" y="2890838"/>
          <p14:tracePt t="8036" x="2297113" y="2900363"/>
          <p14:tracePt t="8052" x="2297113" y="2917825"/>
          <p14:tracePt t="8068" x="2297113" y="2927350"/>
          <p14:tracePt t="8076" x="2306638" y="2927350"/>
          <p14:tracePt t="8084" x="2324100" y="2927350"/>
          <p14:tracePt t="8092" x="2352675" y="2927350"/>
          <p14:tracePt t="8100" x="2360613" y="2917825"/>
          <p14:tracePt t="8108" x="2389188" y="2909888"/>
          <p14:tracePt t="8117" x="2416175" y="2900363"/>
          <p14:tracePt t="8124" x="2425700" y="2890838"/>
          <p14:tracePt t="8133" x="2433638" y="2881313"/>
          <p14:tracePt t="8140" x="2443163" y="2873375"/>
          <p14:tracePt t="8148" x="2452688" y="2863850"/>
          <p14:tracePt t="8196" x="2470150" y="2844800"/>
          <p14:tracePt t="8246" x="2489200" y="2836863"/>
          <p14:tracePt t="8270" x="2498725" y="2808288"/>
          <p14:tracePt t="8278" x="2516188" y="2790825"/>
          <p14:tracePt t="8293" x="2516188" y="2781300"/>
          <p14:tracePt t="8302" x="2516188" y="2763838"/>
          <p14:tracePt t="8308" x="2516188" y="2754313"/>
          <p14:tracePt t="8324" x="2525713" y="2744788"/>
          <p14:tracePt t="8348" x="2525713" y="2727325"/>
          <p14:tracePt t="8364" x="2525713" y="2717800"/>
          <p14:tracePt t="8388" x="2525713" y="2708275"/>
          <p14:tracePt t="8396" x="2525713" y="2698750"/>
          <p14:tracePt t="8421" x="2525713" y="2671763"/>
          <p14:tracePt t="8452" x="2516188" y="2662238"/>
          <p14:tracePt t="8492" x="2498725" y="2662238"/>
          <p14:tracePt t="8638" x="2489200" y="2662238"/>
          <p14:tracePt t="8670" x="2479675" y="2662238"/>
          <p14:tracePt t="8684" x="2470150" y="2662238"/>
          <p14:tracePt t="8692" x="2462213" y="2662238"/>
          <p14:tracePt t="8716" x="2452688" y="2662238"/>
          <p14:tracePt t="8724" x="2443163" y="2671763"/>
          <p14:tracePt t="8740" x="2416175" y="2671763"/>
          <p14:tracePt t="8748" x="2406650" y="2671763"/>
          <p14:tracePt t="8756" x="2397125" y="2681288"/>
          <p14:tracePt t="8764" x="2370138" y="2681288"/>
          <p14:tracePt t="8780" x="2352675" y="2690813"/>
          <p14:tracePt t="8788" x="2306638" y="2717800"/>
          <p14:tracePt t="8804" x="2297113" y="2717800"/>
          <p14:tracePt t="8812" x="2270125" y="2717800"/>
          <p14:tracePt t="8820" x="2251075" y="2735263"/>
          <p14:tracePt t="8828" x="2233613" y="2735263"/>
          <p14:tracePt t="8836" x="2214563" y="2744788"/>
          <p14:tracePt t="8852" x="2187575" y="2744788"/>
          <p14:tracePt t="8861" x="2179638" y="2744788"/>
          <p14:tracePt t="8885" x="2160588" y="2744788"/>
          <p14:tracePt t="8919" x="2151063" y="2744788"/>
          <p14:tracePt t="8977" x="2143125" y="2744788"/>
          <p14:tracePt t="8982" x="2143125" y="2735263"/>
          <p14:tracePt t="8989" x="2143125" y="2727325"/>
          <p14:tracePt t="8997" x="2143125" y="2717800"/>
          <p14:tracePt t="9005" x="2143125" y="2708275"/>
          <p14:tracePt t="9012" x="2143125" y="2690813"/>
          <p14:tracePt t="9037" x="2143125" y="2681288"/>
          <p14:tracePt t="9044" x="2143125" y="2671763"/>
          <p14:tracePt t="9052" x="2151063" y="2654300"/>
          <p14:tracePt t="9060" x="2160588" y="2635250"/>
          <p14:tracePt t="9068" x="2170113" y="2625725"/>
          <p14:tracePt t="9092" x="2179638" y="2617788"/>
          <p14:tracePt t="9244" x="2179638" y="2625725"/>
          <p14:tracePt t="9253" x="2179638" y="2635250"/>
          <p14:tracePt t="9260" x="2179638" y="2644775"/>
          <p14:tracePt t="9268" x="2179638" y="2671763"/>
          <p14:tracePt t="9284" x="2179638" y="2681288"/>
          <p14:tracePt t="9292" x="2179638" y="2698750"/>
          <p14:tracePt t="9300" x="2179638" y="2717800"/>
          <p14:tracePt t="9317" x="2179638" y="2735263"/>
          <p14:tracePt t="9333" x="2179638" y="2763838"/>
          <p14:tracePt t="9356" x="2170113" y="2781300"/>
          <p14:tracePt t="9380" x="2160588" y="2800350"/>
          <p14:tracePt t="9388" x="2160588" y="2808288"/>
          <p14:tracePt t="9404" x="2160588" y="2817813"/>
          <p14:tracePt t="9413" x="2160588" y="2827338"/>
          <p14:tracePt t="9420" x="2151063" y="2844800"/>
          <p14:tracePt t="9437" x="2151063" y="2854325"/>
          <p14:tracePt t="9532" x="2151063" y="2863850"/>
          <p14:tracePt t="9572" x="2143125" y="2863850"/>
          <p14:tracePt t="9598" x="2133600" y="2873375"/>
          <p14:tracePt t="9620" x="2133600" y="2881313"/>
          <p14:tracePt t="9653" x="2133600" y="2890838"/>
          <p14:tracePt t="9782" x="2133600" y="2900363"/>
          <p14:tracePt t="9797" x="2124075" y="2909888"/>
          <p14:tracePt t="9812" x="2124075" y="2917825"/>
          <p14:tracePt t="9820" x="2124075" y="2927350"/>
          <p14:tracePt t="9844" x="2124075" y="2936875"/>
          <p14:tracePt t="10723" x="2124075" y="2946400"/>
          <p14:tracePt t="11182" x="2124075" y="2936875"/>
          <p14:tracePt t="11204" x="2133600" y="2927350"/>
          <p14:tracePt t="11228" x="2143125" y="2927350"/>
          <p14:tracePt t="11236" x="2170113" y="2927350"/>
          <p14:tracePt t="11244" x="2179638" y="2927350"/>
          <p14:tracePt t="11252" x="2206625" y="2927350"/>
          <p14:tracePt t="11260" x="2214563" y="2927350"/>
          <p14:tracePt t="11268" x="2224088" y="2927350"/>
          <p14:tracePt t="11277" x="2243138" y="2927350"/>
          <p14:tracePt t="11285" x="2260600" y="2927350"/>
          <p14:tracePt t="11292" x="2270125" y="2927350"/>
          <p14:tracePt t="11300" x="2297113" y="2927350"/>
          <p14:tracePt t="11308" x="2333625" y="2927350"/>
          <p14:tracePt t="11316" x="2370138" y="2927350"/>
          <p14:tracePt t="11324" x="2425700" y="2927350"/>
          <p14:tracePt t="11333" x="2479675" y="2927350"/>
          <p14:tracePt t="11340" x="2533650" y="2927350"/>
          <p14:tracePt t="11348" x="2625725" y="2936875"/>
          <p14:tracePt t="11356" x="2708275" y="2946400"/>
          <p14:tracePt t="11364" x="2781300" y="2963863"/>
          <p14:tracePt t="11372" x="2852738" y="2963863"/>
          <p14:tracePt t="11380" x="2954338" y="2973388"/>
          <p14:tracePt t="11388" x="3027363" y="3000375"/>
          <p14:tracePt t="11396" x="3100388" y="3000375"/>
          <p14:tracePt t="11404" x="3163888" y="3009900"/>
          <p14:tracePt t="11412" x="3217863" y="3027363"/>
          <p14:tracePt t="11420" x="3254375" y="3027363"/>
          <p14:tracePt t="11436" x="3263900" y="3027363"/>
          <p14:tracePt t="11444" x="3273425" y="3027363"/>
          <p14:tracePt t="11564" x="3263900" y="3027363"/>
          <p14:tracePt t="11599" x="3254375" y="3027363"/>
          <p14:tracePt t="11604" x="3236913" y="3027363"/>
          <p14:tracePt t="11612" x="3227388" y="3027363"/>
          <p14:tracePt t="11628" x="3217863" y="3027363"/>
          <p14:tracePt t="11644" x="3208338" y="3027363"/>
          <p14:tracePt t="11652" x="3200400" y="3027363"/>
          <p14:tracePt t="11669" x="3190875" y="3027363"/>
          <p14:tracePt t="11676" x="3181350" y="3027363"/>
          <p14:tracePt t="11684" x="3154363" y="3027363"/>
          <p14:tracePt t="11692" x="3144838" y="3027363"/>
          <p14:tracePt t="11700" x="3127375" y="3027363"/>
          <p14:tracePt t="11708" x="3108325" y="3027363"/>
          <p14:tracePt t="11716" x="3090863" y="3027363"/>
          <p14:tracePt t="11724" x="3063875" y="3027363"/>
          <p14:tracePt t="11734" x="3044825" y="3027363"/>
          <p14:tracePt t="11742" x="3017838" y="3027363"/>
          <p14:tracePt t="11749" x="2998788" y="3027363"/>
          <p14:tracePt t="11757" x="2971800" y="3027363"/>
          <p14:tracePt t="11764" x="2962275" y="3027363"/>
          <p14:tracePt t="11773" x="2944813" y="3027363"/>
          <p14:tracePt t="11789" x="2925763" y="3027363"/>
          <p14:tracePt t="11807" x="2917825" y="3027363"/>
          <p14:tracePt t="11828" x="2908300" y="3027363"/>
          <p14:tracePt t="11836" x="2898775" y="3017838"/>
          <p14:tracePt t="11892" x="2889250" y="3017838"/>
          <p14:tracePt t="11964" x="2881313" y="3017838"/>
          <p14:tracePt t="11972" x="2871788" y="3017838"/>
          <p14:tracePt t="11996" x="2862263" y="3017838"/>
          <p14:tracePt t="12004" x="2852738" y="3017838"/>
          <p14:tracePt t="12020" x="2844800" y="3017838"/>
          <p14:tracePt t="12191" x="2835275" y="3017838"/>
          <p14:tracePt t="12828" x="2835275" y="3009900"/>
          <p14:tracePt t="12836" x="2844800" y="3000375"/>
          <p14:tracePt t="12854" x="2844800" y="2982913"/>
          <p14:tracePt t="12882" x="2844800" y="2973388"/>
          <p14:tracePt t="12886" x="2852738" y="2963863"/>
          <p14:tracePt t="12894" x="2852738" y="2946400"/>
          <p14:tracePt t="12909" x="2852738" y="2936875"/>
          <p14:tracePt t="13006" x="2852738" y="2946400"/>
          <p14:tracePt t="13014" x="2852738" y="2963863"/>
          <p14:tracePt t="13024" x="2852738" y="2973388"/>
          <p14:tracePt t="13116" x="2852738" y="2982913"/>
          <p14:tracePt t="13124" x="2862263" y="2982913"/>
          <p14:tracePt t="13132" x="2871788" y="2982913"/>
          <p14:tracePt t="13140" x="2889250" y="2973388"/>
          <p14:tracePt t="13156" x="2898775" y="2954338"/>
          <p14:tracePt t="13164" x="2898775" y="2936875"/>
          <p14:tracePt t="13173" x="2898775" y="2927350"/>
          <p14:tracePt t="13189" x="2917825" y="2909888"/>
          <p14:tracePt t="13196" x="2917825" y="2900363"/>
          <p14:tracePt t="13222" x="2917825" y="2890838"/>
          <p14:tracePt t="13332" x="2917825" y="2900363"/>
          <p14:tracePt t="13350" x="2917825" y="2917825"/>
          <p14:tracePt t="13881" x="2917825" y="2927350"/>
          <p14:tracePt t="13929" x="2925763" y="2927350"/>
          <p14:tracePt t="14028" x="2935288" y="2927350"/>
          <p14:tracePt t="14036" x="2944813" y="2927350"/>
          <p14:tracePt t="14142" x="2954338" y="2927350"/>
          <p14:tracePt t="14178" x="2962275" y="2927350"/>
          <p14:tracePt t="14294" x="2971800" y="2936875"/>
          <p14:tracePt t="14494" x="2971800" y="2927350"/>
          <p14:tracePt t="14506" x="2971800" y="2909888"/>
          <p14:tracePt t="14511" x="2981325" y="2890838"/>
          <p14:tracePt t="14518" x="2998788" y="2873375"/>
          <p14:tracePt t="14524" x="2998788" y="2863850"/>
          <p14:tracePt t="14533" x="2998788" y="2827338"/>
          <p14:tracePt t="14540" x="3008313" y="2800350"/>
          <p14:tracePt t="14551" x="3017838" y="2781300"/>
          <p14:tracePt t="14556" x="3017838" y="2744788"/>
          <p14:tracePt t="14567" x="3027363" y="2717800"/>
          <p14:tracePt t="14572" x="3054350" y="2690813"/>
          <p14:tracePt t="14581" x="3054350" y="2654300"/>
          <p14:tracePt t="14588" x="3063875" y="2635250"/>
          <p14:tracePt t="14597" x="3081338" y="2589213"/>
          <p14:tracePt t="14604" x="3100388" y="2571750"/>
          <p14:tracePt t="14614" x="3108325" y="2554288"/>
          <p14:tracePt t="14620" x="3117850" y="2535238"/>
          <p14:tracePt t="14629" x="3136900" y="2498725"/>
          <p14:tracePt t="14636" x="3163888" y="2481263"/>
          <p14:tracePt t="14644" x="3163888" y="2471738"/>
          <p14:tracePt t="14652" x="3181350" y="2452688"/>
          <p14:tracePt t="14661" x="3200400" y="2435225"/>
          <p14:tracePt t="14668" x="3208338" y="2425700"/>
          <p14:tracePt t="14676" x="3236913" y="2416175"/>
          <p14:tracePt t="14692" x="3254375" y="2398713"/>
          <p14:tracePt t="14708" x="3273425" y="2398713"/>
          <p14:tracePt t="14717" x="3290888" y="2389188"/>
          <p14:tracePt t="14724" x="3300413" y="2389188"/>
          <p14:tracePt t="14740" x="3317875" y="2389188"/>
          <p14:tracePt t="14749" x="3327400" y="2389188"/>
          <p14:tracePt t="14756" x="3336925" y="2389188"/>
          <p14:tracePt t="14765" x="3346450" y="2389188"/>
          <p14:tracePt t="14772" x="3354388" y="2389188"/>
          <p14:tracePt t="14780" x="3373438" y="2389188"/>
          <p14:tracePt t="14789" x="3382963" y="2389188"/>
          <p14:tracePt t="14796" x="3409950" y="2389188"/>
          <p14:tracePt t="14804" x="3419475" y="2389188"/>
          <p14:tracePt t="14812" x="3446463" y="2389188"/>
          <p14:tracePt t="14820" x="3463925" y="2398713"/>
          <p14:tracePt t="14828" x="3490913" y="2408238"/>
          <p14:tracePt t="14836" x="3519488" y="2416175"/>
          <p14:tracePt t="14844" x="3563938" y="2452688"/>
          <p14:tracePt t="14852" x="3609975" y="2452688"/>
          <p14:tracePt t="14860" x="3629025" y="2471738"/>
          <p14:tracePt t="14868" x="3646488" y="2489200"/>
          <p14:tracePt t="14886" x="3665538" y="2498725"/>
          <p14:tracePt t="14900" x="3673475" y="2508250"/>
          <p14:tracePt t="14957" x="3692525" y="2517775"/>
          <p14:tracePt t="14972" x="3692525" y="2525713"/>
          <p14:tracePt t="14998" x="3692525" y="2535238"/>
          <p14:tracePt t="15014" x="3692525" y="2544763"/>
          <p14:tracePt t="15021" x="3692525" y="2562225"/>
          <p14:tracePt t="15028" x="3692525" y="2581275"/>
          <p14:tracePt t="15036" x="3692525" y="2589213"/>
          <p14:tracePt t="15044" x="3692525" y="2617788"/>
          <p14:tracePt t="15052" x="3692525" y="2635250"/>
          <p14:tracePt t="15060" x="3692525" y="2662238"/>
          <p14:tracePt t="15068" x="3692525" y="2681288"/>
          <p14:tracePt t="15077" x="3692525" y="2708275"/>
          <p14:tracePt t="15086" x="3692525" y="2754313"/>
          <p14:tracePt t="15094" x="3709988" y="2781300"/>
          <p14:tracePt t="15101" x="3709988" y="2800350"/>
          <p14:tracePt t="15110" x="3709988" y="2808288"/>
          <p14:tracePt t="15119" x="3719513" y="2836863"/>
          <p14:tracePt t="15125" x="3719513" y="2844800"/>
          <p14:tracePt t="15134" x="3719513" y="2854325"/>
          <p14:tracePt t="15158" x="3719513" y="2863850"/>
          <p14:tracePt t="15196" x="3719513" y="2881313"/>
          <p14:tracePt t="15228" x="3729038" y="2890838"/>
          <p14:tracePt t="15276" x="3738563" y="2890838"/>
          <p14:tracePt t="15292" x="3746500" y="2890838"/>
          <p14:tracePt t="15301" x="3756025" y="2890838"/>
          <p14:tracePt t="15308" x="3775075" y="2890838"/>
          <p14:tracePt t="15324" x="3802063" y="2890838"/>
          <p14:tracePt t="15332" x="3829050" y="2873375"/>
          <p14:tracePt t="15340" x="3846513" y="2854325"/>
          <p14:tracePt t="15349" x="3875088" y="2817813"/>
          <p14:tracePt t="15356" x="3892550" y="2800350"/>
          <p14:tracePt t="15364" x="3929063" y="2754313"/>
          <p14:tracePt t="15373" x="3948113" y="2727325"/>
          <p14:tracePt t="15382" x="3956050" y="2690813"/>
          <p14:tracePt t="15388" x="3975100" y="2671763"/>
          <p14:tracePt t="15396" x="4002088" y="2635250"/>
          <p14:tracePt t="15404" x="4011613" y="2608263"/>
          <p14:tracePt t="15412" x="4021138" y="2581275"/>
          <p14:tracePt t="15420" x="4029075" y="2571750"/>
          <p14:tracePt t="15428" x="4038600" y="2562225"/>
          <p14:tracePt t="15436" x="4048125" y="2554288"/>
          <p14:tracePt t="15452" x="4048125" y="2544763"/>
          <p14:tracePt t="15468" x="4065588" y="2535238"/>
          <p14:tracePt t="15486" x="4075113" y="2535238"/>
          <p14:tracePt t="15493" x="4084638" y="2525713"/>
          <p14:tracePt t="15508" x="4111625" y="2525713"/>
          <p14:tracePt t="15517" x="4129088" y="2517775"/>
          <p14:tracePt t="15526" x="4138613" y="2498725"/>
          <p14:tracePt t="15532" x="4148138" y="2498725"/>
          <p14:tracePt t="15556" x="4157663" y="2498725"/>
          <p14:tracePt t="15572" x="4165600" y="2498725"/>
          <p14:tracePt t="15588" x="4175125" y="2498725"/>
          <p14:tracePt t="15597" x="4194175" y="2525713"/>
          <p14:tracePt t="15604" x="4202113" y="2554288"/>
          <p14:tracePt t="15614" x="4211638" y="2581275"/>
          <p14:tracePt t="15620" x="4211638" y="2598738"/>
          <p14:tracePt t="15629" x="4230688" y="2644775"/>
          <p14:tracePt t="15636" x="4230688" y="2662238"/>
          <p14:tracePt t="15644" x="4230688" y="2698750"/>
          <p14:tracePt t="15652" x="4230688" y="2727325"/>
          <p14:tracePt t="15660" x="4248150" y="2763838"/>
          <p14:tracePt t="15668" x="4248150" y="2781300"/>
          <p14:tracePt t="15676" x="4257675" y="2808288"/>
          <p14:tracePt t="15700" x="4267200" y="2836863"/>
          <p14:tracePt t="15732" x="4275138" y="2854325"/>
          <p14:tracePt t="15756" x="4284663" y="2854325"/>
          <p14:tracePt t="15837" x="4294188" y="2854325"/>
          <p14:tracePt t="15854" x="4311650" y="2854325"/>
          <p14:tracePt t="15864" x="4330700" y="2844800"/>
          <p14:tracePt t="15868" x="4348163" y="2827338"/>
          <p14:tracePt t="15885" x="4367213" y="2781300"/>
          <p14:tracePt t="15892" x="4394200" y="2744788"/>
          <p14:tracePt t="15900" x="4403725" y="2727325"/>
          <p14:tracePt t="15908" x="4430713" y="2698750"/>
          <p14:tracePt t="15917" x="4448175" y="2681288"/>
          <p14:tracePt t="15925" x="4457700" y="2671763"/>
          <p14:tracePt t="15932" x="4484688" y="2644775"/>
          <p14:tracePt t="15940" x="4494213" y="2635250"/>
          <p14:tracePt t="15949" x="4513263" y="2625725"/>
          <p14:tracePt t="15956" x="4530725" y="2617788"/>
          <p14:tracePt t="15964" x="4557713" y="2598738"/>
          <p14:tracePt t="15972" x="4576763" y="2598738"/>
          <p14:tracePt t="15980" x="4586288" y="2598738"/>
          <p14:tracePt t="15988" x="4622800" y="2598738"/>
          <p14:tracePt t="15996" x="4640263" y="2589213"/>
          <p14:tracePt t="16004" x="4667250" y="2589213"/>
          <p14:tracePt t="16012" x="4676775" y="2589213"/>
          <p14:tracePt t="16020" x="4686300" y="2589213"/>
          <p14:tracePt t="16028" x="4695825" y="2589213"/>
          <p14:tracePt t="16037" x="4703763" y="2589213"/>
          <p14:tracePt t="16044" x="4722813" y="2598738"/>
          <p14:tracePt t="16052" x="4730750" y="2608263"/>
          <p14:tracePt t="16060" x="4749800" y="2625725"/>
          <p14:tracePt t="16068" x="4759325" y="2644775"/>
          <p14:tracePt t="16076" x="4767263" y="2662238"/>
          <p14:tracePt t="16084" x="4776788" y="2690813"/>
          <p14:tracePt t="16092" x="4786313" y="2708275"/>
          <p14:tracePt t="16101" x="4795838" y="2735263"/>
          <p14:tracePt t="16108" x="4795838" y="2744788"/>
          <p14:tracePt t="16117" x="4803775" y="2754313"/>
          <p14:tracePt t="16124" x="4803775" y="2771775"/>
          <p14:tracePt t="16132" x="4803775" y="2781300"/>
          <p14:tracePt t="16140" x="4803775" y="2790825"/>
          <p14:tracePt t="16150" x="4813300" y="2790825"/>
          <p14:tracePt t="16225" x="4813300" y="2800350"/>
          <p14:tracePt t="16228" x="4813300" y="2808288"/>
          <p14:tracePt t="16236" x="4822825" y="2817813"/>
          <p14:tracePt t="16342" x="4832350" y="2827338"/>
          <p14:tracePt t="16397" x="4840288" y="2827338"/>
          <p14:tracePt t="16614" x="4840288" y="2836863"/>
          <p14:tracePt t="16620" x="4832350" y="2854325"/>
          <p14:tracePt t="16629" x="4803775" y="2881313"/>
          <p14:tracePt t="16636" x="4776788" y="2900363"/>
          <p14:tracePt t="16645" x="4749800" y="2917825"/>
          <p14:tracePt t="16653" x="4703763" y="2946400"/>
          <p14:tracePt t="16662" x="4659313" y="2982913"/>
          <p14:tracePt t="16668" x="4622800" y="3000375"/>
          <p14:tracePt t="16676" x="4576763" y="3036888"/>
          <p14:tracePt t="16684" x="4549775" y="3054350"/>
          <p14:tracePt t="16692" x="4503738" y="3090863"/>
          <p14:tracePt t="16700" x="4457700" y="3109913"/>
          <p14:tracePt t="16709" x="4440238" y="3127375"/>
          <p14:tracePt t="16718" x="4413250" y="3163888"/>
          <p14:tracePt t="16726" x="4357688" y="3200400"/>
          <p14:tracePt t="16734" x="4348163" y="3200400"/>
          <p14:tracePt t="16741" x="4330700" y="3228975"/>
          <p14:tracePt t="16751" x="4303713" y="3265488"/>
          <p14:tracePt t="16756" x="4284663" y="3292475"/>
          <p14:tracePt t="16764" x="4275138" y="3309938"/>
          <p14:tracePt t="16772" x="4257675" y="3328988"/>
          <p14:tracePt t="16780" x="4238625" y="3375025"/>
          <p14:tracePt t="16788" x="4211638" y="3402013"/>
          <p14:tracePt t="16796" x="4202113" y="3419475"/>
          <p14:tracePt t="16804" x="4184650" y="3446463"/>
          <p14:tracePt t="16812" x="4175125" y="3465513"/>
          <p14:tracePt t="16820" x="4157663" y="3482975"/>
          <p14:tracePt t="16828" x="4148138" y="3492500"/>
          <p14:tracePt t="16836" x="4138613" y="3511550"/>
          <p14:tracePt t="16844" x="4138613" y="3519488"/>
          <p14:tracePt t="16852" x="4121150" y="3548063"/>
          <p14:tracePt t="16861" x="4111625" y="3548063"/>
          <p14:tracePt t="16868" x="4102100" y="3565525"/>
          <p14:tracePt t="16886" x="4065588" y="3611563"/>
          <p14:tracePt t="16892" x="4057650" y="3638550"/>
          <p14:tracePt t="16901" x="4048125" y="3657600"/>
          <p14:tracePt t="16908" x="4029075" y="3684588"/>
          <p14:tracePt t="16917" x="4021138" y="3702050"/>
          <p14:tracePt t="16925" x="4021138" y="3721100"/>
          <p14:tracePt t="16932" x="4011613" y="3730625"/>
          <p14:tracePt t="16941" x="4011613" y="3757613"/>
          <p14:tracePt t="16949" x="4011613" y="3767138"/>
          <p14:tracePt t="16956" x="4002088" y="3775075"/>
          <p14:tracePt t="16964" x="4002088" y="3784600"/>
          <p14:tracePt t="16973" x="4002088" y="3794125"/>
          <p14:tracePt t="17094" x="4002088" y="3803650"/>
          <p14:tracePt t="17358" x="4002088" y="3811588"/>
          <p14:tracePt t="17376" x="4021138" y="3803650"/>
          <p14:tracePt t="17380" x="4029075" y="3794125"/>
          <p14:tracePt t="17388" x="4057650" y="3775075"/>
          <p14:tracePt t="17396" x="4075113" y="3757613"/>
          <p14:tracePt t="17404" x="4094163" y="3748088"/>
          <p14:tracePt t="17412" x="4129088" y="3738563"/>
          <p14:tracePt t="17420" x="4175125" y="3702050"/>
          <p14:tracePt t="17428" x="4221163" y="3684588"/>
          <p14:tracePt t="17436" x="4294188" y="3657600"/>
          <p14:tracePt t="17444" x="4340225" y="3629025"/>
          <p14:tracePt t="17452" x="4421188" y="3621088"/>
          <p14:tracePt t="17460" x="4457700" y="3611563"/>
          <p14:tracePt t="17468" x="4540250" y="3584575"/>
          <p14:tracePt t="17476" x="4567238" y="3575050"/>
          <p14:tracePt t="17484" x="4622800" y="3556000"/>
          <p14:tracePt t="17492" x="4686300" y="3556000"/>
          <p14:tracePt t="17500" x="4740275" y="3548063"/>
          <p14:tracePt t="17508" x="4767263" y="3548063"/>
          <p14:tracePt t="17516" x="4822825" y="3548063"/>
          <p14:tracePt t="17524" x="4868863" y="3548063"/>
          <p14:tracePt t="17533" x="4922838" y="3548063"/>
          <p14:tracePt t="17540" x="4959350" y="3548063"/>
          <p14:tracePt t="17552" x="5014913" y="3548063"/>
          <p14:tracePt t="17556" x="5095875" y="3575050"/>
          <p14:tracePt t="17567" x="5141913" y="3584575"/>
          <p14:tracePt t="17572" x="5187950" y="3611563"/>
          <p14:tracePt t="17580" x="5232400" y="3629025"/>
          <p14:tracePt t="17588" x="5260975" y="3657600"/>
          <p14:tracePt t="17602" x="5287963" y="3665538"/>
          <p14:tracePt t="17608" x="5324475" y="3684588"/>
          <p14:tracePt t="17621" x="5324475" y="3694113"/>
          <p14:tracePt t="17632" x="5341938" y="3721100"/>
          <p14:tracePt t="17639" x="5351463" y="3730625"/>
          <p14:tracePt t="17647" x="5351463" y="3738563"/>
          <p14:tracePt t="17677" x="5360988" y="3757613"/>
          <p14:tracePt t="17693" x="5360988" y="3767138"/>
          <p14:tracePt t="17701" x="5360988" y="3775075"/>
          <p14:tracePt t="17709" x="5360988" y="3784600"/>
          <p14:tracePt t="17716" x="5368925" y="3811588"/>
          <p14:tracePt t="17733" x="5368925" y="3821113"/>
          <p14:tracePt t="17749" x="5387975" y="3840163"/>
          <p14:tracePt t="17756" x="5387975" y="3848100"/>
          <p14:tracePt t="17765" x="5387975" y="3857625"/>
          <p14:tracePt t="17772" x="5387975" y="3867150"/>
          <p14:tracePt t="17798" x="5387975" y="3884613"/>
          <p14:tracePt t="17805" x="5387975" y="3894138"/>
          <p14:tracePt t="18093" x="5397500" y="3884613"/>
          <p14:tracePt t="18100" x="5405438" y="3875088"/>
          <p14:tracePt t="18108" x="5414963" y="3857625"/>
          <p14:tracePt t="18116" x="5434013" y="3840163"/>
          <p14:tracePt t="18124" x="5451475" y="3821113"/>
          <p14:tracePt t="18132" x="5470525" y="3794125"/>
          <p14:tracePt t="18140" x="5487988" y="3767138"/>
          <p14:tracePt t="18150" x="5514975" y="3738563"/>
          <p14:tracePt t="18156" x="5543550" y="3694113"/>
          <p14:tracePt t="18165" x="5570538" y="3648075"/>
          <p14:tracePt t="18173" x="5597525" y="3621088"/>
          <p14:tracePt t="18180" x="5616575" y="3556000"/>
          <p14:tracePt t="18188" x="5624513" y="3529013"/>
          <p14:tracePt t="18197" x="5624513" y="3475038"/>
          <p14:tracePt t="18204" x="5624513" y="3446463"/>
          <p14:tracePt t="18212" x="5643563" y="3411538"/>
          <p14:tracePt t="18221" x="5643563" y="3375025"/>
          <p14:tracePt t="18228" x="5653088" y="3355975"/>
          <p14:tracePt t="18236" x="5653088" y="3338513"/>
          <p14:tracePt t="18244" x="5653088" y="3328988"/>
          <p14:tracePt t="18253" x="5653088" y="3319463"/>
          <p14:tracePt t="18260" x="5653088" y="3302000"/>
          <p14:tracePt t="18277" x="5653088" y="3292475"/>
          <p14:tracePt t="18369" x="5653088" y="3282950"/>
          <p14:tracePt t="18380" x="5653088" y="3265488"/>
          <p14:tracePt t="18388" x="5653088" y="3255963"/>
          <p14:tracePt t="18404" x="5653088" y="3246438"/>
          <p14:tracePt t="18428" x="5653088" y="3236913"/>
          <p14:tracePt t="18436" x="5653088" y="3228975"/>
          <p14:tracePt t="18444" x="5653088" y="3219450"/>
          <p14:tracePt t="18452" x="5653088" y="3209925"/>
          <p14:tracePt t="18460" x="5653088" y="3200400"/>
          <p14:tracePt t="18468" x="5653088" y="3163888"/>
          <p14:tracePt t="18476" x="5653088" y="3155950"/>
          <p14:tracePt t="18484" x="5643563" y="3119438"/>
          <p14:tracePt t="18493" x="5643563" y="3082925"/>
          <p14:tracePt t="18504" x="5643563" y="3063875"/>
          <p14:tracePt t="18509" x="5643563" y="3036888"/>
          <p14:tracePt t="18519" x="5643563" y="3017838"/>
          <p14:tracePt t="18525" x="5643563" y="2982913"/>
          <p14:tracePt t="18534" x="5643563" y="2946400"/>
          <p14:tracePt t="18540" x="5643563" y="2936875"/>
          <p14:tracePt t="18551" x="5643563" y="2927350"/>
          <p14:tracePt t="18557" x="5643563" y="2917825"/>
          <p14:tracePt t="18692" x="5634038" y="2917825"/>
          <p14:tracePt t="18782" x="5616575" y="2917825"/>
          <p14:tracePt t="18820" x="5607050" y="2917825"/>
          <p14:tracePt t="18836" x="5597525" y="2917825"/>
          <p14:tracePt t="18847" x="5580063" y="2917825"/>
          <p14:tracePt t="18852" x="5570538" y="2917825"/>
          <p14:tracePt t="18860" x="5551488" y="2927350"/>
          <p14:tracePt t="18870" x="5534025" y="2927350"/>
          <p14:tracePt t="18877" x="5507038" y="2946400"/>
          <p14:tracePt t="18884" x="5487988" y="2946400"/>
          <p14:tracePt t="18892" x="5470525" y="2954338"/>
          <p14:tracePt t="18900" x="5424488" y="2954338"/>
          <p14:tracePt t="18908" x="5387975" y="2954338"/>
          <p14:tracePt t="18916" x="5360988" y="2954338"/>
          <p14:tracePt t="18925" x="5305425" y="2954338"/>
          <p14:tracePt t="18932" x="5251450" y="2954338"/>
          <p14:tracePt t="18940" x="5187950" y="2954338"/>
          <p14:tracePt t="18950" x="5114925" y="2954338"/>
          <p14:tracePt t="18956" x="5041900" y="2954338"/>
          <p14:tracePt t="18964" x="4986338" y="2954338"/>
          <p14:tracePt t="18975" x="4932363" y="2954338"/>
          <p14:tracePt t="18981" x="4876800" y="2954338"/>
          <p14:tracePt t="18989" x="4813300" y="2954338"/>
          <p14:tracePt t="18996" x="4759325" y="2954338"/>
          <p14:tracePt t="19004" x="4703763" y="2954338"/>
          <p14:tracePt t="19013" x="4667250" y="2954338"/>
          <p14:tracePt t="19020" x="4622800" y="2954338"/>
          <p14:tracePt t="19028" x="4586288" y="2954338"/>
          <p14:tracePt t="19036" x="4530725" y="2954338"/>
          <p14:tracePt t="19044" x="4484688" y="2954338"/>
          <p14:tracePt t="19052" x="4430713" y="2954338"/>
          <p14:tracePt t="19060" x="4394200" y="2954338"/>
          <p14:tracePt t="19068" x="4340225" y="2954338"/>
          <p14:tracePt t="19076" x="4303713" y="2954338"/>
          <p14:tracePt t="19084" x="4238625" y="2954338"/>
          <p14:tracePt t="19092" x="4194175" y="2954338"/>
          <p14:tracePt t="19100" x="4138613" y="2954338"/>
          <p14:tracePt t="19108" x="4084638" y="2954338"/>
          <p14:tracePt t="19116" x="4048125" y="2954338"/>
          <p14:tracePt t="19124" x="4002088" y="2954338"/>
          <p14:tracePt t="19133" x="3965575" y="2954338"/>
          <p14:tracePt t="19140" x="3911600" y="2954338"/>
          <p14:tracePt t="19149" x="3865563" y="2954338"/>
          <p14:tracePt t="19157" x="3829050" y="2954338"/>
          <p14:tracePt t="19166" x="3783013" y="2954338"/>
          <p14:tracePt t="19175" x="3746500" y="2954338"/>
          <p14:tracePt t="19180" x="3702050" y="2954338"/>
          <p14:tracePt t="19188" x="3673475" y="2936875"/>
          <p14:tracePt t="19196" x="3619500" y="2936875"/>
          <p14:tracePt t="19206" x="3582988" y="2936875"/>
          <p14:tracePt t="19212" x="3536950" y="2927350"/>
          <p14:tracePt t="19220" x="3490913" y="2917825"/>
          <p14:tracePt t="19228" x="3473450" y="2917825"/>
          <p14:tracePt t="19237" x="3436938" y="2917825"/>
          <p14:tracePt t="19245" x="3409950" y="2909888"/>
          <p14:tracePt t="19254" x="3390900" y="2909888"/>
          <p14:tracePt t="19260" x="3373438" y="2909888"/>
          <p14:tracePt t="19268" x="3354388" y="2909888"/>
          <p14:tracePt t="19277" x="3336925" y="2890838"/>
          <p14:tracePt t="19292" x="3327400" y="2890838"/>
          <p14:tracePt t="19302" x="3309938" y="2890838"/>
          <p14:tracePt t="19317" x="3300413" y="2890838"/>
          <p14:tracePt t="19342" x="3281363" y="2881313"/>
          <p14:tracePt t="19446" x="3263900" y="2881313"/>
          <p14:tracePt t="19524" x="3254375" y="2881313"/>
          <p14:tracePt t="19550" x="3244850" y="2881313"/>
          <p14:tracePt t="19565" x="3227388" y="2881313"/>
          <p14:tracePt t="19662" x="3217863" y="2873375"/>
          <p14:tracePt t="19686" x="3244850" y="2863850"/>
          <p14:tracePt t="19694" x="3336925" y="2863850"/>
          <p14:tracePt t="19700" x="3446463" y="2863850"/>
          <p14:tracePt t="19708" x="3563938" y="2836863"/>
          <p14:tracePt t="19716" x="3692525" y="2836863"/>
          <p14:tracePt t="19724" x="3819525" y="2817813"/>
          <p14:tracePt t="19732" x="3911600" y="2808288"/>
          <p14:tracePt t="19740" x="3992563" y="2790825"/>
          <p14:tracePt t="19749" x="4048125" y="2781300"/>
          <p14:tracePt t="19756" x="4084638" y="2763838"/>
          <p14:tracePt t="19765" x="4102100" y="2754313"/>
          <p14:tracePt t="19772" x="4121150" y="2744788"/>
          <p14:tracePt t="19780" x="4138613" y="2727325"/>
          <p14:tracePt t="19925" x="4138613" y="2717800"/>
          <p14:tracePt t="19964" x="4129088" y="2717800"/>
          <p14:tracePt t="20006" x="4121150" y="2717800"/>
          <p14:tracePt t="20165" x="4129088" y="2717800"/>
          <p14:tracePt t="20180" x="4138613" y="2717800"/>
          <p14:tracePt t="20205" x="4157663" y="2717800"/>
          <p14:tracePt t="20238" x="4165600" y="2717800"/>
          <p14:tracePt t="20244" x="4175125" y="2717800"/>
          <p14:tracePt t="20252" x="4194175" y="2727325"/>
          <p14:tracePt t="20260" x="4202113" y="2727325"/>
          <p14:tracePt t="20268" x="4221163" y="2735263"/>
          <p14:tracePt t="20278" x="4238625" y="2744788"/>
          <p14:tracePt t="20285" x="4257675" y="2763838"/>
          <p14:tracePt t="20293" x="4275138" y="2781300"/>
          <p14:tracePt t="20307" x="4303713" y="2808288"/>
          <p14:tracePt t="20309" x="4311650" y="2817813"/>
          <p14:tracePt t="20317" x="4340225" y="2827338"/>
          <p14:tracePt t="20325" x="4348163" y="2836863"/>
          <p14:tracePt t="20335" x="4384675" y="2854325"/>
          <p14:tracePt t="20341" x="4403725" y="2863850"/>
          <p14:tracePt t="20352" x="4440238" y="2881313"/>
          <p14:tracePt t="20356" x="4467225" y="2890838"/>
          <p14:tracePt t="20365" x="4513263" y="2917825"/>
          <p14:tracePt t="20372" x="4530725" y="2917825"/>
          <p14:tracePt t="20380" x="4549775" y="2927350"/>
          <p14:tracePt t="20388" x="4586288" y="2936875"/>
          <p14:tracePt t="20399" x="4603750" y="2936875"/>
          <p14:tracePt t="20404" x="4630738" y="2936875"/>
          <p14:tracePt t="20412" x="4640263" y="2936875"/>
          <p14:tracePt t="20420" x="4667250" y="2936875"/>
          <p14:tracePt t="20428" x="4676775" y="2936875"/>
          <p14:tracePt t="20437" x="4695825" y="2936875"/>
          <p14:tracePt t="20444" x="4722813" y="2936875"/>
          <p14:tracePt t="20452" x="4740275" y="2936875"/>
          <p14:tracePt t="20460" x="4759325" y="2936875"/>
          <p14:tracePt t="20468" x="4776788" y="2936875"/>
          <p14:tracePt t="20476" x="4786313" y="2936875"/>
          <p14:tracePt t="20484" x="4803775" y="2936875"/>
          <p14:tracePt t="20492" x="4822825" y="2927350"/>
          <p14:tracePt t="20500" x="4822825" y="2917825"/>
          <p14:tracePt t="20508" x="4840288" y="2917825"/>
          <p14:tracePt t="20517" x="4859338" y="2917825"/>
          <p14:tracePt t="20524" x="4868863" y="2917825"/>
          <p14:tracePt t="20534" x="4886325" y="2917825"/>
          <p14:tracePt t="20540" x="4895850" y="2917825"/>
          <p14:tracePt t="20553" x="4913313" y="2917825"/>
          <p14:tracePt t="20556" x="4922838" y="2917825"/>
          <p14:tracePt t="20568" x="4932363" y="2917825"/>
          <p14:tracePt t="20572" x="4941888" y="2909888"/>
          <p14:tracePt t="20580" x="4949825" y="2909888"/>
          <p14:tracePt t="20588" x="4968875" y="2900363"/>
          <p14:tracePt t="20598" x="4986338" y="2890838"/>
          <p14:tracePt t="20604" x="5005388" y="2881313"/>
          <p14:tracePt t="20612" x="5022850" y="2863850"/>
          <p14:tracePt t="20628" x="5032375" y="2854325"/>
          <p14:tracePt t="20653" x="5041900" y="2836863"/>
          <p14:tracePt t="20868" x="5059363" y="2827338"/>
          <p14:tracePt t="20878" x="5078413" y="2827338"/>
          <p14:tracePt t="20884" x="5114925" y="2836863"/>
          <p14:tracePt t="20893" x="5178425" y="2844800"/>
          <p14:tracePt t="20902" x="5224463" y="2854325"/>
          <p14:tracePt t="20910" x="5278438" y="2881313"/>
          <p14:tracePt t="20917" x="5341938" y="2890838"/>
          <p14:tracePt t="20928" x="5424488" y="2917825"/>
          <p14:tracePt t="20932" x="5497513" y="2917825"/>
          <p14:tracePt t="20941" x="5561013" y="2946400"/>
          <p14:tracePt t="20949" x="5616575" y="2946400"/>
          <p14:tracePt t="20956" x="5670550" y="2954338"/>
          <p14:tracePt t="20966" x="5716588" y="2954338"/>
          <p14:tracePt t="20974" x="5734050" y="2963863"/>
          <p14:tracePt t="20984" x="5761038" y="2963863"/>
          <p14:tracePt t="20992" x="5780088" y="2963863"/>
          <p14:tracePt t="20997" x="5797550" y="2963863"/>
          <p14:tracePt t="21005" x="5807075" y="2963863"/>
          <p14:tracePt t="21029" x="5816600" y="2963863"/>
          <p14:tracePt t="21045" x="5834063" y="2963863"/>
          <p14:tracePt t="21053" x="5853113" y="2963863"/>
          <p14:tracePt t="21062" x="5862638" y="2963863"/>
          <p14:tracePt t="21071" x="5880100" y="2963863"/>
          <p14:tracePt t="21079" x="5899150" y="2963863"/>
          <p14:tracePt t="21085" x="5907088" y="2963863"/>
          <p14:tracePt t="21093" x="5935663" y="2963863"/>
          <p14:tracePt t="21101" x="5972175" y="2963863"/>
          <p14:tracePt t="21109" x="5980113" y="2963863"/>
          <p14:tracePt t="21117" x="5989638" y="2963863"/>
          <p14:tracePt t="21124" x="6007100" y="2963863"/>
          <p14:tracePt t="21133" x="6016625" y="2963863"/>
          <p14:tracePt t="21152" x="6026150" y="2963863"/>
          <p14:tracePt t="21182" x="6043613" y="2963863"/>
          <p14:tracePt t="21205" x="6053138" y="2954338"/>
          <p14:tracePt t="21212" x="6062663" y="2946400"/>
          <p14:tracePt t="21238" x="6062663" y="2936875"/>
          <p14:tracePt t="21253" x="6062663" y="2927350"/>
          <p14:tracePt t="21260" x="6062663" y="2917825"/>
          <p14:tracePt t="21268" x="6062663" y="2909888"/>
          <p14:tracePt t="21278" x="6062663" y="2900363"/>
          <p14:tracePt t="21288" x="6062663" y="2881313"/>
          <p14:tracePt t="21306" x="6062663" y="2873375"/>
          <p14:tracePt t="21606" x="6062663" y="2844800"/>
          <p14:tracePt t="21618" x="6072188" y="2808288"/>
          <p14:tracePt t="21622" x="6080125" y="2771775"/>
          <p14:tracePt t="21632" x="6080125" y="2763838"/>
          <p14:tracePt t="21636" x="6080125" y="2735263"/>
          <p14:tracePt t="21644" x="6089650" y="2727325"/>
          <p14:tracePt t="21661" x="6089650" y="2717800"/>
          <p14:tracePt t="22041" x="6089650" y="2727325"/>
          <p14:tracePt t="22631" x="6108700" y="2735263"/>
          <p14:tracePt t="22648" x="6116638" y="2735263"/>
          <p14:tracePt t="22652" x="6135688" y="2735263"/>
          <p14:tracePt t="22660" x="6145213" y="2735263"/>
          <p14:tracePt t="22676" x="6153150" y="2735263"/>
          <p14:tracePt t="22694" x="6162675" y="2735263"/>
          <p14:tracePt t="22716" x="6172200" y="2735263"/>
          <p14:tracePt t="22732" x="6181725" y="2744788"/>
          <p14:tracePt t="22740" x="6189663" y="2754313"/>
          <p14:tracePt t="22750" x="6189663" y="2763838"/>
          <p14:tracePt t="22766" x="6189663" y="2771775"/>
          <p14:tracePt t="22772" x="6189663" y="2781300"/>
          <p14:tracePt t="22780" x="6189663" y="2808288"/>
          <p14:tracePt t="22788" x="6189663" y="2817813"/>
          <p14:tracePt t="22796" x="6189663" y="2827338"/>
          <p14:tracePt t="22805" x="6189663" y="2844800"/>
          <p14:tracePt t="22838" x="6189663" y="2854325"/>
          <p14:tracePt t="22851" x="6189663" y="2863850"/>
          <p14:tracePt t="22884" x="6172200" y="2873375"/>
          <p14:tracePt t="22900" x="6153150" y="2873375"/>
          <p14:tracePt t="22916" x="6135688" y="2873375"/>
          <p14:tracePt t="22925" x="6108700" y="2873375"/>
          <p14:tracePt t="22932" x="6089650" y="2873375"/>
          <p14:tracePt t="22941" x="6043613" y="2873375"/>
          <p14:tracePt t="22949" x="6035675" y="2873375"/>
          <p14:tracePt t="22956" x="6007100" y="2873375"/>
          <p14:tracePt t="22972" x="5999163" y="2873375"/>
          <p14:tracePt t="22980" x="5972175" y="2873375"/>
          <p14:tracePt t="22996" x="5962650" y="2873375"/>
          <p14:tracePt t="23012" x="5953125" y="2881313"/>
          <p14:tracePt t="23100" x="5953125" y="2890838"/>
          <p14:tracePt t="23108" x="5943600" y="2900363"/>
          <p14:tracePt t="23243" x="5935663" y="2900363"/>
          <p14:tracePt t="23308" x="5926138" y="2900363"/>
          <p14:tracePt t="23372" x="5916613" y="2900363"/>
          <p14:tracePt t="23638" x="5899150" y="2900363"/>
          <p14:tracePt t="23694" x="5889625" y="2909888"/>
          <p14:tracePt t="23722" x="5880100" y="2917825"/>
          <p14:tracePt t="24382" x="5880100" y="2927350"/>
          <p14:tracePt t="24398" x="5899150" y="2927350"/>
          <p14:tracePt t="24405" x="5916613" y="2927350"/>
          <p14:tracePt t="24413" x="5935663" y="2917825"/>
          <p14:tracePt t="24428" x="5943600" y="2917825"/>
          <p14:tracePt t="24438" x="5962650" y="2917825"/>
          <p14:tracePt t="24454" x="5972175" y="2917825"/>
          <p14:tracePt t="24478" x="5980113" y="2917825"/>
          <p14:tracePt t="24661" x="5972175" y="2927350"/>
          <p14:tracePt t="25854" x="5972175" y="2936875"/>
          <p14:tracePt t="25991" x="5980113" y="2936875"/>
          <p14:tracePt t="26118" x="5980113" y="2927350"/>
          <p14:tracePt t="26190" x="5980113" y="2917825"/>
          <p14:tracePt t="26390" x="5972175" y="2917825"/>
          <p14:tracePt t="26459" x="5962650" y="2917825"/>
          <p14:tracePt t="26662" x="5943600" y="2917825"/>
          <p14:tracePt t="26910" x="5935663" y="2917825"/>
          <p14:tracePt t="27024" x="5926138" y="2917825"/>
          <p14:tracePt t="27062" x="5907088" y="2917825"/>
          <p14:tracePt t="27072" x="5899150" y="2917825"/>
          <p14:tracePt t="27092" x="5889625" y="2927350"/>
          <p14:tracePt t="28550" x="5889625" y="2917825"/>
          <p14:tracePt t="28556" x="5889625" y="2890838"/>
          <p14:tracePt t="28572" x="5899150" y="2881313"/>
          <p14:tracePt t="28581" x="5899150" y="2873375"/>
          <p14:tracePt t="28588" x="5899150" y="2863850"/>
          <p14:tracePt t="28598" x="5907088" y="2854325"/>
          <p14:tracePt t="28612" x="5916613" y="2844800"/>
          <p14:tracePt t="28854" x="5916613" y="2854325"/>
          <p14:tracePt t="28902" x="5916613" y="2873375"/>
          <p14:tracePt t="29196" x="5916613" y="2881313"/>
          <p14:tracePt t="29204" x="5926138" y="2881313"/>
          <p14:tracePt t="29221" x="5943600" y="2900363"/>
          <p14:tracePt t="29228" x="5953125" y="2909888"/>
          <p14:tracePt t="29244" x="5953125" y="2917825"/>
          <p14:tracePt t="29254" x="5962650" y="2927350"/>
          <p14:tracePt t="29284" x="5972175" y="2927350"/>
          <p14:tracePt t="29309" x="5989638" y="2927350"/>
          <p14:tracePt t="29356" x="5999163" y="2917825"/>
          <p14:tracePt t="29429" x="5999163" y="2900363"/>
          <p14:tracePt t="29437" x="5999163" y="2890838"/>
          <p14:tracePt t="29468" x="5989638" y="2881313"/>
          <p14:tracePt t="29510" x="5980113" y="2881313"/>
          <p14:tracePt t="29524" x="5972175" y="2881313"/>
          <p14:tracePt t="29548" x="5953125" y="2881313"/>
          <p14:tracePt t="29572" x="5935663" y="2900363"/>
          <p14:tracePt t="29797" x="5935663" y="2890838"/>
          <p14:tracePt t="29812" x="5935663" y="2881313"/>
          <p14:tracePt t="29846" x="5935663" y="2863850"/>
          <p14:tracePt t="29900" x="5935663" y="2854325"/>
          <p14:tracePt t="29924" x="5935663" y="2844800"/>
          <p14:tracePt t="29964" x="5935663" y="2836863"/>
          <p14:tracePt t="29981" x="5935663" y="2827338"/>
          <p14:tracePt t="29988" x="5935663" y="2817813"/>
          <p14:tracePt t="30012" x="5943600" y="2808288"/>
          <p14:tracePt t="31198" x="5953125" y="2800350"/>
          <p14:tracePt t="31222" x="5953125" y="2781300"/>
          <p14:tracePt t="31236" x="5962650" y="2781300"/>
          <p14:tracePt t="31260" x="5962650" y="2771775"/>
          <p14:tracePt t="31588" x="5972175" y="2763838"/>
          <p14:tracePt t="31670" x="5972175" y="2744788"/>
          <p14:tracePt t="31766" x="5972175" y="2735263"/>
          <p14:tracePt t="31798" x="5972175" y="2727325"/>
          <p14:tracePt t="31830" x="5972175" y="2717800"/>
          <p14:tracePt t="31910" x="5972175" y="2708275"/>
          <p14:tracePt t="33606" x="5972175" y="2717800"/>
          <p14:tracePt t="33630" x="5972175" y="2727325"/>
          <p14:tracePt t="33654" x="5972175" y="2735263"/>
          <p14:tracePt t="33796" x="5972175" y="2744788"/>
          <p14:tracePt t="33830" x="5962650" y="2754313"/>
          <p14:tracePt t="33883" x="5943600" y="2754313"/>
          <p14:tracePt t="35238" x="5943600" y="2771775"/>
          <p14:tracePt t="35269" x="5943600" y="2781300"/>
          <p14:tracePt t="36102" x="5962650" y="2781300"/>
          <p14:tracePt t="36620" x="5972175" y="2781300"/>
          <p14:tracePt t="36724" x="5980113" y="2781300"/>
          <p14:tracePt t="37258" x="5989638" y="2771775"/>
          <p14:tracePt t="37697" x="5999163" y="2763838"/>
          <p14:tracePt t="38588" x="6007100" y="2763838"/>
          <p14:tracePt t="39374" x="6007100" y="2771775"/>
          <p14:tracePt t="41780" x="6007100" y="2781300"/>
          <p14:tracePt t="41892" x="6016625" y="2781300"/>
          <p14:tracePt t="41989" x="6035675" y="2781300"/>
          <p14:tracePt t="42030" x="6043613" y="2781300"/>
          <p14:tracePt t="42054" x="6053138" y="2781300"/>
          <p14:tracePt t="42086" x="6062663" y="2781300"/>
          <p14:tracePt t="42294" x="6072188" y="2781300"/>
          <p14:tracePt t="42326" x="6072188" y="2800350"/>
          <p14:tracePt t="42334" x="6072188" y="2808288"/>
          <p14:tracePt t="42950" x="6080125" y="2808288"/>
          <p14:tracePt t="42974" x="6089650" y="2808288"/>
          <p14:tracePt t="42990" x="6108700" y="2808288"/>
          <p14:tracePt t="43006" x="6116638" y="2817813"/>
          <p14:tracePt t="43015" x="6126163" y="2827338"/>
          <p14:tracePt t="43029" x="6135688" y="2836863"/>
          <p14:tracePt t="43316" x="6126163" y="2836863"/>
          <p14:tracePt t="43324" x="6116638" y="2836863"/>
          <p14:tracePt t="43332" x="6099175" y="2836863"/>
          <p14:tracePt t="131620" x="6116638" y="2836863"/>
          <p14:tracePt t="131629" x="6135688" y="2817813"/>
          <p14:tracePt t="131638" x="6172200" y="2817813"/>
          <p14:tracePt t="131647" x="6235700" y="2790825"/>
          <p14:tracePt t="131652" x="6291263" y="2781300"/>
          <p14:tracePt t="131660" x="6391275" y="2727325"/>
          <p14:tracePt t="131668" x="6472238" y="2698750"/>
          <p14:tracePt t="131676" x="6564313" y="2654300"/>
          <p14:tracePt t="131684" x="6645275" y="2598738"/>
          <p14:tracePt t="131692" x="6710363" y="2571750"/>
          <p14:tracePt t="131700" x="6754813" y="2544763"/>
          <p14:tracePt t="131708" x="6783388" y="2517775"/>
          <p14:tracePt t="131716" x="6810375" y="2471738"/>
          <p14:tracePt t="131725" x="6837363" y="2444750"/>
          <p14:tracePt t="131733" x="6846888" y="2425700"/>
          <p14:tracePt t="131743" x="6856413" y="2398713"/>
          <p14:tracePt t="131750" x="6864350" y="2389188"/>
          <p14:tracePt t="131766" x="6864350" y="2379663"/>
          <p14:tracePt t="131844" x="6864350" y="2371725"/>
          <p14:tracePt t="131860" x="6856413" y="2371725"/>
          <p14:tracePt t="131869" x="6846888" y="2371725"/>
          <p14:tracePt t="131876" x="6837363" y="2371725"/>
          <p14:tracePt t="131884" x="6827838" y="2379663"/>
          <p14:tracePt t="131892" x="6819900" y="2389188"/>
          <p14:tracePt t="131916" x="6819900" y="2398713"/>
          <p14:tracePt t="131942" x="6810375" y="2398713"/>
          <p14:tracePt t="131948" x="6791325" y="2408238"/>
          <p14:tracePt t="131980" x="6773863" y="2416175"/>
          <p14:tracePt t="131996" x="6764338" y="2425700"/>
          <p14:tracePt t="132022" x="6754813" y="2435225"/>
          <p14:tracePt t="132052" x="6746875" y="2444750"/>
          <p14:tracePt t="132284" x="6746875" y="2435225"/>
          <p14:tracePt t="132308" x="6754813" y="2435225"/>
          <p14:tracePt t="132316" x="6773863" y="2435225"/>
          <p14:tracePt t="132324" x="6791325" y="2435225"/>
          <p14:tracePt t="132332" x="6819900" y="2435225"/>
          <p14:tracePt t="132340" x="6837363" y="2425700"/>
          <p14:tracePt t="132348" x="6864350" y="2425700"/>
          <p14:tracePt t="132357" x="6883400" y="2425700"/>
          <p14:tracePt t="132364" x="6910388" y="2425700"/>
          <p14:tracePt t="132372" x="6929438" y="2425700"/>
          <p14:tracePt t="132380" x="6956425" y="2425700"/>
          <p14:tracePt t="132389" x="6964363" y="2425700"/>
          <p14:tracePt t="132398" x="6983413" y="2425700"/>
          <p14:tracePt t="132408" x="7000875" y="2425700"/>
          <p14:tracePt t="132412" x="7010400" y="2425700"/>
          <p14:tracePt t="132421" x="7029450" y="2416175"/>
          <p14:tracePt t="132436" x="7046913" y="2416175"/>
          <p14:tracePt t="132444" x="7065963" y="2416175"/>
          <p14:tracePt t="132461" x="7083425" y="2408238"/>
          <p14:tracePt t="132468" x="7092950" y="2408238"/>
          <p14:tracePt t="132476" x="7110413" y="2408238"/>
          <p14:tracePt t="132484" x="7129463" y="2408238"/>
          <p14:tracePt t="132492" x="7146925" y="2408238"/>
          <p14:tracePt t="132500" x="7156450" y="2408238"/>
          <p14:tracePt t="132508" x="7183438" y="2389188"/>
          <p14:tracePt t="132525" x="7212013" y="2389188"/>
          <p14:tracePt t="132534" x="7229475" y="2389188"/>
          <p14:tracePt t="132543" x="7239000" y="2389188"/>
          <p14:tracePt t="132558" x="7275513" y="2379663"/>
          <p14:tracePt t="132566" x="7283450" y="2379663"/>
          <p14:tracePt t="132573" x="7302500" y="2379663"/>
          <p14:tracePt t="132604" x="7312025" y="2379663"/>
          <p14:tracePt t="132741" x="7319963" y="2379663"/>
          <p14:tracePt t="132775" x="7312025" y="2379663"/>
          <p14:tracePt t="132788" x="7302500" y="2379663"/>
          <p14:tracePt t="132796" x="7283450" y="2389188"/>
          <p14:tracePt t="132806" x="7265988" y="2389188"/>
          <p14:tracePt t="132813" x="7256463" y="2389188"/>
          <p14:tracePt t="132826" x="7239000" y="2389188"/>
          <p14:tracePt t="132828" x="7219950" y="2389188"/>
          <p14:tracePt t="132836" x="7202488" y="2389188"/>
          <p14:tracePt t="132850" x="7192963" y="2389188"/>
          <p14:tracePt t="132852" x="7175500" y="2389188"/>
          <p14:tracePt t="132860" x="7156450" y="2389188"/>
          <p14:tracePt t="132875" x="7138988" y="2389188"/>
          <p14:tracePt t="132877" x="7119938" y="2389188"/>
          <p14:tracePt t="132886" x="7102475" y="2389188"/>
          <p14:tracePt t="132896" x="7092950" y="2389188"/>
          <p14:tracePt t="132901" x="7065963" y="2389188"/>
          <p14:tracePt t="132910" x="7056438" y="2389188"/>
          <p14:tracePt t="132918" x="7046913" y="2389188"/>
          <p14:tracePt t="132928" x="7010400" y="2389188"/>
          <p14:tracePt t="132934" x="6983413" y="2389188"/>
          <p14:tracePt t="132945" x="6956425" y="2389188"/>
          <p14:tracePt t="132948" x="6929438" y="2389188"/>
          <p14:tracePt t="132957" x="6892925" y="2398713"/>
          <p14:tracePt t="132966" x="6856413" y="2408238"/>
          <p14:tracePt t="132980" x="6827838" y="2408238"/>
          <p14:tracePt t="132982" x="6810375" y="2408238"/>
          <p14:tracePt t="132990" x="6764338" y="2408238"/>
          <p14:tracePt t="132997" x="6746875" y="2416175"/>
          <p14:tracePt t="133005" x="6718300" y="2435225"/>
          <p14:tracePt t="133012" x="6710363" y="2435225"/>
          <p14:tracePt t="133020" x="6700838" y="2435225"/>
          <p14:tracePt t="133028" x="6681788" y="2435225"/>
          <p14:tracePt t="133036" x="6673850" y="2435225"/>
          <p14:tracePt t="133070" x="6664325" y="2435225"/>
          <p14:tracePt t="133092" x="6637338" y="2435225"/>
          <p14:tracePt t="133246" x="6627813" y="2435225"/>
          <p14:tracePt t="133461" x="6618288" y="2435225"/>
          <p14:tracePt t="133500" x="6627813" y="2425700"/>
          <p14:tracePt t="133508" x="6645275" y="2425700"/>
          <p14:tracePt t="133516" x="6673850" y="2425700"/>
          <p14:tracePt t="133525" x="6691313" y="2425700"/>
          <p14:tracePt t="133532" x="6718300" y="2416175"/>
          <p14:tracePt t="133540" x="6764338" y="2416175"/>
          <p14:tracePt t="133550" x="6800850" y="2389188"/>
          <p14:tracePt t="133556" x="6819900" y="2389188"/>
          <p14:tracePt t="133566" x="6864350" y="2389188"/>
          <p14:tracePt t="133572" x="6883400" y="2389188"/>
          <p14:tracePt t="133580" x="6900863" y="2379663"/>
          <p14:tracePt t="133591" x="6910388" y="2379663"/>
          <p14:tracePt t="133607" x="6919913" y="2379663"/>
          <p14:tracePt t="133614" x="6929438" y="2379663"/>
          <p14:tracePt t="133624" x="6946900" y="2379663"/>
          <p14:tracePt t="133638" x="6956425" y="2379663"/>
          <p14:tracePt t="133654" x="6964363" y="2379663"/>
          <p14:tracePt t="133662" x="6973888" y="2379663"/>
          <p14:tracePt t="133678" x="6983413" y="2379663"/>
          <p14:tracePt t="133692" x="6992938" y="2379663"/>
          <p14:tracePt t="133724" x="7000875" y="2379663"/>
          <p14:tracePt t="133899" x="7010400" y="2379663"/>
          <p14:tracePt t="134006" x="7000875" y="2389188"/>
          <p14:tracePt t="134225" x="6992938" y="2389188"/>
          <p14:tracePt t="134230" x="6983413" y="2398713"/>
          <p14:tracePt t="134241" x="6973888" y="2408238"/>
          <p14:tracePt t="134246" x="6964363" y="2425700"/>
          <p14:tracePt t="134255" x="6956425" y="2425700"/>
          <p14:tracePt t="134276" x="6946900" y="2435225"/>
          <p14:tracePt t="134348" x="6937375" y="2425700"/>
          <p14:tracePt t="134357" x="6937375" y="2416175"/>
          <p14:tracePt t="134364" x="6937375" y="2398713"/>
          <p14:tracePt t="134372" x="6937375" y="2389188"/>
          <p14:tracePt t="134380" x="6937375" y="2379663"/>
          <p14:tracePt t="134388" x="6937375" y="2371725"/>
          <p14:tracePt t="134412" x="6929438" y="2371725"/>
          <p14:tracePt t="134421" x="6919913" y="2362200"/>
          <p14:tracePt t="134486" x="6910388" y="2352675"/>
          <p14:tracePt t="134510" x="6900863" y="2352675"/>
          <p14:tracePt t="134533" x="6892925" y="2352675"/>
          <p14:tracePt t="134540" x="6883400" y="2352675"/>
          <p14:tracePt t="134551" x="6873875" y="2352675"/>
          <p14:tracePt t="134564" x="6846888" y="2352675"/>
          <p14:tracePt t="134583" x="6837363" y="2352675"/>
          <p14:tracePt t="134598" x="6827838" y="2352675"/>
          <p14:tracePt t="134684" x="6810375" y="2352675"/>
          <p14:tracePt t="134692" x="6800850" y="2343150"/>
          <p14:tracePt t="134716" x="6800850" y="2335213"/>
          <p14:tracePt t="134732" x="6791325" y="2316163"/>
          <p14:tracePt t="134749" x="6791325" y="2306638"/>
          <p14:tracePt t="134756" x="6783388" y="2298700"/>
          <p14:tracePt t="134780" x="6773863" y="2298700"/>
          <p14:tracePt t="134788" x="6754813" y="2298700"/>
          <p14:tracePt t="134796" x="6737350" y="2298700"/>
          <p14:tracePt t="134805" x="6681788" y="2298700"/>
          <p14:tracePt t="134812" x="6627813" y="2298700"/>
          <p14:tracePt t="134821" x="6518275" y="2298700"/>
          <p14:tracePt t="134828" x="6427788" y="2298700"/>
          <p14:tracePt t="134836" x="6281738" y="2298700"/>
          <p14:tracePt t="134844" x="6116638" y="2298700"/>
          <p14:tracePt t="134852" x="5935663" y="2298700"/>
          <p14:tracePt t="134860" x="5761038" y="2298700"/>
          <p14:tracePt t="134875" x="5561013" y="2298700"/>
          <p14:tracePt t="134877" x="5397500" y="2298700"/>
          <p14:tracePt t="134884" x="5251450" y="2298700"/>
          <p14:tracePt t="134892" x="5086350" y="2298700"/>
          <p14:tracePt t="134900" x="4941888" y="2298700"/>
          <p14:tracePt t="134909" x="4795838" y="2298700"/>
          <p14:tracePt t="134916" x="4649788" y="2298700"/>
          <p14:tracePt t="134925" x="4503738" y="2298700"/>
          <p14:tracePt t="134932" x="4376738" y="2298700"/>
          <p14:tracePt t="134940" x="4267200" y="2298700"/>
          <p14:tracePt t="134948" x="4175125" y="2298700"/>
          <p14:tracePt t="134956" x="4065588" y="2298700"/>
          <p14:tracePt t="134964" x="3992563" y="2298700"/>
          <p14:tracePt t="134973" x="3919538" y="2306638"/>
          <p14:tracePt t="134980" x="3856038" y="2306638"/>
          <p14:tracePt t="134989" x="3783013" y="2306638"/>
          <p14:tracePt t="134996" x="3709988" y="2306638"/>
          <p14:tracePt t="135004" x="3673475" y="2306638"/>
          <p14:tracePt t="135012" x="3619500" y="2306638"/>
          <p14:tracePt t="135021" x="3563938" y="2306638"/>
          <p14:tracePt t="135028" x="3500438" y="2306638"/>
          <p14:tracePt t="135037" x="3446463" y="2306638"/>
          <p14:tracePt t="135045" x="3390900" y="2306638"/>
          <p14:tracePt t="135052" x="3336925" y="2306638"/>
          <p14:tracePt t="135060" x="3290888" y="2306638"/>
          <p14:tracePt t="135068" x="3236913" y="2306638"/>
          <p14:tracePt t="135076" x="3200400" y="2306638"/>
          <p14:tracePt t="135084" x="3181350" y="2306638"/>
          <p14:tracePt t="135092" x="3154363" y="2306638"/>
          <p14:tracePt t="135100" x="3136900" y="2306638"/>
          <p14:tracePt t="135109" x="3117850" y="2306638"/>
          <p14:tracePt t="135117" x="3108325" y="2306638"/>
          <p14:tracePt t="135125" x="3100388" y="2306638"/>
          <p14:tracePt t="135132" x="3090863" y="2306638"/>
          <p14:tracePt t="135141" x="3081338" y="2306638"/>
          <p14:tracePt t="135149" x="3063875" y="2306638"/>
          <p14:tracePt t="135156" x="3027363" y="2306638"/>
          <p14:tracePt t="135165" x="3008313" y="2306638"/>
          <p14:tracePt t="135172" x="2971800" y="2306638"/>
          <p14:tracePt t="135181" x="2954338" y="2306638"/>
          <p14:tracePt t="135189" x="2898775" y="2306638"/>
          <p14:tracePt t="135196" x="2862263" y="2306638"/>
          <p14:tracePt t="135204" x="2808288" y="2306638"/>
          <p14:tracePt t="135212" x="2725738" y="2306638"/>
          <p14:tracePt t="135222" x="2652713" y="2306638"/>
          <p14:tracePt t="135228" x="2562225" y="2306638"/>
          <p14:tracePt t="135238" x="2489200" y="2306638"/>
          <p14:tracePt t="135244" x="2416175" y="2306638"/>
          <p14:tracePt t="135254" x="2324100" y="2306638"/>
          <p14:tracePt t="135260" x="2297113" y="2306638"/>
          <p14:tracePt t="135268" x="2251075" y="2306638"/>
          <p14:tracePt t="135276" x="2224088" y="2306638"/>
          <p14:tracePt t="135284" x="2214563" y="2306638"/>
          <p14:tracePt t="135301" x="2206625" y="2306638"/>
          <p14:tracePt t="135414" x="2197100" y="2306638"/>
          <p14:tracePt t="135438" x="2197100" y="2298700"/>
          <p14:tracePt t="135446" x="2197100" y="2279650"/>
          <p14:tracePt t="135636" x="2197100" y="2289175"/>
          <p14:tracePt t="135645" x="2179638" y="2298700"/>
          <p14:tracePt t="135661" x="2170113" y="2306638"/>
          <p14:tracePt t="135812" x="2170113" y="2316163"/>
          <p14:tracePt t="135829" x="2170113" y="2325688"/>
          <p14:tracePt t="135852" x="2170113" y="2335213"/>
          <p14:tracePt t="135913" x="2170113" y="2343150"/>
          <p14:tracePt t="135934" x="2170113" y="2352675"/>
          <p14:tracePt t="135945" x="2160588" y="2362200"/>
          <p14:tracePt t="135978" x="2151063" y="2379663"/>
          <p14:tracePt t="135989" x="2151063" y="2389188"/>
          <p14:tracePt t="135998" x="2133600" y="2408238"/>
          <p14:tracePt t="136013" x="2124075" y="2435225"/>
          <p14:tracePt t="136022" x="2114550" y="2452688"/>
          <p14:tracePt t="136028" x="2106613" y="2471738"/>
          <p14:tracePt t="136036" x="2087563" y="2498725"/>
          <p14:tracePt t="136044" x="2078038" y="2517775"/>
          <p14:tracePt t="136052" x="2078038" y="2535238"/>
          <p14:tracePt t="136060" x="2060575" y="2554288"/>
          <p14:tracePt t="136068" x="2060575" y="2571750"/>
          <p14:tracePt t="136076" x="2024063" y="2617788"/>
          <p14:tracePt t="136084" x="2024063" y="2635250"/>
          <p14:tracePt t="136092" x="2014538" y="2644775"/>
          <p14:tracePt t="136101" x="2014538" y="2671763"/>
          <p14:tracePt t="136108" x="2005013" y="2690813"/>
          <p14:tracePt t="136117" x="2005013" y="2708275"/>
          <p14:tracePt t="136125" x="1987550" y="2727325"/>
          <p14:tracePt t="136134" x="1987550" y="2754313"/>
          <p14:tracePt t="136143" x="1978025" y="2771775"/>
          <p14:tracePt t="136152" x="1968500" y="2790825"/>
          <p14:tracePt t="136159" x="1968500" y="2808288"/>
          <p14:tracePt t="136165" x="1968500" y="2817813"/>
          <p14:tracePt t="136176" x="1968500" y="2827338"/>
          <p14:tracePt t="136180" x="1968500" y="2854325"/>
          <p14:tracePt t="136188" x="1960563" y="2863850"/>
          <p14:tracePt t="136204" x="1960563" y="2873375"/>
          <p14:tracePt t="136213" x="1960563" y="2881313"/>
          <p14:tracePt t="136223" x="1960563" y="2890838"/>
          <p14:tracePt t="136237" x="1960563" y="2900363"/>
          <p14:tracePt t="136260" x="1941513" y="2917825"/>
          <p14:tracePt t="136382" x="1931988" y="2927350"/>
          <p14:tracePt t="136389" x="1931988" y="2936875"/>
          <p14:tracePt t="136414" x="1924050" y="2954338"/>
          <p14:tracePt t="136446" x="1924050" y="2963863"/>
          <p14:tracePt t="136478" x="1914525" y="2990850"/>
          <p14:tracePt t="136510" x="1895475" y="3000375"/>
          <p14:tracePt t="136525" x="1887538" y="3000375"/>
          <p14:tracePt t="136533" x="1878013" y="3017838"/>
          <p14:tracePt t="136550" x="1878013" y="3027363"/>
          <p14:tracePt t="136557" x="1868488" y="3036888"/>
          <p14:tracePt t="136565" x="1860550" y="3046413"/>
          <p14:tracePt t="136584" x="1860550" y="3054350"/>
          <p14:tracePt t="136604" x="1851025" y="3063875"/>
          <p14:tracePt t="136831" x="1841500" y="3063875"/>
          <p14:tracePt t="136839" x="1831975" y="3063875"/>
          <p14:tracePt t="136852" x="1824038" y="3063875"/>
          <p14:tracePt t="136883" x="1814513" y="3073400"/>
          <p14:tracePt t="136924" x="1804988" y="3082925"/>
          <p14:tracePt t="136958" x="1787525" y="3082925"/>
          <p14:tracePt t="136981" x="1778000" y="3082925"/>
          <p14:tracePt t="136998" x="1768475" y="3082925"/>
          <p14:tracePt t="137013" x="1758950" y="3082925"/>
          <p14:tracePt t="137028" x="1751013" y="3082925"/>
          <p14:tracePt t="137036" x="1741488" y="3082925"/>
          <p14:tracePt t="137044" x="1731963" y="3082925"/>
          <p14:tracePt t="137060" x="1722438" y="3082925"/>
          <p14:tracePt t="137068" x="1704975" y="3082925"/>
          <p14:tracePt t="137076" x="1695450" y="3082925"/>
          <p14:tracePt t="137101" x="1685925" y="3082925"/>
          <p14:tracePt t="137109" x="1658938" y="3082925"/>
          <p14:tracePt t="137117" x="1649413" y="3082925"/>
          <p14:tracePt t="137126" x="1622425" y="3082925"/>
          <p14:tracePt t="137133" x="1612900" y="3082925"/>
          <p14:tracePt t="137141" x="1595438" y="3082925"/>
          <p14:tracePt t="137149" x="1576388" y="3082925"/>
          <p14:tracePt t="137157" x="1568450" y="3082925"/>
          <p14:tracePt t="137165" x="1558925" y="3082925"/>
          <p14:tracePt t="137173" x="1541463" y="3082925"/>
          <p14:tracePt t="137180" x="1531938" y="3082925"/>
          <p14:tracePt t="137192" x="1522413" y="3082925"/>
          <p14:tracePt t="137210" x="1512888" y="3082925"/>
          <p14:tracePt t="137224" x="1495425" y="3082925"/>
          <p14:tracePt t="137275" x="1485900" y="3090863"/>
          <p14:tracePt t="137665" x="1512888" y="3100388"/>
          <p14:tracePt t="137668" x="1522413" y="3100388"/>
          <p14:tracePt t="137676" x="1568450" y="3100388"/>
          <p14:tracePt t="137684" x="1595438" y="3119438"/>
          <p14:tracePt t="137693" x="1649413" y="3119438"/>
          <p14:tracePt t="137700" x="1714500" y="3136900"/>
          <p14:tracePt t="137708" x="1804988" y="3163888"/>
          <p14:tracePt t="137716" x="1868488" y="3163888"/>
          <p14:tracePt t="137724" x="1941513" y="3163888"/>
          <p14:tracePt t="137733" x="1997075" y="3163888"/>
          <p14:tracePt t="137742" x="2033588" y="3163888"/>
          <p14:tracePt t="137749" x="2078038" y="3163888"/>
          <p14:tracePt t="137758" x="2106613" y="3163888"/>
          <p14:tracePt t="137766" x="2114550" y="3163888"/>
          <p14:tracePt t="137773" x="2143125" y="3163888"/>
          <p14:tracePt t="137791" x="2151063" y="3163888"/>
          <p14:tracePt t="138006" x="2170113" y="3155950"/>
          <p14:tracePt t="138013" x="2206625" y="3119438"/>
          <p14:tracePt t="138023" x="2243138" y="3054350"/>
          <p14:tracePt t="138028" x="2270125" y="3009900"/>
          <p14:tracePt t="138039" x="2306638" y="2927350"/>
          <p14:tracePt t="138044" x="2324100" y="2890838"/>
          <p14:tracePt t="138052" x="2343150" y="2827338"/>
          <p14:tracePt t="138060" x="2379663" y="2763838"/>
          <p14:tracePt t="138068" x="2406650" y="2698750"/>
          <p14:tracePt t="138076" x="2425700" y="2671763"/>
          <p14:tracePt t="138084" x="2443163" y="2625725"/>
          <p14:tracePt t="138092" x="2452688" y="2608263"/>
          <p14:tracePt t="138101" x="2479675" y="2581275"/>
          <p14:tracePt t="138109" x="2479675" y="2571750"/>
          <p14:tracePt t="138117" x="2489200" y="2562225"/>
          <p14:tracePt t="138125" x="2506663" y="2544763"/>
          <p14:tracePt t="138133" x="2525713" y="2535238"/>
          <p14:tracePt t="138145" x="2533650" y="2535238"/>
          <p14:tracePt t="138148" x="2552700" y="2535238"/>
          <p14:tracePt t="138156" x="2570163" y="2535238"/>
          <p14:tracePt t="138164" x="2579688" y="2535238"/>
          <p14:tracePt t="138172" x="2589213" y="2535238"/>
          <p14:tracePt t="138180" x="2606675" y="2535238"/>
          <p14:tracePt t="138188" x="2643188" y="2535238"/>
          <p14:tracePt t="138196" x="2662238" y="2535238"/>
          <p14:tracePt t="138204" x="2689225" y="2535238"/>
          <p14:tracePt t="138212" x="2708275" y="2535238"/>
          <p14:tracePt t="138223" x="2716213" y="2535238"/>
          <p14:tracePt t="138229" x="2762250" y="2535238"/>
          <p14:tracePt t="138239" x="2817813" y="2535238"/>
          <p14:tracePt t="138245" x="2908300" y="2535238"/>
          <p14:tracePt t="138256" x="3017838" y="2535238"/>
          <p14:tracePt t="138261" x="3163888" y="2535238"/>
          <p14:tracePt t="138273" x="3327400" y="2535238"/>
          <p14:tracePt t="138277" x="3490913" y="2535238"/>
          <p14:tracePt t="138294" x="3819525" y="2535238"/>
          <p14:tracePt t="138302" x="3975100" y="2535238"/>
          <p14:tracePt t="138309" x="4121150" y="2535238"/>
          <p14:tracePt t="138317" x="4267200" y="2535238"/>
          <p14:tracePt t="138325" x="4394200" y="2535238"/>
          <p14:tracePt t="138334" x="4521200" y="2535238"/>
          <p14:tracePt t="138342" x="4613275" y="2535238"/>
          <p14:tracePt t="138350" x="4722813" y="2535238"/>
          <p14:tracePt t="138358" x="4822825" y="2535238"/>
          <p14:tracePt t="138366" x="4913313" y="2535238"/>
          <p14:tracePt t="138373" x="5005388" y="2535238"/>
          <p14:tracePt t="138381" x="5151438" y="2535238"/>
          <p14:tracePt t="138389" x="5278438" y="2535238"/>
          <p14:tracePt t="138397" x="5441950" y="2535238"/>
          <p14:tracePt t="138406" x="5588000" y="2535238"/>
          <p14:tracePt t="138413" x="5734050" y="2535238"/>
          <p14:tracePt t="138423" x="5889625" y="2535238"/>
          <p14:tracePt t="138429" x="6016625" y="2535238"/>
          <p14:tracePt t="138438" x="6153150" y="2517775"/>
          <p14:tracePt t="138445" x="6281738" y="2508250"/>
          <p14:tracePt t="138453" x="6372225" y="2481263"/>
          <p14:tracePt t="138461" x="6454775" y="2462213"/>
          <p14:tracePt t="138469" x="6491288" y="2462213"/>
          <p14:tracePt t="138477" x="6537325" y="2444750"/>
          <p14:tracePt t="138485" x="6545263" y="2444750"/>
          <p14:tracePt t="138493" x="6554788" y="2444750"/>
          <p14:tracePt t="138504" x="6564313" y="2435225"/>
          <p14:tracePt t="138508" x="6573838" y="2425700"/>
          <p14:tracePt t="138796" x="6573838" y="2416175"/>
          <p14:tracePt t="138820" x="6573838" y="2408238"/>
          <p14:tracePt t="138828" x="6581775" y="2408238"/>
          <p14:tracePt t="138838" x="6591300" y="2398713"/>
          <p14:tracePt t="138850" x="6600825" y="2389188"/>
          <p14:tracePt t="138876" x="6618288" y="2371725"/>
          <p14:tracePt t="139213" x="6618288" y="2379663"/>
          <p14:tracePt t="139398" x="6618288" y="2389188"/>
          <p14:tracePt t="139438" x="6618288" y="2408238"/>
          <p14:tracePt t="139446" x="6618288" y="2416175"/>
          <p14:tracePt t="139454" x="6618288" y="2425700"/>
          <p14:tracePt t="139490" x="6618288" y="2435225"/>
          <p14:tracePt t="139502" x="6618288" y="2452688"/>
          <p14:tracePt t="139537" x="6610350" y="2462213"/>
          <p14:tracePt t="139572" x="6610350" y="2471738"/>
          <p14:tracePt t="139758" x="6610350" y="2481263"/>
          <p14:tracePt t="139766" x="6618288" y="2481263"/>
          <p14:tracePt t="139775" x="6627813" y="2481263"/>
          <p14:tracePt t="139782" x="6645275" y="2471738"/>
          <p14:tracePt t="139790" x="6654800" y="2462213"/>
          <p14:tracePt t="139805" x="6673850" y="2452688"/>
          <p14:tracePt t="139813" x="6710363" y="2435225"/>
          <p14:tracePt t="139837" x="6727825" y="2425700"/>
          <p14:tracePt t="139852" x="6737350" y="2425700"/>
          <p14:tracePt t="139877" x="6746875" y="2425700"/>
          <p14:tracePt t="139918" x="6754813" y="2425700"/>
          <p14:tracePt t="139928" x="6764338" y="2425700"/>
          <p14:tracePt t="140087" x="6754813" y="2425700"/>
          <p14:tracePt t="140094" x="6746875" y="2425700"/>
          <p14:tracePt t="140104" x="6737350" y="2425700"/>
          <p14:tracePt t="140109" x="6727825" y="2425700"/>
          <p14:tracePt t="140117" x="6718300" y="2425700"/>
          <p14:tracePt t="140125" x="6700838" y="2425700"/>
          <p14:tracePt t="140133" x="6681788" y="2425700"/>
          <p14:tracePt t="140140" x="6664325" y="2425700"/>
          <p14:tracePt t="140157" x="6637338" y="2425700"/>
          <p14:tracePt t="140164" x="6627813" y="2425700"/>
          <p14:tracePt t="140172" x="6618288" y="2425700"/>
          <p14:tracePt t="140180" x="6600825" y="2425700"/>
          <p14:tracePt t="140191" x="6591300" y="2425700"/>
          <p14:tracePt t="140197" x="6581775" y="2425700"/>
          <p14:tracePt t="140244" x="6573838" y="2425700"/>
          <p14:tracePt t="140260" x="6564313" y="2416175"/>
          <p14:tracePt t="140270" x="6564313" y="2408238"/>
          <p14:tracePt t="140284" x="6564313" y="2389188"/>
          <p14:tracePt t="140326" x="6564313" y="2379663"/>
          <p14:tracePt t="140358" x="6554788" y="2371725"/>
          <p14:tracePt t="140366" x="6545263" y="2371725"/>
          <p14:tracePt t="140588" x="6554788" y="2371725"/>
          <p14:tracePt t="140596" x="6573838" y="2371725"/>
          <p14:tracePt t="140604" x="6581775" y="2362200"/>
          <p14:tracePt t="140621" x="6610350" y="2362200"/>
          <p14:tracePt t="140628" x="6627813" y="2362200"/>
          <p14:tracePt t="140636" x="6654800" y="2362200"/>
          <p14:tracePt t="140644" x="6710363" y="2362200"/>
          <p14:tracePt t="140652" x="6746875" y="2362200"/>
          <p14:tracePt t="140660" x="6800850" y="2362200"/>
          <p14:tracePt t="140668" x="6837363" y="2362200"/>
          <p14:tracePt t="140676" x="6892925" y="2362200"/>
          <p14:tracePt t="140684" x="6937375" y="2362200"/>
          <p14:tracePt t="140692" x="6973888" y="2362200"/>
          <p14:tracePt t="140700" x="6992938" y="2362200"/>
          <p14:tracePt t="140708" x="7037388" y="2335213"/>
          <p14:tracePt t="140717" x="7056438" y="2325688"/>
          <p14:tracePt t="140725" x="7083425" y="2325688"/>
          <p14:tracePt t="140732" x="7102475" y="2316163"/>
          <p14:tracePt t="140741" x="7129463" y="2316163"/>
          <p14:tracePt t="140749" x="7138988" y="2306638"/>
          <p14:tracePt t="140765" x="7146925" y="2306638"/>
          <p14:tracePt t="140772" x="7165975" y="2306638"/>
          <p14:tracePt t="140788" x="7175500" y="2306638"/>
          <p14:tracePt t="140798" x="7183438" y="2306638"/>
          <p14:tracePt t="140813" x="7202488" y="2306638"/>
          <p14:tracePt t="140824" x="7219950" y="2306638"/>
          <p14:tracePt t="140830" x="7256463" y="2306638"/>
          <p14:tracePt t="140840" x="7265988" y="2306638"/>
          <p14:tracePt t="140849" x="7302500" y="2306638"/>
          <p14:tracePt t="140862" x="7319963" y="2306638"/>
          <p14:tracePt t="140878" x="7348538" y="2306638"/>
          <p14:tracePt t="140892" x="7356475" y="2306638"/>
          <p14:tracePt t="140924" x="7366000" y="2306638"/>
          <p14:tracePt t="141140" x="7356475" y="2306638"/>
          <p14:tracePt t="141172" x="7348538" y="2306638"/>
          <p14:tracePt t="141638" x="7339013" y="2306638"/>
          <p14:tracePt t="141662" x="7339013" y="2316163"/>
          <p14:tracePt t="141821" x="7329488" y="2325688"/>
          <p14:tracePt t="141911" x="7319963" y="2335213"/>
          <p14:tracePt t="141982" x="7312025" y="2335213"/>
          <p14:tracePt t="141998" x="7302500" y="2343150"/>
          <p14:tracePt t="142032" x="7275513" y="2352675"/>
          <p14:tracePt t="142084" x="7265988" y="2362200"/>
          <p14:tracePt t="142166" x="7256463" y="2362200"/>
          <p14:tracePt t="142198" x="7256463" y="2371725"/>
          <p14:tracePt t="142326" x="7248525" y="2379663"/>
          <p14:tracePt t="142390" x="7239000" y="2379663"/>
          <p14:tracePt t="142462" x="7229475" y="2379663"/>
          <p14:tracePt t="142782" x="7212013" y="2379663"/>
          <p14:tracePt t="142950" x="7202488" y="2379663"/>
          <p14:tracePt t="142958" x="7192963" y="2379663"/>
          <p14:tracePt t="142966" x="7192963" y="2389188"/>
          <p14:tracePt t="142974" x="7183438" y="2408238"/>
          <p14:tracePt t="142989" x="7175500" y="2416175"/>
          <p14:tracePt t="142996" x="7175500" y="2435225"/>
          <p14:tracePt t="143004" x="7156450" y="2462213"/>
          <p14:tracePt t="143024" x="7146925" y="2462213"/>
          <p14:tracePt t="143118" x="7138988" y="2462213"/>
          <p14:tracePt t="143132" x="7129463" y="2462213"/>
          <p14:tracePt t="143246" x="7119938" y="2462213"/>
          <p14:tracePt t="143405" x="7110413" y="2462213"/>
          <p14:tracePt t="143484" x="7102475" y="2462213"/>
          <p14:tracePt t="143512" x="7083425" y="2462213"/>
          <p14:tracePt t="143900" x="7073900" y="2462213"/>
          <p14:tracePt t="143982" x="7065963" y="2462213"/>
          <p14:tracePt t="143989" x="7056438" y="2462213"/>
          <p14:tracePt t="144005" x="7046913" y="2471738"/>
          <p14:tracePt t="144240" x="7037388" y="2481263"/>
          <p14:tracePt t="144275" x="7029450" y="2489200"/>
          <p14:tracePt t="144342" x="7019925" y="2498725"/>
          <p14:tracePt t="144389" x="7019925" y="2508250"/>
          <p14:tracePt t="144405" x="7010400" y="2517775"/>
          <p14:tracePt t="144429" x="6992938" y="2535238"/>
          <p14:tracePt t="144910" x="6992938" y="2525713"/>
          <p14:tracePt t="145014" x="6992938" y="2517775"/>
          <p14:tracePt t="145025" x="6983413" y="2517775"/>
          <p14:tracePt t="145028" x="6946900" y="2517775"/>
          <p14:tracePt t="145037" x="6900863" y="2517775"/>
          <p14:tracePt t="145044" x="6819900" y="2517775"/>
          <p14:tracePt t="145052" x="6746875" y="2517775"/>
          <p14:tracePt t="145060" x="6637338" y="2517775"/>
          <p14:tracePt t="145068" x="6508750" y="2517775"/>
          <p14:tracePt t="145076" x="6399213" y="2517775"/>
          <p14:tracePt t="145084" x="6254750" y="2517775"/>
          <p14:tracePt t="145092" x="6126163" y="2517775"/>
          <p14:tracePt t="145100" x="5999163" y="2517775"/>
          <p14:tracePt t="145108" x="5907088" y="2517775"/>
          <p14:tracePt t="145116" x="5797550" y="2517775"/>
          <p14:tracePt t="145125" x="5707063" y="2517775"/>
          <p14:tracePt t="145132" x="5616575" y="2517775"/>
          <p14:tracePt t="145140" x="5543550" y="2517775"/>
          <p14:tracePt t="145148" x="5487988" y="2517775"/>
          <p14:tracePt t="145157" x="5424488" y="2517775"/>
          <p14:tracePt t="145164" x="5387975" y="2517775"/>
          <p14:tracePt t="145173" x="5360988" y="2517775"/>
          <p14:tracePt t="145180" x="5314950" y="2517775"/>
          <p14:tracePt t="145189" x="5278438" y="2517775"/>
          <p14:tracePt t="145196" x="5232400" y="2517775"/>
          <p14:tracePt t="145206" x="5178425" y="2517775"/>
          <p14:tracePt t="145212" x="5105400" y="2517775"/>
          <p14:tracePt t="145221" x="5049838" y="2517775"/>
          <p14:tracePt t="145230" x="4978400" y="2517775"/>
          <p14:tracePt t="145238" x="4922838" y="2517775"/>
          <p14:tracePt t="145244" x="4859338" y="2517775"/>
          <p14:tracePt t="145252" x="4803775" y="2517775"/>
          <p14:tracePt t="145260" x="4767263" y="2517775"/>
          <p14:tracePt t="145268" x="4722813" y="2517775"/>
          <p14:tracePt t="145276" x="4695825" y="2517775"/>
          <p14:tracePt t="145284" x="4676775" y="2517775"/>
          <p14:tracePt t="145292" x="4659313" y="2517775"/>
          <p14:tracePt t="145300" x="4649788" y="2517775"/>
          <p14:tracePt t="145308" x="4640263" y="2517775"/>
          <p14:tracePt t="145348" x="4630738" y="2517775"/>
          <p14:tracePt t="145372" x="4622800" y="2517775"/>
          <p14:tracePt t="145518" x="4613275" y="2517775"/>
          <p14:tracePt t="145526" x="4586288" y="2517775"/>
          <p14:tracePt t="145532" x="4549775" y="2517775"/>
          <p14:tracePt t="145540" x="4494213" y="2517775"/>
          <p14:tracePt t="145548" x="4421188" y="2517775"/>
          <p14:tracePt t="145556" x="4321175" y="2517775"/>
          <p14:tracePt t="145565" x="4267200" y="2517775"/>
          <p14:tracePt t="145573" x="4175125" y="2517775"/>
          <p14:tracePt t="145581" x="4121150" y="2517775"/>
          <p14:tracePt t="145588" x="4094163" y="2517775"/>
          <p14:tracePt t="145598" x="4065588" y="2517775"/>
          <p14:tracePt t="145604" x="4048125" y="2517775"/>
          <p14:tracePt t="145612" x="4029075" y="2517775"/>
          <p14:tracePt t="145647" x="4021138" y="2517775"/>
          <p14:tracePt t="145789" x="4011613" y="2517775"/>
          <p14:tracePt t="145924" x="4021138" y="2508250"/>
          <p14:tracePt t="145933" x="4029075" y="2498725"/>
          <p14:tracePt t="145949" x="4029075" y="2489200"/>
          <p14:tracePt t="145965" x="4038600" y="2489200"/>
          <p14:tracePt t="145975" x="4048125" y="2481263"/>
          <p14:tracePt t="145980" x="4057650" y="2471738"/>
          <p14:tracePt t="145996" x="4057650" y="2462213"/>
          <p14:tracePt t="146021" x="4057650" y="2452688"/>
          <p14:tracePt t="146052" x="4065588" y="2444750"/>
          <p14:tracePt t="146069" x="4065588" y="2425700"/>
          <p14:tracePt t="146094" x="4065588" y="2416175"/>
          <p14:tracePt t="146101" x="4075113" y="2398713"/>
          <p14:tracePt t="146109" x="4075113" y="2389188"/>
          <p14:tracePt t="146118" x="4075113" y="2379663"/>
          <p14:tracePt t="146126" x="4084638" y="2371725"/>
          <p14:tracePt t="146134" x="4094163" y="2362200"/>
          <p14:tracePt t="146246" x="4094163" y="2371725"/>
          <p14:tracePt t="146258" x="4094163" y="2389188"/>
          <p14:tracePt t="146262" x="4102100" y="2416175"/>
          <p14:tracePt t="146274" x="4102100" y="2444750"/>
          <p14:tracePt t="146276" x="4121150" y="2481263"/>
          <p14:tracePt t="146285" x="4121150" y="2508250"/>
          <p14:tracePt t="146292" x="4129088" y="2535238"/>
          <p14:tracePt t="146300" x="4138613" y="2554288"/>
          <p14:tracePt t="146308" x="4138613" y="2571750"/>
          <p14:tracePt t="146317" x="4138613" y="2598738"/>
          <p14:tracePt t="146324" x="4148138" y="2617788"/>
          <p14:tracePt t="146340" x="4148138" y="2625725"/>
          <p14:tracePt t="146348" x="4148138" y="2644775"/>
          <p14:tracePt t="146537" x="4148138" y="2625725"/>
          <p14:tracePt t="146560" x="4148138" y="2589213"/>
          <p14:tracePt t="146568" x="4148138" y="2581275"/>
          <p14:tracePt t="146572" x="4148138" y="2571750"/>
          <p14:tracePt t="146580" x="4148138" y="2544763"/>
          <p14:tracePt t="146596" x="4148138" y="2535238"/>
          <p14:tracePt t="146614" x="4148138" y="2525713"/>
          <p14:tracePt t="146880" x="4148138" y="2535238"/>
          <p14:tracePt t="146900" x="4138613" y="2544763"/>
          <p14:tracePt t="146956" x="4129088" y="2571750"/>
          <p14:tracePt t="147166" x="4121150" y="2581275"/>
          <p14:tracePt t="147214" x="4121150" y="2589213"/>
          <p14:tracePt t="147226" x="4121150" y="2608263"/>
          <p14:tracePt t="147244" x="4121150" y="2617788"/>
          <p14:tracePt t="147260" x="4121150" y="2625725"/>
          <p14:tracePt t="147300" x="4121150" y="2635250"/>
          <p14:tracePt t="147316" x="4138613" y="2635250"/>
          <p14:tracePt t="147326" x="4148138" y="2635250"/>
          <p14:tracePt t="147338" x="4157663" y="2635250"/>
          <p14:tracePt t="147342" x="4175125" y="2635250"/>
          <p14:tracePt t="147349" x="4184650" y="2635250"/>
          <p14:tracePt t="147357" x="4194175" y="2635250"/>
          <p14:tracePt t="147365" x="4211638" y="2635250"/>
          <p14:tracePt t="147381" x="4221163" y="2635250"/>
          <p14:tracePt t="147391" x="4230688" y="2635250"/>
          <p14:tracePt t="147416" x="4238625" y="2635250"/>
          <p14:tracePt t="147453" x="4248150" y="2635250"/>
          <p14:tracePt t="147635" x="4257675" y="2635250"/>
          <p14:tracePt t="147645" x="4257675" y="2625725"/>
          <p14:tracePt t="147653" x="4257675" y="2617788"/>
          <p14:tracePt t="147669" x="4257675" y="2608263"/>
          <p14:tracePt t="147676" x="4257675" y="2589213"/>
          <p14:tracePt t="147687" x="4257675" y="2581275"/>
          <p14:tracePt t="147695" x="4257675" y="2571750"/>
          <p14:tracePt t="147702" x="4257675" y="2562225"/>
          <p14:tracePt t="147709" x="4257675" y="2554288"/>
          <p14:tracePt t="147717" x="4257675" y="2544763"/>
          <p14:tracePt t="147724" x="4257675" y="2535238"/>
          <p14:tracePt t="147732" x="4257675" y="2508250"/>
          <p14:tracePt t="147740" x="4257675" y="2489200"/>
          <p14:tracePt t="147748" x="4257675" y="2462213"/>
          <p14:tracePt t="147756" x="4257675" y="2444750"/>
          <p14:tracePt t="147764" x="4257675" y="2416175"/>
          <p14:tracePt t="147772" x="4267200" y="2379663"/>
          <p14:tracePt t="147788" x="4275138" y="2352675"/>
          <p14:tracePt t="147796" x="4275138" y="2335213"/>
          <p14:tracePt t="147804" x="4284663" y="2316163"/>
          <p14:tracePt t="147813" x="4284663" y="2306638"/>
          <p14:tracePt t="147821" x="4284663" y="2298700"/>
          <p14:tracePt t="147828" x="4284663" y="2279650"/>
          <p14:tracePt t="147837" x="4294188" y="2270125"/>
          <p14:tracePt t="147844" x="4303713" y="2262188"/>
          <p14:tracePt t="147853" x="4311650" y="2252663"/>
          <p14:tracePt t="148302" x="4311650" y="2262188"/>
          <p14:tracePt t="148322" x="4311650" y="2270125"/>
          <p14:tracePt t="148638" x="4367213" y="2279650"/>
          <p14:tracePt t="148649" x="4494213" y="2279650"/>
          <p14:tracePt t="148652" x="4659313" y="2279650"/>
          <p14:tracePt t="148660" x="4859338" y="2279650"/>
          <p14:tracePt t="148668" x="5032375" y="2279650"/>
          <p14:tracePt t="148676" x="5260975" y="2279650"/>
          <p14:tracePt t="148684" x="5434013" y="2279650"/>
          <p14:tracePt t="148692" x="5616575" y="2279650"/>
          <p14:tracePt t="148700" x="5761038" y="2279650"/>
          <p14:tracePt t="148708" x="5853113" y="2279650"/>
          <p14:tracePt t="148716" x="5916613" y="2279650"/>
          <p14:tracePt t="148724" x="5943600" y="2279650"/>
          <p14:tracePt t="148732" x="5953125" y="2279650"/>
          <p14:tracePt t="148900" x="5962650" y="2289175"/>
          <p14:tracePt t="148932" x="5953125" y="2298700"/>
          <p14:tracePt t="148940" x="5943600" y="2306638"/>
          <p14:tracePt t="148957" x="5916613" y="2316163"/>
          <p14:tracePt t="148964" x="5907088" y="2316163"/>
          <p14:tracePt t="148972" x="5899150" y="2325688"/>
          <p14:tracePt t="148980" x="5880100" y="2325688"/>
          <p14:tracePt t="148989" x="5862638" y="2335213"/>
          <p14:tracePt t="148998" x="5853113" y="2343150"/>
          <p14:tracePt t="149026" x="5834063" y="2343150"/>
          <p14:tracePt t="149053" x="5826125" y="2343150"/>
          <p14:tracePt t="149060" x="5816600" y="2352675"/>
          <p14:tracePt t="149118" x="5797550" y="2352675"/>
          <p14:tracePt t="149166" x="5789613" y="2352675"/>
          <p14:tracePt t="149180" x="5780088" y="2352675"/>
          <p14:tracePt t="149205" x="5770563" y="2352675"/>
          <p14:tracePt t="149212" x="5761038" y="2352675"/>
          <p14:tracePt t="149221" x="5753100" y="2352675"/>
          <p14:tracePt t="149228" x="5743575" y="2352675"/>
          <p14:tracePt t="149237" x="5734050" y="2352675"/>
          <p14:tracePt t="149244" x="5716588" y="2352675"/>
          <p14:tracePt t="149272" x="5707063" y="2352675"/>
          <p14:tracePt t="149276" x="5697538" y="2352675"/>
          <p14:tracePt t="149284" x="5680075" y="2352675"/>
          <p14:tracePt t="149301" x="5670550" y="2352675"/>
          <p14:tracePt t="149308" x="5661025" y="2362200"/>
          <p14:tracePt t="149340" x="5634038" y="2371725"/>
          <p14:tracePt t="149356" x="5624513" y="2371725"/>
          <p14:tracePt t="149373" x="5607050" y="2379663"/>
          <p14:tracePt t="149392" x="5597525" y="2389188"/>
          <p14:tracePt t="149404" x="5588000" y="2389188"/>
          <p14:tracePt t="149421" x="5580063" y="2389188"/>
          <p14:tracePt t="149436" x="5570538" y="2389188"/>
          <p14:tracePt t="149454" x="5561013" y="2389188"/>
          <p14:tracePt t="149463" x="5551488" y="2389188"/>
          <p14:tracePt t="149477" x="5534025" y="2389188"/>
          <p14:tracePt t="149645" x="5524500" y="2389188"/>
          <p14:tracePt t="149782" x="5514975" y="2379663"/>
          <p14:tracePt t="149806" x="5507038" y="2379663"/>
          <p14:tracePt t="149828" x="5487988" y="2389188"/>
          <p14:tracePt t="149852" x="5478463" y="2398713"/>
          <p14:tracePt t="150093" x="5470525" y="2408238"/>
          <p14:tracePt t="150110" x="5461000" y="2408238"/>
          <p14:tracePt t="150172" x="5461000" y="2416175"/>
          <p14:tracePt t="150929" x="5451475" y="2416175"/>
          <p14:tracePt t="151118" x="5441950" y="2425700"/>
          <p14:tracePt t="151263" x="5434013" y="2435225"/>
          <p14:tracePt t="151274" x="5434013" y="2444750"/>
          <p14:tracePt t="151276" x="5434013" y="2462213"/>
          <p14:tracePt t="151308" x="5424488" y="2462213"/>
          <p14:tracePt t="151687" x="5414963" y="2462213"/>
          <p14:tracePt t="151694" x="5405438" y="2471738"/>
          <p14:tracePt t="151717" x="5397500" y="2471738"/>
          <p14:tracePt t="151740" x="5387975" y="2471738"/>
          <p14:tracePt t="151764" x="5368925" y="2481263"/>
          <p14:tracePt t="151780" x="5360988" y="2481263"/>
          <p14:tracePt t="151796" x="5351463" y="2481263"/>
          <p14:tracePt t="151804" x="5341938" y="2481263"/>
          <p14:tracePt t="151812" x="5314950" y="2481263"/>
          <p14:tracePt t="151821" x="5297488" y="2471738"/>
          <p14:tracePt t="151828" x="5287963" y="2471738"/>
          <p14:tracePt t="151837" x="5260975" y="2471738"/>
          <p14:tracePt t="151844" x="5224463" y="2462213"/>
          <p14:tracePt t="151854" x="5187950" y="2462213"/>
          <p14:tracePt t="151860" x="5132388" y="2462213"/>
          <p14:tracePt t="151868" x="5078413" y="2462213"/>
          <p14:tracePt t="151876" x="4986338" y="2444750"/>
          <p14:tracePt t="151892" x="4913313" y="2444750"/>
          <p14:tracePt t="151894" x="4813300" y="2435225"/>
          <p14:tracePt t="151900" x="4686300" y="2408238"/>
          <p14:tracePt t="151908" x="4576763" y="2389188"/>
          <p14:tracePt t="151916" x="4484688" y="2389188"/>
          <p14:tracePt t="151924" x="4367213" y="2379663"/>
          <p14:tracePt t="151932" x="4294188" y="2362200"/>
          <p14:tracePt t="151940" x="4221163" y="2362200"/>
          <p14:tracePt t="151948" x="4175125" y="2343150"/>
          <p14:tracePt t="151956" x="4111625" y="2335213"/>
          <p14:tracePt t="151965" x="4075113" y="2335213"/>
          <p14:tracePt t="151975" x="4021138" y="2335213"/>
          <p14:tracePt t="151981" x="3956050" y="2316163"/>
          <p14:tracePt t="151988" x="3902075" y="2316163"/>
          <p14:tracePt t="151996" x="3846513" y="2316163"/>
          <p14:tracePt t="152004" x="3792538" y="2316163"/>
          <p14:tracePt t="152012" x="3709988" y="2306638"/>
          <p14:tracePt t="152021" x="3656013" y="2306638"/>
          <p14:tracePt t="152028" x="3592513" y="2279650"/>
          <p14:tracePt t="152039" x="3556000" y="2279650"/>
          <p14:tracePt t="152045" x="3509963" y="2270125"/>
          <p14:tracePt t="152057" x="3482975" y="2270125"/>
          <p14:tracePt t="152062" x="3446463" y="2262188"/>
          <p14:tracePt t="152071" x="3427413" y="2262188"/>
          <p14:tracePt t="152076" x="3409950" y="2262188"/>
          <p14:tracePt t="152084" x="3400425" y="2262188"/>
          <p14:tracePt t="152092" x="3382963" y="2262188"/>
          <p14:tracePt t="152100" x="3363913" y="2262188"/>
          <p14:tracePt t="152108" x="3354388" y="2262188"/>
          <p14:tracePt t="152116" x="3346450" y="2262188"/>
          <p14:tracePt t="152125" x="3336925" y="2262188"/>
          <p14:tracePt t="152133" x="3300413" y="2270125"/>
          <p14:tracePt t="152141" x="3263900" y="2298700"/>
          <p14:tracePt t="152149" x="3227388" y="2298700"/>
          <p14:tracePt t="152157" x="3190875" y="2306638"/>
          <p14:tracePt t="152165" x="3127375" y="2325688"/>
          <p14:tracePt t="152172" x="3035300" y="2343150"/>
          <p14:tracePt t="152180" x="2954338" y="2343150"/>
          <p14:tracePt t="152188" x="2898775" y="2343150"/>
          <p14:tracePt t="152196" x="2825750" y="2352675"/>
          <p14:tracePt t="152204" x="2752725" y="2352675"/>
          <p14:tracePt t="152212" x="2708275" y="2352675"/>
          <p14:tracePt t="152223" x="2652713" y="2352675"/>
          <p14:tracePt t="152228" x="2616200" y="2352675"/>
          <p14:tracePt t="152237" x="2598738" y="2352675"/>
          <p14:tracePt t="152244" x="2579688" y="2352675"/>
          <p14:tracePt t="152253" x="2570163" y="2352675"/>
          <p14:tracePt t="152277" x="2562225" y="2352675"/>
          <p14:tracePt t="152316" x="2552700" y="2352675"/>
          <p14:tracePt t="152340" x="2543175" y="2352675"/>
          <p14:tracePt t="152374" x="2533650" y="2352675"/>
          <p14:tracePt t="152516" x="2525713" y="2362200"/>
          <p14:tracePt t="152525" x="2516188" y="2379663"/>
          <p14:tracePt t="152532" x="2516188" y="2398713"/>
          <p14:tracePt t="152540" x="2516188" y="2416175"/>
          <p14:tracePt t="152548" x="2516188" y="2435225"/>
          <p14:tracePt t="152556" x="2516188" y="2462213"/>
          <p14:tracePt t="152564" x="2506663" y="2481263"/>
          <p14:tracePt t="152573" x="2506663" y="2489200"/>
          <p14:tracePt t="152582" x="2506663" y="2517775"/>
          <p14:tracePt t="152589" x="2506663" y="2535238"/>
          <p14:tracePt t="152602" x="2506663" y="2554288"/>
          <p14:tracePt t="152612" x="2506663" y="2562225"/>
          <p14:tracePt t="152620" x="2506663" y="2571750"/>
          <p14:tracePt t="152628" x="2506663" y="2589213"/>
          <p14:tracePt t="152636" x="2506663" y="2598738"/>
          <p14:tracePt t="152645" x="2506663" y="2608263"/>
          <p14:tracePt t="152661" x="2506663" y="2617788"/>
          <p14:tracePt t="152676" x="2506663" y="2625725"/>
          <p14:tracePt t="152694" x="2506663" y="2635250"/>
          <p14:tracePt t="152700" x="2506663" y="2644775"/>
          <p14:tracePt t="152724" x="2506663" y="2654300"/>
          <p14:tracePt t="152748" x="2516188" y="2662238"/>
          <p14:tracePt t="152789" x="2525713" y="2662238"/>
          <p14:tracePt t="152796" x="2533650" y="2662238"/>
          <p14:tracePt t="152805" x="2552700" y="2662238"/>
          <p14:tracePt t="152812" x="2562225" y="2662238"/>
          <p14:tracePt t="152822" x="2579688" y="2662238"/>
          <p14:tracePt t="152828" x="2598738" y="2662238"/>
          <p14:tracePt t="152837" x="2606675" y="2662238"/>
          <p14:tracePt t="152844" x="2643188" y="2662238"/>
          <p14:tracePt t="152853" x="2671763" y="2662238"/>
          <p14:tracePt t="152860" x="2708275" y="2662238"/>
          <p14:tracePt t="152868" x="2762250" y="2662238"/>
          <p14:tracePt t="152891" x="2917825" y="2654300"/>
          <p14:tracePt t="152894" x="2998788" y="2625725"/>
          <p14:tracePt t="152900" x="3054350" y="2625725"/>
          <p14:tracePt t="152908" x="3127375" y="2617788"/>
          <p14:tracePt t="152918" x="3171825" y="2617788"/>
          <p14:tracePt t="152927" x="3200400" y="2608263"/>
          <p14:tracePt t="152933" x="3227388" y="2608263"/>
          <p14:tracePt t="152944" x="3244850" y="2598738"/>
          <p14:tracePt t="152949" x="3263900" y="2598738"/>
          <p14:tracePt t="152958" x="3273425" y="2598738"/>
          <p14:tracePt t="153061" x="3281363" y="2589213"/>
          <p14:tracePt t="153077" x="3281363" y="2581275"/>
          <p14:tracePt t="153110" x="3281363" y="2571750"/>
          <p14:tracePt t="153208" x="3281363" y="2554288"/>
          <p14:tracePt t="153242" x="3281363" y="2535238"/>
          <p14:tracePt t="153262" x="3273425" y="2535238"/>
          <p14:tracePt t="153273" x="3254375" y="2535238"/>
          <p14:tracePt t="153279" x="3227388" y="2535238"/>
          <p14:tracePt t="153289" x="3181350" y="2535238"/>
          <p14:tracePt t="153292" x="3127375" y="2535238"/>
          <p14:tracePt t="153300" x="3090863" y="2535238"/>
          <p14:tracePt t="153308" x="3044825" y="2544763"/>
          <p14:tracePt t="153318" x="3017838" y="2554288"/>
          <p14:tracePt t="153325" x="2990850" y="2554288"/>
          <p14:tracePt t="153333" x="2971800" y="2562225"/>
          <p14:tracePt t="153341" x="2935288" y="2581275"/>
          <p14:tracePt t="153350" x="2925763" y="2581275"/>
          <p14:tracePt t="153356" x="2925763" y="2589213"/>
          <p14:tracePt t="153372" x="2917825" y="2589213"/>
          <p14:tracePt t="153380" x="2898775" y="2598738"/>
          <p14:tracePt t="153388" x="2889250" y="2608263"/>
          <p14:tracePt t="153397" x="2881313" y="2608263"/>
          <p14:tracePt t="153405" x="2862263" y="2617788"/>
          <p14:tracePt t="153414" x="2844800" y="2635250"/>
          <p14:tracePt t="153426" x="2835275" y="2644775"/>
          <p14:tracePt t="153428" x="2825750" y="2644775"/>
          <p14:tracePt t="153437" x="2817813" y="2654300"/>
          <p14:tracePt t="153444" x="2808288" y="2654300"/>
          <p14:tracePt t="153453" x="2789238" y="2662238"/>
          <p14:tracePt t="153460" x="2781300" y="2671763"/>
          <p14:tracePt t="153668" x="2762250" y="2690813"/>
          <p14:tracePt t="153684" x="2744788" y="2708275"/>
          <p14:tracePt t="153700" x="2744788" y="2717800"/>
          <p14:tracePt t="153708" x="2735263" y="2727325"/>
          <p14:tracePt t="153716" x="2725738" y="2735263"/>
          <p14:tracePt t="153724" x="2716213" y="2744788"/>
          <p14:tracePt t="153732" x="2708275" y="2754313"/>
          <p14:tracePt t="153740" x="2708275" y="2763838"/>
          <p14:tracePt t="153749" x="2698750" y="2771775"/>
          <p14:tracePt t="153756" x="2679700" y="2781300"/>
          <p14:tracePt t="153764" x="2643188" y="2800350"/>
          <p14:tracePt t="153772" x="2625725" y="2817813"/>
          <p14:tracePt t="153780" x="2606675" y="2827338"/>
          <p14:tracePt t="153788" x="2552700" y="2863850"/>
          <p14:tracePt t="153797" x="2506663" y="2863850"/>
          <p14:tracePt t="153807" x="2470150" y="2881313"/>
          <p14:tracePt t="153813" x="2389188" y="2909888"/>
          <p14:tracePt t="153821" x="2343150" y="2917825"/>
          <p14:tracePt t="153829" x="2324100" y="2917825"/>
          <p14:tracePt t="153838" x="2270125" y="2917825"/>
          <p14:tracePt t="153850" x="2233613" y="2936875"/>
          <p14:tracePt t="153853" x="2187575" y="2936875"/>
          <p14:tracePt t="153860" x="2160588" y="2936875"/>
          <p14:tracePt t="153873" x="2133600" y="2936875"/>
          <p14:tracePt t="153878" x="2106613" y="2936875"/>
          <p14:tracePt t="153885" x="2087563" y="2936875"/>
          <p14:tracePt t="153892" x="2041525" y="2936875"/>
          <p14:tracePt t="153902" x="2024063" y="2936875"/>
          <p14:tracePt t="153910" x="1997075" y="2927350"/>
          <p14:tracePt t="153917" x="1987550" y="2927350"/>
          <p14:tracePt t="153925" x="1978025" y="2917825"/>
          <p14:tracePt t="153933" x="1968500" y="2909888"/>
          <p14:tracePt t="153941" x="1951038" y="2873375"/>
          <p14:tracePt t="153950" x="1941513" y="2863850"/>
          <p14:tracePt t="153959" x="1941513" y="2836863"/>
          <p14:tracePt t="153965" x="1931988" y="2817813"/>
          <p14:tracePt t="153980" x="1931988" y="2790825"/>
          <p14:tracePt t="153988" x="1931988" y="2781300"/>
          <p14:tracePt t="153997" x="1931988" y="2771775"/>
          <p14:tracePt t="154005" x="1931988" y="2744788"/>
          <p14:tracePt t="154012" x="1931988" y="2727325"/>
          <p14:tracePt t="154020" x="1931988" y="2698750"/>
          <p14:tracePt t="154028" x="1931988" y="2681288"/>
          <p14:tracePt t="154037" x="1931988" y="2654300"/>
          <p14:tracePt t="154044" x="1931988" y="2608263"/>
          <p14:tracePt t="154053" x="1931988" y="2598738"/>
          <p14:tracePt t="154060" x="1931988" y="2554288"/>
          <p14:tracePt t="154070" x="1931988" y="2535238"/>
          <p14:tracePt t="154076" x="1931988" y="2508250"/>
          <p14:tracePt t="154084" x="1931988" y="2489200"/>
          <p14:tracePt t="154092" x="1931988" y="2462213"/>
          <p14:tracePt t="154100" x="1931988" y="2452688"/>
          <p14:tracePt t="154108" x="1951038" y="2425700"/>
          <p14:tracePt t="154117" x="1960563" y="2416175"/>
          <p14:tracePt t="154125" x="1960563" y="2398713"/>
          <p14:tracePt t="154142" x="1968500" y="2379663"/>
          <p14:tracePt t="154149" x="1997075" y="2362200"/>
          <p14:tracePt t="154157" x="1997075" y="2352675"/>
          <p14:tracePt t="154176" x="2014538" y="2335213"/>
          <p14:tracePt t="154181" x="2033588" y="2325688"/>
          <p14:tracePt t="154191" x="2051050" y="2316163"/>
          <p14:tracePt t="154197" x="2097088" y="2306638"/>
          <p14:tracePt t="154205" x="2124075" y="2298700"/>
          <p14:tracePt t="154213" x="2160588" y="2279650"/>
          <p14:tracePt t="154225" x="2214563" y="2279650"/>
          <p14:tracePt t="154228" x="2287588" y="2262188"/>
          <p14:tracePt t="154239" x="2333625" y="2262188"/>
          <p14:tracePt t="154245" x="2370138" y="2262188"/>
          <p14:tracePt t="154256" x="2425700" y="2262188"/>
          <p14:tracePt t="154262" x="2479675" y="2262188"/>
          <p14:tracePt t="154273" x="2525713" y="2262188"/>
          <p14:tracePt t="154277" x="2570163" y="2279650"/>
          <p14:tracePt t="154290" x="2598738" y="2298700"/>
          <p14:tracePt t="154293" x="2652713" y="2335213"/>
          <p14:tracePt t="154301" x="2689225" y="2352675"/>
          <p14:tracePt t="154310" x="2708275" y="2371725"/>
          <p14:tracePt t="154323" x="2716213" y="2379663"/>
          <p14:tracePt t="154326" x="2735263" y="2408238"/>
          <p14:tracePt t="154333" x="2744788" y="2425700"/>
          <p14:tracePt t="154341" x="2752725" y="2452688"/>
          <p14:tracePt t="154348" x="2752725" y="2471738"/>
          <p14:tracePt t="154356" x="2752725" y="2489200"/>
          <p14:tracePt t="154364" x="2752725" y="2517775"/>
          <p14:tracePt t="154372" x="2752725" y="2562225"/>
          <p14:tracePt t="154380" x="2752725" y="2581275"/>
          <p14:tracePt t="154388" x="2752725" y="2617788"/>
          <p14:tracePt t="154396" x="2752725" y="2644775"/>
          <p14:tracePt t="154404" x="2752725" y="2681288"/>
          <p14:tracePt t="154412" x="2752725" y="2708275"/>
          <p14:tracePt t="154420" x="2752725" y="2727325"/>
          <p14:tracePt t="154428" x="2752725" y="2763838"/>
          <p14:tracePt t="154437" x="2752725" y="2790825"/>
          <p14:tracePt t="154444" x="2752725" y="2800350"/>
          <p14:tracePt t="154453" x="2752725" y="2817813"/>
          <p14:tracePt t="154461" x="2752725" y="2836863"/>
          <p14:tracePt t="154469" x="2744788" y="2854325"/>
          <p14:tracePt t="154476" x="2735263" y="2863850"/>
          <p14:tracePt t="154484" x="2725738" y="2873375"/>
          <p14:tracePt t="154492" x="2708275" y="2890838"/>
          <p14:tracePt t="154500" x="2689225" y="2890838"/>
          <p14:tracePt t="154508" x="2662238" y="2900363"/>
          <p14:tracePt t="154516" x="2643188" y="2900363"/>
          <p14:tracePt t="154524" x="2598738" y="2909888"/>
          <p14:tracePt t="154535" x="2570163" y="2909888"/>
          <p14:tracePt t="154540" x="2543175" y="2917825"/>
          <p14:tracePt t="154553" x="2489200" y="2917825"/>
          <p14:tracePt t="154556" x="2443163" y="2917825"/>
          <p14:tracePt t="154565" x="2406650" y="2917825"/>
          <p14:tracePt t="154572" x="2379663" y="2917825"/>
          <p14:tracePt t="154580" x="2333625" y="2917825"/>
          <p14:tracePt t="154588" x="2297113" y="2917825"/>
          <p14:tracePt t="154597" x="2287588" y="2917825"/>
          <p14:tracePt t="154604" x="2260600" y="2917825"/>
          <p14:tracePt t="154612" x="2243138" y="2917825"/>
          <p14:tracePt t="154621" x="2233613" y="2917825"/>
          <p14:tracePt t="154628" x="2197100" y="2900363"/>
          <p14:tracePt t="154637" x="2179638" y="2881313"/>
          <p14:tracePt t="154644" x="2170113" y="2873375"/>
          <p14:tracePt t="154653" x="2151063" y="2854325"/>
          <p14:tracePt t="154660" x="2143125" y="2836863"/>
          <p14:tracePt t="154672" x="2133600" y="2808288"/>
          <p14:tracePt t="154677" x="2114550" y="2771775"/>
          <p14:tracePt t="154685" x="2114550" y="2763838"/>
          <p14:tracePt t="154693" x="2106613" y="2744788"/>
          <p14:tracePt t="154700" x="2106613" y="2708275"/>
          <p14:tracePt t="154708" x="2097088" y="2690813"/>
          <p14:tracePt t="154716" x="2087563" y="2662238"/>
          <p14:tracePt t="154724" x="2087563" y="2654300"/>
          <p14:tracePt t="154732" x="2087563" y="2625725"/>
          <p14:tracePt t="154740" x="2060575" y="2608263"/>
          <p14:tracePt t="154756" x="2060575" y="2598738"/>
          <p14:tracePt t="154765" x="2060575" y="2581275"/>
          <p14:tracePt t="154772" x="2060575" y="2571750"/>
          <p14:tracePt t="154780" x="2060575" y="2562225"/>
          <p14:tracePt t="154788" x="2060575" y="2544763"/>
          <p14:tracePt t="154804" x="2060575" y="2535238"/>
          <p14:tracePt t="154812" x="2060575" y="2525713"/>
          <p14:tracePt t="154820" x="2060575" y="2517775"/>
          <p14:tracePt t="154828" x="2060575" y="2498725"/>
          <p14:tracePt t="154853" x="2060575" y="2489200"/>
          <p14:tracePt t="154861" x="2060575" y="2481263"/>
          <p14:tracePt t="154900" x="2060575" y="2471738"/>
          <p14:tracePt t="154972" x="2041525" y="2471738"/>
          <p14:tracePt t="154980" x="2005013" y="2471738"/>
          <p14:tracePt t="154990" x="1978025" y="2471738"/>
          <p14:tracePt t="154998" x="1968500" y="2471738"/>
          <p14:tracePt t="155007" x="1941513" y="2452688"/>
          <p14:tracePt t="155023" x="1924050" y="2452688"/>
          <p14:tracePt t="155029" x="1914525" y="2444750"/>
          <p14:tracePt t="155078" x="1905000" y="2435225"/>
          <p14:tracePt t="155148" x="1905000" y="2425700"/>
          <p14:tracePt t="155164" x="1905000" y="2416175"/>
          <p14:tracePt t="155172" x="1905000" y="2408238"/>
          <p14:tracePt t="155180" x="1924050" y="2398713"/>
          <p14:tracePt t="155196" x="1931988" y="2389188"/>
          <p14:tracePt t="155204" x="1941513" y="2371725"/>
          <p14:tracePt t="155212" x="1951038" y="2371725"/>
          <p14:tracePt t="155220" x="1960563" y="2371725"/>
          <p14:tracePt t="155228" x="1968500" y="2362200"/>
          <p14:tracePt t="155237" x="1978025" y="2362200"/>
          <p14:tracePt t="155244" x="1997075" y="2352675"/>
          <p14:tracePt t="155254" x="2005013" y="2352675"/>
          <p14:tracePt t="155270" x="2014538" y="2352675"/>
          <p14:tracePt t="155276" x="2041525" y="2343150"/>
          <p14:tracePt t="155284" x="2051050" y="2335213"/>
          <p14:tracePt t="155292" x="2060575" y="2325688"/>
          <p14:tracePt t="155308" x="2078038" y="2325688"/>
          <p14:tracePt t="155398" x="2087563" y="2325688"/>
          <p14:tracePt t="155413" x="2087563" y="2335213"/>
          <p14:tracePt t="155429" x="2087563" y="2352675"/>
          <p14:tracePt t="155437" x="2087563" y="2371725"/>
          <p14:tracePt t="155451" x="2087563" y="2398713"/>
          <p14:tracePt t="155454" x="2087563" y="2416175"/>
          <p14:tracePt t="155462" x="2087563" y="2462213"/>
          <p14:tracePt t="155472" x="2087563" y="2481263"/>
          <p14:tracePt t="155481" x="2087563" y="2508250"/>
          <p14:tracePt t="155484" x="2087563" y="2525713"/>
          <p14:tracePt t="155492" x="2087563" y="2554288"/>
          <p14:tracePt t="155500" x="2087563" y="2571750"/>
          <p14:tracePt t="155508" x="2087563" y="2589213"/>
          <p14:tracePt t="155517" x="2087563" y="2608263"/>
          <p14:tracePt t="155526" x="2087563" y="2617788"/>
          <p14:tracePt t="155533" x="2087563" y="2625725"/>
          <p14:tracePt t="155541" x="2087563" y="2635250"/>
          <p14:tracePt t="155551" x="2087563" y="2644775"/>
          <p14:tracePt t="155556" x="2087563" y="2654300"/>
          <p14:tracePt t="155573" x="2087563" y="2671763"/>
          <p14:tracePt t="155589" x="2087563" y="2681288"/>
          <p14:tracePt t="155621" x="2087563" y="2690813"/>
          <p14:tracePt t="155636" x="2087563" y="2708275"/>
          <p14:tracePt t="155653" x="2087563" y="2717800"/>
          <p14:tracePt t="155669" x="2087563" y="2727325"/>
          <p14:tracePt t="155676" x="2087563" y="2735263"/>
          <p14:tracePt t="155692" x="2087563" y="2754313"/>
          <p14:tracePt t="155709" x="2087563" y="2763838"/>
          <p14:tracePt t="155820" x="2087563" y="2771775"/>
          <p14:tracePt t="155836" x="2087563" y="2781300"/>
          <p14:tracePt t="155845" x="2087563" y="2790825"/>
          <p14:tracePt t="155862" x="2087563" y="2800350"/>
          <p14:tracePt t="155880" x="2078038" y="2800350"/>
          <p14:tracePt t="156838" x="2087563" y="2800350"/>
          <p14:tracePt t="156846" x="2106613" y="2800350"/>
          <p14:tracePt t="156852" x="2170113" y="2800350"/>
          <p14:tracePt t="156860" x="2260600" y="2800350"/>
          <p14:tracePt t="156869" x="2343150" y="2800350"/>
          <p14:tracePt t="156890" x="2543175" y="2800350"/>
          <p14:tracePt t="156894" x="2635250" y="2800350"/>
          <p14:tracePt t="156900" x="2725738" y="2800350"/>
          <p14:tracePt t="156909" x="2781300" y="2800350"/>
          <p14:tracePt t="156916" x="2835275" y="2800350"/>
          <p14:tracePt t="156924" x="2881313" y="2800350"/>
          <p14:tracePt t="156932" x="2898775" y="2800350"/>
          <p14:tracePt t="156942" x="2908300" y="2800350"/>
          <p14:tracePt t="156948" x="2917825" y="2800350"/>
          <p14:tracePt t="156964" x="2925763" y="2800350"/>
          <p14:tracePt t="156972" x="2935288" y="2790825"/>
          <p14:tracePt t="157468" x="2925763" y="2781300"/>
          <p14:tracePt t="157486" x="2925763" y="2771775"/>
          <p14:tracePt t="157508" x="2925763" y="2763838"/>
          <p14:tracePt t="157540" x="2925763" y="2754313"/>
          <p14:tracePt t="157574" x="2925763" y="2744788"/>
          <p14:tracePt t="157654" x="2935288" y="2735263"/>
          <p14:tracePt t="157667" x="2944813" y="2727325"/>
          <p14:tracePt t="157671" x="2971800" y="2727325"/>
          <p14:tracePt t="157680" x="3008313" y="2727325"/>
          <p14:tracePt t="157685" x="3035300" y="2727325"/>
          <p14:tracePt t="157692" x="3090863" y="2727325"/>
          <p14:tracePt t="157700" x="3154363" y="2727325"/>
          <p14:tracePt t="157708" x="3208338" y="2727325"/>
          <p14:tracePt t="157716" x="3300413" y="2727325"/>
          <p14:tracePt t="157724" x="3354388" y="2727325"/>
          <p14:tracePt t="157732" x="3409950" y="2727325"/>
          <p14:tracePt t="157740" x="3455988" y="2727325"/>
          <p14:tracePt t="157748" x="3519488" y="2727325"/>
          <p14:tracePt t="157756" x="3582988" y="2727325"/>
          <p14:tracePt t="157764" x="3636963" y="2735263"/>
          <p14:tracePt t="157772" x="3702050" y="2735263"/>
          <p14:tracePt t="157780" x="3756025" y="2754313"/>
          <p14:tracePt t="157788" x="3838575" y="2781300"/>
          <p14:tracePt t="157796" x="3911600" y="2781300"/>
          <p14:tracePt t="157804" x="3984625" y="2790825"/>
          <p14:tracePt t="157812" x="4084638" y="2808288"/>
          <p14:tracePt t="157821" x="4157663" y="2808288"/>
          <p14:tracePt t="157828" x="4248150" y="2817813"/>
          <p14:tracePt t="157837" x="4357688" y="2817813"/>
          <p14:tracePt t="157844" x="4440238" y="2844800"/>
          <p14:tracePt t="157856" x="4549775" y="2854325"/>
          <p14:tracePt t="157862" x="4640263" y="2873375"/>
          <p14:tracePt t="157871" x="4713288" y="2873375"/>
          <p14:tracePt t="157890" x="4905375" y="2909888"/>
          <p14:tracePt t="157893" x="4986338" y="2927350"/>
          <p14:tracePt t="157900" x="5095875" y="2936875"/>
          <p14:tracePt t="157910" x="5151438" y="2936875"/>
          <p14:tracePt t="157916" x="5224463" y="2936875"/>
          <p14:tracePt t="157924" x="5287963" y="2936875"/>
          <p14:tracePt t="157932" x="5341938" y="2936875"/>
          <p14:tracePt t="157942" x="5397500" y="2936875"/>
          <p14:tracePt t="157950" x="5451475" y="2936875"/>
          <p14:tracePt t="157957" x="5534025" y="2917825"/>
          <p14:tracePt t="157965" x="5570538" y="2909888"/>
          <p14:tracePt t="157975" x="5616575" y="2900363"/>
          <p14:tracePt t="157980" x="5661025" y="2890838"/>
          <p14:tracePt t="157988" x="5688013" y="2873375"/>
          <p14:tracePt t="157996" x="5707063" y="2863850"/>
          <p14:tracePt t="158005" x="5716588" y="2863850"/>
          <p14:tracePt t="158012" x="5724525" y="2854325"/>
          <p14:tracePt t="158021" x="5734050" y="2854325"/>
          <p14:tracePt t="158036" x="5734050" y="2844800"/>
          <p14:tracePt t="158100" x="5734050" y="2836863"/>
          <p14:tracePt t="158132" x="5734050" y="2827338"/>
          <p14:tracePt t="158190" x="5734050" y="2817813"/>
          <p14:tracePt t="158206" x="5716588" y="2817813"/>
          <p14:tracePt t="158214" x="5688013" y="2817813"/>
          <p14:tracePt t="158226" x="5661025" y="2817813"/>
          <p14:tracePt t="158228" x="5624513" y="2817813"/>
          <p14:tracePt t="158237" x="5588000" y="2836863"/>
          <p14:tracePt t="158244" x="5524500" y="2836863"/>
          <p14:tracePt t="158255" x="5487988" y="2844800"/>
          <p14:tracePt t="158260" x="5414963" y="2844800"/>
          <p14:tracePt t="158269" x="5351463" y="2854325"/>
          <p14:tracePt t="158276" x="5278438" y="2854325"/>
          <p14:tracePt t="158284" x="5224463" y="2854325"/>
          <p14:tracePt t="158292" x="5151438" y="2854325"/>
          <p14:tracePt t="158300" x="5078413" y="2854325"/>
          <p14:tracePt t="158308" x="4995863" y="2854325"/>
          <p14:tracePt t="158316" x="4922838" y="2854325"/>
          <p14:tracePt t="158324" x="4868863" y="2854325"/>
          <p14:tracePt t="158332" x="4813300" y="2854325"/>
          <p14:tracePt t="158341" x="4759325" y="2854325"/>
          <p14:tracePt t="158348" x="4703763" y="2854325"/>
          <p14:tracePt t="158356" x="4622800" y="2854325"/>
          <p14:tracePt t="158364" x="4567238" y="2854325"/>
          <p14:tracePt t="158372" x="4513263" y="2854325"/>
          <p14:tracePt t="158380" x="4440238" y="2854325"/>
          <p14:tracePt t="158388" x="4367213" y="2854325"/>
          <p14:tracePt t="158396" x="4257675" y="2854325"/>
          <p14:tracePt t="158404" x="4165600" y="2854325"/>
          <p14:tracePt t="158412" x="4075113" y="2854325"/>
          <p14:tracePt t="158420" x="3992563" y="2854325"/>
          <p14:tracePt t="158428" x="3919538" y="2854325"/>
          <p14:tracePt t="158436" x="3883025" y="2854325"/>
          <p14:tracePt t="158444" x="3838575" y="2854325"/>
          <p14:tracePt t="158453" x="3783013" y="2854325"/>
          <p14:tracePt t="158460" x="3756025" y="2854325"/>
          <p14:tracePt t="158469" x="3719513" y="2854325"/>
          <p14:tracePt t="158476" x="3673475" y="2854325"/>
          <p14:tracePt t="158484" x="3636963" y="2854325"/>
          <p14:tracePt t="158492" x="3600450" y="2854325"/>
          <p14:tracePt t="158500" x="3573463" y="2854325"/>
          <p14:tracePt t="158508" x="3536950" y="2854325"/>
          <p14:tracePt t="158516" x="3519488" y="2854325"/>
          <p14:tracePt t="158525" x="3473450" y="2854325"/>
          <p14:tracePt t="158532" x="3455988" y="2854325"/>
          <p14:tracePt t="158540" x="3427413" y="2854325"/>
          <p14:tracePt t="158551" x="3409950" y="2854325"/>
          <p14:tracePt t="158556" x="3373438" y="2854325"/>
          <p14:tracePt t="158566" x="3346450" y="2854325"/>
          <p14:tracePt t="158572" x="3327400" y="2854325"/>
          <p14:tracePt t="158580" x="3290888" y="2854325"/>
          <p14:tracePt t="158588" x="3273425" y="2854325"/>
          <p14:tracePt t="158597" x="3263900" y="2854325"/>
          <p14:tracePt t="158604" x="3227388" y="2854325"/>
          <p14:tracePt t="158612" x="3200400" y="2854325"/>
          <p14:tracePt t="158621" x="3171825" y="2836863"/>
          <p14:tracePt t="158629" x="3127375" y="2836863"/>
          <p14:tracePt t="158637" x="3090863" y="2827338"/>
          <p14:tracePt t="158646" x="3054350" y="2808288"/>
          <p14:tracePt t="158653" x="3017838" y="2800350"/>
          <p14:tracePt t="158660" x="2971800" y="2781300"/>
          <p14:tracePt t="158669" x="2944813" y="2781300"/>
          <p14:tracePt t="158676" x="2925763" y="2771775"/>
          <p14:tracePt t="158685" x="2881313" y="2763838"/>
          <p14:tracePt t="158692" x="2862263" y="2763838"/>
          <p14:tracePt t="158700" x="2835275" y="2754313"/>
          <p14:tracePt t="158708" x="2808288" y="2754313"/>
          <p14:tracePt t="158716" x="2771775" y="2754313"/>
          <p14:tracePt t="158726" x="2744788" y="2754313"/>
          <p14:tracePt t="158734" x="2725738" y="2754313"/>
          <p14:tracePt t="158742" x="2698750" y="2754313"/>
          <p14:tracePt t="158750" x="2679700" y="2754313"/>
          <p14:tracePt t="158759" x="2662238" y="2754313"/>
          <p14:tracePt t="158766" x="2643188" y="2754313"/>
          <p14:tracePt t="158774" x="2625725" y="2754313"/>
          <p14:tracePt t="158782" x="2606675" y="2754313"/>
          <p14:tracePt t="158793" x="2598738" y="2754313"/>
          <p14:tracePt t="158797" x="2589213" y="2754313"/>
          <p14:tracePt t="158813" x="2570163" y="2754313"/>
          <p14:tracePt t="158829" x="2562225" y="2754313"/>
          <p14:tracePt t="158837" x="2552700" y="2744788"/>
          <p14:tracePt t="158845" x="2543175" y="2735263"/>
          <p14:tracePt t="158853" x="2533650" y="2727325"/>
          <p14:tracePt t="158870" x="2533650" y="2717800"/>
          <p14:tracePt t="158885" x="2525713" y="2708275"/>
          <p14:tracePt t="158909" x="2506663" y="2690813"/>
          <p14:tracePt t="158933" x="2489200" y="2681288"/>
          <p14:tracePt t="158959" x="2479675" y="2681288"/>
          <p14:tracePt t="158965" x="2462213" y="2671763"/>
          <p14:tracePt t="158980" x="2452688" y="2671763"/>
          <p14:tracePt t="158989" x="2443163" y="2662238"/>
          <p14:tracePt t="158997" x="2443163" y="2654300"/>
          <p14:tracePt t="159004" x="2433638" y="2644775"/>
          <p14:tracePt t="159020" x="2433638" y="2635250"/>
          <p14:tracePt t="159029" x="2433638" y="2608263"/>
          <p14:tracePt t="159038" x="2433638" y="2598738"/>
          <p14:tracePt t="159053" x="2433638" y="2571750"/>
          <p14:tracePt t="159060" x="2433638" y="2535238"/>
          <p14:tracePt t="159071" x="2462213" y="2508250"/>
          <p14:tracePt t="159076" x="2498725" y="2489200"/>
          <p14:tracePt t="159085" x="2552700" y="2452688"/>
          <p14:tracePt t="159093" x="2652713" y="2398713"/>
          <p14:tracePt t="159100" x="2698750" y="2371725"/>
          <p14:tracePt t="159108" x="2798763" y="2335213"/>
          <p14:tracePt t="159116" x="2889250" y="2306638"/>
          <p14:tracePt t="159124" x="3027363" y="2262188"/>
          <p14:tracePt t="159133" x="3117850" y="2233613"/>
          <p14:tracePt t="159141" x="3281363" y="2189163"/>
          <p14:tracePt t="159149" x="3419475" y="2160588"/>
          <p14:tracePt t="159157" x="3629025" y="2106613"/>
          <p14:tracePt t="159164" x="3792538" y="2079625"/>
          <p14:tracePt t="159172" x="3956050" y="2060575"/>
          <p14:tracePt t="159180" x="4138613" y="2033588"/>
          <p14:tracePt t="159189" x="4284663" y="2016125"/>
          <p14:tracePt t="159196" x="4430713" y="2006600"/>
          <p14:tracePt t="159204" x="4586288" y="1987550"/>
          <p14:tracePt t="159213" x="4730750" y="1960563"/>
          <p14:tracePt t="159224" x="4840288" y="1943100"/>
          <p14:tracePt t="159230" x="4968875" y="1943100"/>
          <p14:tracePt t="159239" x="5095875" y="1943100"/>
          <p14:tracePt t="159244" x="5187950" y="1943100"/>
          <p14:tracePt t="159253" x="5278438" y="1943100"/>
          <p14:tracePt t="159260" x="5351463" y="1943100"/>
          <p14:tracePt t="159270" x="5441950" y="1943100"/>
          <p14:tracePt t="159277" x="5507038" y="1943100"/>
          <p14:tracePt t="159284" x="5616575" y="1979613"/>
          <p14:tracePt t="159292" x="5697538" y="1987550"/>
          <p14:tracePt t="159300" x="5770563" y="2033588"/>
          <p14:tracePt t="159309" x="5889625" y="2060575"/>
          <p14:tracePt t="159317" x="5953125" y="2116138"/>
          <p14:tracePt t="159325" x="6035675" y="2152650"/>
          <p14:tracePt t="159334" x="6099175" y="2189163"/>
          <p14:tracePt t="159342" x="6162675" y="2233613"/>
          <p14:tracePt t="159352" x="6226175" y="2270125"/>
          <p14:tracePt t="159356" x="6254750" y="2298700"/>
          <p14:tracePt t="159366" x="6308725" y="2352675"/>
          <p14:tracePt t="159373" x="6326188" y="2371725"/>
          <p14:tracePt t="159381" x="6345238" y="2389188"/>
          <p14:tracePt t="159388" x="6345238" y="2398713"/>
          <p14:tracePt t="159397" x="6345238" y="2408238"/>
          <p14:tracePt t="159404" x="6354763" y="2425700"/>
          <p14:tracePt t="159429" x="6362700" y="2435225"/>
          <p14:tracePt t="159438" x="6372225" y="2444750"/>
          <p14:tracePt t="159461" x="6381750" y="2452688"/>
          <p14:tracePt t="159766" x="6372225" y="2452688"/>
          <p14:tracePt t="159780" x="6362700" y="2462213"/>
          <p14:tracePt t="159788" x="6354763" y="2471738"/>
          <p14:tracePt t="159837" x="6345238" y="2471738"/>
          <p14:tracePt t="159998" x="6335713" y="2471738"/>
          <p14:tracePt t="160021" x="6326188" y="2471738"/>
          <p14:tracePt t="160028" x="6308725" y="2471738"/>
          <p14:tracePt t="160038" x="6299200" y="2471738"/>
          <p14:tracePt t="160060" x="6291263" y="2481263"/>
          <p14:tracePt t="160141" x="6281738" y="2489200"/>
          <p14:tracePt t="160172" x="6272213" y="2508250"/>
          <p14:tracePt t="160262" x="6262688" y="2508250"/>
          <p14:tracePt t="160388" x="6254750" y="2508250"/>
          <p14:tracePt t="160487" x="6245225" y="2508250"/>
          <p14:tracePt t="160580" x="6245225" y="2498725"/>
          <p14:tracePt t="160588" x="6245225" y="2489200"/>
          <p14:tracePt t="160605" x="6245225" y="2481263"/>
          <p14:tracePt t="160621" x="6245225" y="2471738"/>
          <p14:tracePt t="160852" x="6245225" y="2462213"/>
          <p14:tracePt t="160861" x="6245225" y="2444750"/>
          <p14:tracePt t="160876" x="6254750" y="2425700"/>
          <p14:tracePt t="160892" x="6254750" y="2416175"/>
          <p14:tracePt t="160911" x="6262688" y="2389188"/>
          <p14:tracePt t="160932" x="6262688" y="2379663"/>
          <p14:tracePt t="161124" x="6262688" y="2389188"/>
          <p14:tracePt t="161140" x="6262688" y="2398713"/>
          <p14:tracePt t="161198" x="6254750" y="2408238"/>
          <p14:tracePt t="161428" x="6254750" y="2416175"/>
          <p14:tracePt t="161694" x="6254750" y="2425700"/>
          <p14:tracePt t="161732" x="6245225" y="2435225"/>
          <p14:tracePt t="161780" x="6245225" y="2452688"/>
          <p14:tracePt t="161820" x="6245225" y="2462213"/>
          <p14:tracePt t="161828" x="6235700" y="2471738"/>
          <p14:tracePt t="161853" x="6226175" y="2481263"/>
          <p14:tracePt t="161886" x="6218238" y="2489200"/>
          <p14:tracePt t="161932" x="6199188" y="2489200"/>
          <p14:tracePt t="161964" x="6189663" y="2498725"/>
          <p14:tracePt t="162107" x="6181725" y="2498725"/>
          <p14:tracePt t="162416" x="6172200" y="2498725"/>
          <p14:tracePt t="162429" x="6172200" y="2508250"/>
          <p14:tracePt t="162437" x="6162675" y="2517775"/>
          <p14:tracePt t="162556" x="6153150" y="2525713"/>
          <p14:tracePt t="162734" x="6145213" y="2525713"/>
          <p14:tracePt t="163094" x="6135688" y="2525713"/>
          <p14:tracePt t="163156" x="6116638" y="2525713"/>
          <p14:tracePt t="163188" x="6108700" y="2525713"/>
          <p14:tracePt t="163222" x="6099175" y="2525713"/>
          <p14:tracePt t="163256" x="6089650" y="2525713"/>
          <p14:tracePt t="163300" x="6072188" y="2525713"/>
          <p14:tracePt t="163356" x="6062663" y="2525713"/>
          <p14:tracePt t="163373" x="6053138" y="2525713"/>
          <p14:tracePt t="163389" x="6035675" y="2525713"/>
          <p14:tracePt t="163405" x="6026150" y="2535238"/>
          <p14:tracePt t="163413" x="6016625" y="2544763"/>
          <p14:tracePt t="163468" x="6007100" y="2544763"/>
          <p14:tracePt t="164014" x="5999163" y="2544763"/>
          <p14:tracePt t="164038" x="5989638" y="2544763"/>
          <p14:tracePt t="164072" x="5980113" y="2544763"/>
          <p14:tracePt t="164076" x="5972175" y="2544763"/>
          <p14:tracePt t="164365" x="5962650" y="2554288"/>
          <p14:tracePt t="164468" x="5953125" y="2554288"/>
          <p14:tracePt t="164581" x="5943600" y="2562225"/>
          <p14:tracePt t="164742" x="5935663" y="2562225"/>
          <p14:tracePt t="164838" x="5916613" y="2562225"/>
          <p14:tracePt t="164862" x="5907088" y="2562225"/>
          <p14:tracePt t="164942" x="5899150" y="2562225"/>
          <p14:tracePt t="164988" x="5889625" y="2562225"/>
          <p14:tracePt t="165052" x="5880100" y="2562225"/>
          <p14:tracePt t="165141" x="5870575" y="2562225"/>
          <p14:tracePt t="165247" x="5862638" y="2562225"/>
          <p14:tracePt t="165374" x="5853113" y="2562225"/>
          <p14:tracePt t="165460" x="5834063" y="2562225"/>
          <p14:tracePt t="165750" x="5826125" y="2562225"/>
          <p14:tracePt t="165758" x="5826125" y="2571750"/>
          <p14:tracePt t="165766" x="5826125" y="2581275"/>
          <p14:tracePt t="165773" x="5826125" y="2589213"/>
          <p14:tracePt t="165781" x="5816600" y="2598738"/>
          <p14:tracePt t="165885" x="5826125" y="2598738"/>
          <p14:tracePt t="165892" x="5834063" y="2589213"/>
          <p14:tracePt t="165900" x="5843588" y="2581275"/>
          <p14:tracePt t="165909" x="5862638" y="2571750"/>
          <p14:tracePt t="165925" x="5880100" y="2571750"/>
          <p14:tracePt t="165932" x="5899150" y="2571750"/>
          <p14:tracePt t="165941" x="5907088" y="2562225"/>
          <p14:tracePt t="165956" x="5935663" y="2562225"/>
          <p14:tracePt t="165965" x="5972175" y="2562225"/>
          <p14:tracePt t="165972" x="6026150" y="2562225"/>
          <p14:tracePt t="165980" x="6099175" y="2581275"/>
          <p14:tracePt t="165989" x="6199188" y="2625725"/>
          <p14:tracePt t="165996" x="6308725" y="2654300"/>
          <p14:tracePt t="166004" x="6427788" y="2708275"/>
          <p14:tracePt t="166012" x="6564313" y="2754313"/>
          <p14:tracePt t="166021" x="6691313" y="2827338"/>
          <p14:tracePt t="166028" x="6827838" y="2873375"/>
          <p14:tracePt t="166036" x="6937375" y="2917825"/>
          <p14:tracePt t="166044" x="7073900" y="2927350"/>
          <p14:tracePt t="166052" x="7165975" y="2973388"/>
          <p14:tracePt t="166061" x="7302500" y="3000375"/>
          <p14:tracePt t="166072" x="7429500" y="3000375"/>
          <p14:tracePt t="166078" x="7521575" y="3000375"/>
          <p14:tracePt t="166088" x="7594600" y="3000375"/>
          <p14:tracePt t="166094" x="7667625" y="3000375"/>
          <p14:tracePt t="166104" x="7740650" y="3000375"/>
          <p14:tracePt t="166109" x="7794625" y="3000375"/>
          <p14:tracePt t="166118" x="7858125" y="3000375"/>
          <p14:tracePt t="166126" x="7950200" y="2973388"/>
          <p14:tracePt t="166132" x="8013700" y="2954338"/>
          <p14:tracePt t="166140" x="8077200" y="2936875"/>
          <p14:tracePt t="166148" x="8150225" y="2909888"/>
          <p14:tracePt t="166156" x="8223250" y="2909888"/>
          <p14:tracePt t="166164" x="8286750" y="2900363"/>
          <p14:tracePt t="166172" x="8359775" y="2900363"/>
          <p14:tracePt t="166183" x="8432800" y="2900363"/>
          <p14:tracePt t="166189" x="8488363" y="2900363"/>
          <p14:tracePt t="166197" x="8551863" y="2900363"/>
          <p14:tracePt t="166207" x="8605838" y="2900363"/>
          <p14:tracePt t="166213" x="8642350" y="2900363"/>
          <p14:tracePt t="166224" x="8688388" y="2909888"/>
          <p14:tracePt t="166229" x="8715375" y="2917825"/>
          <p14:tracePt t="166237" x="8751888" y="2927350"/>
          <p14:tracePt t="166244" x="8778875" y="2946400"/>
          <p14:tracePt t="166254" x="8797925" y="2954338"/>
          <p14:tracePt t="166260" x="8815388" y="2963863"/>
          <p14:tracePt t="166270" x="8824913" y="2973388"/>
          <p14:tracePt t="166276" x="8842375" y="2973388"/>
          <p14:tracePt t="166285" x="8861425" y="2990850"/>
          <p14:tracePt t="166292" x="8878888" y="3000375"/>
          <p14:tracePt t="166300" x="8897938" y="3009900"/>
          <p14:tracePt t="166308" x="8924925" y="3027363"/>
          <p14:tracePt t="166316" x="8961438" y="3027363"/>
          <p14:tracePt t="166324" x="8988425" y="3046413"/>
          <p14:tracePt t="166333" x="9024938" y="3054350"/>
          <p14:tracePt t="166341" x="9061450" y="3063875"/>
          <p14:tracePt t="166349" x="9097963" y="30638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ja-JP" altLang="en-US" sz="4000"/>
              <a:t>コントロールレジスタと</a:t>
            </a:r>
            <a:br>
              <a:rPr lang="ja-JP" altLang="en-US" sz="4000"/>
            </a:br>
            <a:r>
              <a:rPr lang="ja-JP" altLang="en-US" sz="4000"/>
              <a:t>ステータスレジスタ</a:t>
            </a:r>
          </a:p>
        </p:txBody>
      </p:sp>
      <p:sp>
        <p:nvSpPr>
          <p:cNvPr id="183300" name="Rectangle 4"/>
          <p:cNvSpPr>
            <a:spLocks noChangeArrowheads="1"/>
          </p:cNvSpPr>
          <p:nvPr/>
        </p:nvSpPr>
        <p:spPr bwMode="auto">
          <a:xfrm>
            <a:off x="2701925" y="1844675"/>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01" name="Rectangle 5"/>
          <p:cNvSpPr>
            <a:spLocks noChangeArrowheads="1"/>
          </p:cNvSpPr>
          <p:nvPr/>
        </p:nvSpPr>
        <p:spPr bwMode="auto">
          <a:xfrm>
            <a:off x="3133725" y="1844675"/>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02" name="Rectangle 6"/>
          <p:cNvSpPr>
            <a:spLocks noChangeArrowheads="1"/>
          </p:cNvSpPr>
          <p:nvPr/>
        </p:nvSpPr>
        <p:spPr bwMode="auto">
          <a:xfrm>
            <a:off x="3565525" y="18446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EP</a:t>
            </a:r>
          </a:p>
        </p:txBody>
      </p:sp>
      <p:sp>
        <p:nvSpPr>
          <p:cNvPr id="183303" name="Rectangle 7"/>
          <p:cNvSpPr>
            <a:spLocks noChangeArrowheads="1"/>
          </p:cNvSpPr>
          <p:nvPr/>
        </p:nvSpPr>
        <p:spPr bwMode="auto">
          <a:xfrm>
            <a:off x="3997325" y="18446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PEN</a:t>
            </a:r>
          </a:p>
        </p:txBody>
      </p:sp>
      <p:sp>
        <p:nvSpPr>
          <p:cNvPr id="183304" name="Rectangle 8"/>
          <p:cNvSpPr>
            <a:spLocks noChangeArrowheads="1"/>
          </p:cNvSpPr>
          <p:nvPr/>
        </p:nvSpPr>
        <p:spPr bwMode="auto">
          <a:xfrm>
            <a:off x="4429125" y="18446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L2</a:t>
            </a:r>
          </a:p>
        </p:txBody>
      </p:sp>
      <p:sp>
        <p:nvSpPr>
          <p:cNvPr id="183305" name="Rectangle 9"/>
          <p:cNvSpPr>
            <a:spLocks noChangeArrowheads="1"/>
          </p:cNvSpPr>
          <p:nvPr/>
        </p:nvSpPr>
        <p:spPr bwMode="auto">
          <a:xfrm>
            <a:off x="4860925" y="18446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L1</a:t>
            </a:r>
          </a:p>
        </p:txBody>
      </p:sp>
      <p:sp>
        <p:nvSpPr>
          <p:cNvPr id="183306" name="Rectangle 10"/>
          <p:cNvSpPr>
            <a:spLocks noChangeArrowheads="1"/>
          </p:cNvSpPr>
          <p:nvPr/>
        </p:nvSpPr>
        <p:spPr bwMode="auto">
          <a:xfrm>
            <a:off x="5292725" y="18446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183307" name="Rectangle 11"/>
          <p:cNvSpPr>
            <a:spLocks noChangeArrowheads="1"/>
          </p:cNvSpPr>
          <p:nvPr/>
        </p:nvSpPr>
        <p:spPr bwMode="auto">
          <a:xfrm>
            <a:off x="5724525" y="18446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183308" name="Text Box 12"/>
          <p:cNvSpPr txBox="1">
            <a:spLocks noChangeArrowheads="1"/>
          </p:cNvSpPr>
          <p:nvPr/>
        </p:nvSpPr>
        <p:spPr bwMode="auto">
          <a:xfrm>
            <a:off x="4456113" y="2349500"/>
            <a:ext cx="13398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800100" indent="-342900">
              <a:defRPr kumimoji="1">
                <a:solidFill>
                  <a:schemeClr val="tx1"/>
                </a:solidFill>
                <a:latin typeface="Arial" panose="020B0604020202020204" pitchFamily="34" charset="0"/>
                <a:ea typeface="ＭＳ Ｐゴシック" panose="020B0600070205080204" pitchFamily="50" charset="-128"/>
              </a:defRPr>
            </a:lvl2pPr>
            <a:lvl3pPr marL="1257300" indent="-342900">
              <a:defRPr kumimoji="1">
                <a:solidFill>
                  <a:schemeClr val="tx1"/>
                </a:solidFill>
                <a:latin typeface="Arial" panose="020B0604020202020204" pitchFamily="34" charset="0"/>
                <a:ea typeface="ＭＳ Ｐゴシック" panose="020B0600070205080204" pitchFamily="50" charset="-128"/>
              </a:defRPr>
            </a:lvl3pPr>
            <a:lvl4pPr marL="1714500" indent="-342900">
              <a:defRPr kumimoji="1">
                <a:solidFill>
                  <a:schemeClr val="tx1"/>
                </a:solidFill>
                <a:latin typeface="Arial" panose="020B0604020202020204" pitchFamily="34" charset="0"/>
                <a:ea typeface="ＭＳ Ｐゴシック" panose="020B0600070205080204" pitchFamily="50" charset="-128"/>
              </a:defRPr>
            </a:lvl4pPr>
            <a:lvl5pPr marL="2171700" indent="-342900">
              <a:defRPr kumimoji="1">
                <a:solidFill>
                  <a:schemeClr val="tx1"/>
                </a:solidFill>
                <a:latin typeface="Arial" panose="020B0604020202020204" pitchFamily="34" charset="0"/>
                <a:ea typeface="ＭＳ Ｐゴシック" panose="020B0600070205080204" pitchFamily="50" charset="-128"/>
              </a:defRPr>
            </a:lvl5pPr>
            <a:lvl6pPr marL="26289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861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433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005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L2</a:t>
            </a:r>
            <a:r>
              <a:rPr lang="ja-JP" altLang="en-US"/>
              <a:t>　</a:t>
            </a:r>
            <a:r>
              <a:rPr lang="en-US" altLang="ja-JP"/>
              <a:t>L1</a:t>
            </a:r>
          </a:p>
          <a:p>
            <a:r>
              <a:rPr lang="en-US" altLang="ja-JP"/>
              <a:t>0</a:t>
            </a:r>
            <a:r>
              <a:rPr lang="ja-JP" altLang="en-US"/>
              <a:t>　　</a:t>
            </a:r>
            <a:r>
              <a:rPr lang="en-US" altLang="ja-JP"/>
              <a:t>0</a:t>
            </a:r>
            <a:r>
              <a:rPr lang="ja-JP" altLang="en-US"/>
              <a:t>　 </a:t>
            </a:r>
            <a:r>
              <a:rPr lang="en-US" altLang="ja-JP"/>
              <a:t>5bit</a:t>
            </a:r>
          </a:p>
          <a:p>
            <a:r>
              <a:rPr lang="en-US" altLang="ja-JP"/>
              <a:t>0    1    6bit</a:t>
            </a:r>
          </a:p>
          <a:p>
            <a:pPr>
              <a:buFontTx/>
              <a:buAutoNum type="arabicPlain"/>
            </a:pPr>
            <a:r>
              <a:rPr lang="en-US" altLang="ja-JP"/>
              <a:t> 0    7bit</a:t>
            </a:r>
          </a:p>
          <a:p>
            <a:r>
              <a:rPr lang="en-US" altLang="ja-JP"/>
              <a:t>1    1    8bit</a:t>
            </a:r>
          </a:p>
        </p:txBody>
      </p:sp>
      <p:sp>
        <p:nvSpPr>
          <p:cNvPr id="183309" name="Text Box 13"/>
          <p:cNvSpPr txBox="1">
            <a:spLocks noChangeArrowheads="1"/>
          </p:cNvSpPr>
          <p:nvPr/>
        </p:nvSpPr>
        <p:spPr bwMode="auto">
          <a:xfrm>
            <a:off x="1116013" y="306863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PEN: Parity Enable 1: Enable</a:t>
            </a:r>
          </a:p>
        </p:txBody>
      </p:sp>
      <p:sp>
        <p:nvSpPr>
          <p:cNvPr id="183310" name="Text Box 14"/>
          <p:cNvSpPr txBox="1">
            <a:spLocks noChangeArrowheads="1"/>
          </p:cNvSpPr>
          <p:nvPr/>
        </p:nvSpPr>
        <p:spPr bwMode="auto">
          <a:xfrm>
            <a:off x="395288" y="2565400"/>
            <a:ext cx="337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EP: Even Parity 1: Even 0: Odd</a:t>
            </a:r>
          </a:p>
        </p:txBody>
      </p:sp>
      <p:sp>
        <p:nvSpPr>
          <p:cNvPr id="183311" name="Line 15"/>
          <p:cNvSpPr>
            <a:spLocks noChangeShapeType="1"/>
          </p:cNvSpPr>
          <p:nvPr/>
        </p:nvSpPr>
        <p:spPr bwMode="auto">
          <a:xfrm flipV="1">
            <a:off x="3492500" y="2349500"/>
            <a:ext cx="2159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312" name="Line 16"/>
          <p:cNvSpPr>
            <a:spLocks noChangeShapeType="1"/>
          </p:cNvSpPr>
          <p:nvPr/>
        </p:nvSpPr>
        <p:spPr bwMode="auto">
          <a:xfrm flipV="1">
            <a:off x="4067175" y="2349500"/>
            <a:ext cx="144463" cy="719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313" name="Rectangle 17"/>
          <p:cNvSpPr>
            <a:spLocks noChangeArrowheads="1"/>
          </p:cNvSpPr>
          <p:nvPr/>
        </p:nvSpPr>
        <p:spPr bwMode="auto">
          <a:xfrm>
            <a:off x="2700338" y="4219575"/>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14" name="Rectangle 18"/>
          <p:cNvSpPr>
            <a:spLocks noChangeArrowheads="1"/>
          </p:cNvSpPr>
          <p:nvPr/>
        </p:nvSpPr>
        <p:spPr bwMode="auto">
          <a:xfrm>
            <a:off x="3132138" y="4219575"/>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19" name="Rectangle 23"/>
          <p:cNvSpPr>
            <a:spLocks noChangeArrowheads="1"/>
          </p:cNvSpPr>
          <p:nvPr/>
        </p:nvSpPr>
        <p:spPr bwMode="auto">
          <a:xfrm>
            <a:off x="5291138" y="42195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Rx</a:t>
            </a:r>
          </a:p>
          <a:p>
            <a:pPr algn="ctr"/>
            <a:r>
              <a:rPr lang="en-US" altLang="ja-JP"/>
              <a:t>RDY</a:t>
            </a:r>
          </a:p>
        </p:txBody>
      </p:sp>
      <p:sp>
        <p:nvSpPr>
          <p:cNvPr id="183320" name="Rectangle 24"/>
          <p:cNvSpPr>
            <a:spLocks noChangeArrowheads="1"/>
          </p:cNvSpPr>
          <p:nvPr/>
        </p:nvSpPr>
        <p:spPr bwMode="auto">
          <a:xfrm>
            <a:off x="5722938" y="4219575"/>
            <a:ext cx="431800"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Tx</a:t>
            </a:r>
          </a:p>
          <a:p>
            <a:pPr algn="ctr"/>
            <a:r>
              <a:rPr lang="en-US" altLang="ja-JP"/>
              <a:t>RDY</a:t>
            </a:r>
          </a:p>
        </p:txBody>
      </p:sp>
      <p:sp>
        <p:nvSpPr>
          <p:cNvPr id="183321" name="Rectangle 25"/>
          <p:cNvSpPr>
            <a:spLocks noChangeArrowheads="1"/>
          </p:cNvSpPr>
          <p:nvPr/>
        </p:nvSpPr>
        <p:spPr bwMode="auto">
          <a:xfrm>
            <a:off x="3563938" y="4221163"/>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22" name="Rectangle 26"/>
          <p:cNvSpPr>
            <a:spLocks noChangeArrowheads="1"/>
          </p:cNvSpPr>
          <p:nvPr/>
        </p:nvSpPr>
        <p:spPr bwMode="auto">
          <a:xfrm>
            <a:off x="3995738" y="4222750"/>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23" name="Rectangle 27"/>
          <p:cNvSpPr>
            <a:spLocks noChangeArrowheads="1"/>
          </p:cNvSpPr>
          <p:nvPr/>
        </p:nvSpPr>
        <p:spPr bwMode="auto">
          <a:xfrm>
            <a:off x="4427538" y="4224338"/>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24" name="Rectangle 28"/>
          <p:cNvSpPr>
            <a:spLocks noChangeArrowheads="1"/>
          </p:cNvSpPr>
          <p:nvPr/>
        </p:nvSpPr>
        <p:spPr bwMode="auto">
          <a:xfrm>
            <a:off x="4859338" y="4225925"/>
            <a:ext cx="4318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325" name="Text Box 29"/>
          <p:cNvSpPr txBox="1">
            <a:spLocks noChangeArrowheads="1"/>
          </p:cNvSpPr>
          <p:nvPr/>
        </p:nvSpPr>
        <p:spPr bwMode="auto">
          <a:xfrm>
            <a:off x="1331913" y="5084763"/>
            <a:ext cx="650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TxRDY: </a:t>
            </a:r>
            <a:r>
              <a:rPr lang="ja-JP" altLang="en-US"/>
              <a:t>送信終了、送信バッファ（ダブルバッファ）に書き込み可能</a:t>
            </a:r>
          </a:p>
          <a:p>
            <a:r>
              <a:rPr lang="en-US" altLang="ja-JP"/>
              <a:t>RxRDY:</a:t>
            </a:r>
            <a:r>
              <a:rPr lang="ja-JP" altLang="en-US"/>
              <a:t>受信終了、受信バッファから読み出し可能</a:t>
            </a:r>
          </a:p>
        </p:txBody>
      </p:sp>
      <p:sp>
        <p:nvSpPr>
          <p:cNvPr id="183326" name="Text Box 30"/>
          <p:cNvSpPr txBox="1">
            <a:spLocks noChangeArrowheads="1"/>
          </p:cNvSpPr>
          <p:nvPr/>
        </p:nvSpPr>
        <p:spPr bwMode="auto">
          <a:xfrm>
            <a:off x="231775" y="1851025"/>
            <a:ext cx="2141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コントロールレジスタ</a:t>
            </a:r>
          </a:p>
        </p:txBody>
      </p:sp>
      <p:sp>
        <p:nvSpPr>
          <p:cNvPr id="183327" name="Text Box 31"/>
          <p:cNvSpPr txBox="1">
            <a:spLocks noChangeArrowheads="1"/>
          </p:cNvSpPr>
          <p:nvPr/>
        </p:nvSpPr>
        <p:spPr bwMode="auto">
          <a:xfrm>
            <a:off x="323850" y="4292600"/>
            <a:ext cx="1978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ステータスレジスタ</a:t>
            </a:r>
          </a:p>
        </p:txBody>
      </p:sp>
      <p:pic>
        <p:nvPicPr>
          <p:cNvPr id="2" name="オーディオ 1">
            <a:hlinkClick r:id="" action="ppaction://media"/>
            <a:extLst>
              <a:ext uri="{FF2B5EF4-FFF2-40B4-BE49-F238E27FC236}">
                <a16:creationId xmlns:a16="http://schemas.microsoft.com/office/drawing/2014/main" id="{B9B4D33D-0320-4ED7-89E4-F0E24E05F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0065751"/>
      </p:ext>
    </p:extLst>
  </p:cSld>
  <p:clrMapOvr>
    <a:masterClrMapping/>
  </p:clrMapOvr>
  <mc:AlternateContent xmlns:mc="http://schemas.openxmlformats.org/markup-compatibility/2006">
    <mc:Choice xmlns:p14="http://schemas.microsoft.com/office/powerpoint/2010/main" Requires="p14">
      <p:transition spd="slow" p14:dur="2000" advTm="116667"/>
    </mc:Choice>
    <mc:Fallback>
      <p:transition spd="slow" advTm="11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4" x="8578850" y="3402013"/>
          <p14:tracePt t="512" x="8277225" y="3402013"/>
          <p14:tracePt t="519" x="7940675" y="3402013"/>
          <p14:tracePt t="528" x="7639050" y="3402013"/>
          <p14:tracePt t="536" x="7375525" y="3402013"/>
          <p14:tracePt t="545" x="7202488" y="3402013"/>
          <p14:tracePt t="552" x="7073900" y="3402013"/>
          <p14:tracePt t="561" x="6964363" y="3402013"/>
          <p14:tracePt t="569" x="6900863" y="3402013"/>
          <p14:tracePt t="580" x="6883400" y="3402013"/>
          <p14:tracePt t="595" x="6864350" y="3402013"/>
          <p14:tracePt t="872" x="6856413" y="3402013"/>
          <p14:tracePt t="879" x="6856413" y="3392488"/>
          <p14:tracePt t="896" x="6873875" y="3375025"/>
          <p14:tracePt t="911" x="6892925" y="3365500"/>
          <p14:tracePt t="953" x="6900863" y="3355975"/>
          <p14:tracePt t="1153" x="6900863" y="3365500"/>
          <p14:tracePt t="20833" x="6892925" y="3365500"/>
          <p14:tracePt t="20850" x="6856413" y="3355975"/>
          <p14:tracePt t="20857" x="6846888" y="3328988"/>
          <p14:tracePt t="20864" x="6837363" y="3309938"/>
          <p14:tracePt t="20872" x="6827838" y="3265488"/>
          <p14:tracePt t="20880" x="6810375" y="3236913"/>
          <p14:tracePt t="20888" x="6800850" y="3228975"/>
          <p14:tracePt t="20896" x="6791325" y="3219450"/>
          <p14:tracePt t="20912" x="6783388" y="3192463"/>
          <p14:tracePt t="20937" x="6773863" y="3192463"/>
          <p14:tracePt t="20943" x="6764338" y="3192463"/>
          <p14:tracePt t="20952" x="6754813" y="3192463"/>
          <p14:tracePt t="20968" x="6700838" y="3192463"/>
          <p14:tracePt t="20976" x="6627813" y="3209925"/>
          <p14:tracePt t="20984" x="6554788" y="3209925"/>
          <p14:tracePt t="20992" x="6454775" y="3246438"/>
          <p14:tracePt t="21000" x="6335713" y="3273425"/>
          <p14:tracePt t="21008" x="6226175" y="3292475"/>
          <p14:tracePt t="21015" x="6080125" y="3319463"/>
          <p14:tracePt t="21024" x="5935663" y="3319463"/>
          <p14:tracePt t="21031" x="5807075" y="3319463"/>
          <p14:tracePt t="21039" x="5680075" y="3319463"/>
          <p14:tracePt t="21049" x="5551488" y="3319463"/>
          <p14:tracePt t="21057" x="5441950" y="3319463"/>
          <p14:tracePt t="21064" x="5351463" y="3319463"/>
          <p14:tracePt t="21073" x="5268913" y="3302000"/>
          <p14:tracePt t="21080" x="5187950" y="3265488"/>
          <p14:tracePt t="21088" x="5168900" y="3255963"/>
          <p14:tracePt t="21095" x="5141913" y="3246438"/>
          <p14:tracePt t="21104" x="5114925" y="3246438"/>
          <p14:tracePt t="21112" x="5095875" y="3236913"/>
          <p14:tracePt t="21120" x="5078413" y="3236913"/>
          <p14:tracePt t="21127" x="5049838" y="3209925"/>
          <p14:tracePt t="21135" x="5041900" y="3209925"/>
          <p14:tracePt t="21143" x="5022850" y="3209925"/>
          <p14:tracePt t="21153" x="4995863" y="3209925"/>
          <p14:tracePt t="21160" x="4949825" y="3209925"/>
          <p14:tracePt t="21168" x="4913313" y="3209925"/>
          <p14:tracePt t="21176" x="4840288" y="3228975"/>
          <p14:tracePt t="21184" x="4786313" y="3228975"/>
          <p14:tracePt t="21191" x="4722813" y="3228975"/>
          <p14:tracePt t="21199" x="4649788" y="3228975"/>
          <p14:tracePt t="21208" x="4594225" y="3228975"/>
          <p14:tracePt t="21217" x="4503738" y="3228975"/>
          <p14:tracePt t="21225" x="4430713" y="3228975"/>
          <p14:tracePt t="21233" x="4357688" y="3228975"/>
          <p14:tracePt t="21240" x="4284663" y="3228975"/>
          <p14:tracePt t="21248" x="4194175" y="3228975"/>
          <p14:tracePt t="21256" x="4129088" y="3228975"/>
          <p14:tracePt t="21264" x="4075113" y="3228975"/>
          <p14:tracePt t="21272" x="4021138" y="3228975"/>
          <p14:tracePt t="21280" x="3975100" y="3209925"/>
          <p14:tracePt t="21288" x="3938588" y="3209925"/>
          <p14:tracePt t="21296" x="3902075" y="3209925"/>
          <p14:tracePt t="21304" x="3865563" y="3209925"/>
          <p14:tracePt t="21312" x="3846513" y="3209925"/>
          <p14:tracePt t="21320" x="3838575" y="3209925"/>
          <p14:tracePt t="21328" x="3819525" y="3209925"/>
          <p14:tracePt t="21335" x="3810000" y="3209925"/>
          <p14:tracePt t="21359" x="3802063" y="3209925"/>
          <p14:tracePt t="21368" x="3792538" y="3200400"/>
          <p14:tracePt t="21433" x="3792538" y="3163888"/>
          <p14:tracePt t="21449" x="3792538" y="3155950"/>
          <p14:tracePt t="21458" x="3792538" y="3119438"/>
          <p14:tracePt t="21473" x="3792538" y="3109913"/>
          <p14:tracePt t="21475" x="3792538" y="3090863"/>
          <p14:tracePt t="21479" x="3792538" y="3082925"/>
          <p14:tracePt t="21488" x="3792538" y="3063875"/>
          <p14:tracePt t="21496" x="3792538" y="3046413"/>
          <p14:tracePt t="21504" x="3792538" y="3036888"/>
          <p14:tracePt t="21512" x="3792538" y="3017838"/>
          <p14:tracePt t="21521" x="3792538" y="3000375"/>
          <p14:tracePt t="21532" x="3810000" y="2973388"/>
          <p14:tracePt t="21535" x="3819525" y="2963863"/>
          <p14:tracePt t="21543" x="3829050" y="2946400"/>
          <p14:tracePt t="21552" x="3829050" y="2936875"/>
          <p14:tracePt t="21560" x="3838575" y="2936875"/>
          <p14:tracePt t="21577" x="3846513" y="2927350"/>
          <p14:tracePt t="21585" x="3846513" y="2917825"/>
          <p14:tracePt t="21609" x="3856038" y="2909888"/>
          <p14:tracePt t="21616" x="3856038" y="2900363"/>
          <p14:tracePt t="21625" x="3865563" y="2890838"/>
          <p14:tracePt t="21632" x="3883025" y="2863850"/>
          <p14:tracePt t="21640" x="3892550" y="2863850"/>
          <p14:tracePt t="21648" x="3911600" y="2844800"/>
          <p14:tracePt t="21655" x="3919538" y="2844800"/>
          <p14:tracePt t="21663" x="3929063" y="2817813"/>
          <p14:tracePt t="21671" x="3948113" y="2800350"/>
          <p14:tracePt t="21680" x="3956050" y="2771775"/>
          <p14:tracePt t="21688" x="3965575" y="2754313"/>
          <p14:tracePt t="21697" x="3984625" y="2717800"/>
          <p14:tracePt t="21704" x="3992563" y="2708275"/>
          <p14:tracePt t="21712" x="4002088" y="2690813"/>
          <p14:tracePt t="21720" x="4002088" y="2681288"/>
          <p14:tracePt t="21729" x="4011613" y="2662238"/>
          <p14:tracePt t="21744" x="4011613" y="2644775"/>
          <p14:tracePt t="21768" x="4021138" y="2635250"/>
          <p14:tracePt t="22237" x="4029075" y="2635250"/>
          <p14:tracePt t="22248" x="4038600" y="2625725"/>
          <p14:tracePt t="22255" x="4038600" y="2617788"/>
          <p14:tracePt t="22272" x="4057650" y="2598738"/>
          <p14:tracePt t="22280" x="4065588" y="2589213"/>
          <p14:tracePt t="22330" x="4075113" y="2581275"/>
          <p14:tracePt t="22432" x="4075113" y="2589213"/>
          <p14:tracePt t="22439" x="4075113" y="2598738"/>
          <p14:tracePt t="22448" x="4075113" y="2608263"/>
          <p14:tracePt t="22456" x="4065588" y="2608263"/>
          <p14:tracePt t="22464" x="4065588" y="2617788"/>
          <p14:tracePt t="22480" x="4057650" y="2635250"/>
          <p14:tracePt t="22531" x="4057650" y="2644775"/>
          <p14:tracePt t="22560" x="4057650" y="2662238"/>
          <p14:tracePt t="22577" x="4048125" y="2671763"/>
          <p14:tracePt t="22649" x="4038600" y="2671763"/>
          <p14:tracePt t="22703" x="4029075" y="2671763"/>
          <p14:tracePt t="22719" x="4021138" y="2671763"/>
          <p14:tracePt t="22728" x="4002088" y="2671763"/>
          <p14:tracePt t="22752" x="3992563" y="2671763"/>
          <p14:tracePt t="22769" x="3984625" y="2671763"/>
          <p14:tracePt t="22777" x="3975100" y="2681288"/>
          <p14:tracePt t="22785" x="3965575" y="2681288"/>
          <p14:tracePt t="22795" x="3956050" y="2681288"/>
          <p14:tracePt t="22801" x="3948113" y="2681288"/>
          <p14:tracePt t="22811" x="3938588" y="2681288"/>
          <p14:tracePt t="22817" x="3929063" y="2690813"/>
          <p14:tracePt t="22825" x="3919538" y="2690813"/>
          <p14:tracePt t="22832" x="3892550" y="2690813"/>
          <p14:tracePt t="22842" x="3883025" y="2690813"/>
          <p14:tracePt t="22848" x="3865563" y="2690813"/>
          <p14:tracePt t="22856" x="3838575" y="2690813"/>
          <p14:tracePt t="22864" x="3819525" y="2690813"/>
          <p14:tracePt t="22872" x="3810000" y="2690813"/>
          <p14:tracePt t="22893" x="3775075" y="2717800"/>
          <p14:tracePt t="22905" x="3765550" y="2717800"/>
          <p14:tracePt t="22912" x="3756025" y="2717800"/>
          <p14:tracePt t="22936" x="3746500" y="2717800"/>
          <p14:tracePt t="23008" x="3738563" y="2717800"/>
          <p14:tracePt t="23025" x="3729038" y="2717800"/>
          <p14:tracePt t="23379" x="3719513" y="2727325"/>
          <p14:tracePt t="23419" x="3709988" y="2735263"/>
          <p14:tracePt t="23464" x="3692525" y="2754313"/>
          <p14:tracePt t="23601" x="3683000" y="2763838"/>
          <p14:tracePt t="23737" x="3683000" y="2771775"/>
          <p14:tracePt t="23769" x="3673475" y="2771775"/>
          <p14:tracePt t="23777" x="3665538" y="2781300"/>
          <p14:tracePt t="23832" x="3665538" y="2790825"/>
          <p14:tracePt t="23864" x="3665538" y="2800350"/>
          <p14:tracePt t="23880" x="3665538" y="2827338"/>
          <p14:tracePt t="23895" x="3665538" y="2836863"/>
          <p14:tracePt t="23905" x="3665538" y="2844800"/>
          <p14:tracePt t="23911" x="3656013" y="2854325"/>
          <p14:tracePt t="23928" x="3656013" y="2863850"/>
          <p14:tracePt t="23985" x="3646488" y="2890838"/>
          <p14:tracePt t="24064" x="3636963" y="2890838"/>
          <p14:tracePt t="24192" x="3636963" y="2881313"/>
          <p14:tracePt t="24199" x="3636963" y="2873375"/>
          <p14:tracePt t="24208" x="3636963" y="2854325"/>
          <p14:tracePt t="24215" x="3636963" y="2844800"/>
          <p14:tracePt t="24224" x="3636963" y="2827338"/>
          <p14:tracePt t="24241" x="3636963" y="2800350"/>
          <p14:tracePt t="24247" x="3656013" y="2771775"/>
          <p14:tracePt t="24264" x="3656013" y="2754313"/>
          <p14:tracePt t="24272" x="3665538" y="2744788"/>
          <p14:tracePt t="24280" x="3665538" y="2735263"/>
          <p14:tracePt t="24291" x="3665538" y="2717800"/>
          <p14:tracePt t="24296" x="3673475" y="2698750"/>
          <p14:tracePt t="24314" x="3673475" y="2681288"/>
          <p14:tracePt t="24321" x="3683000" y="2671763"/>
          <p14:tracePt t="24329" x="3683000" y="2662238"/>
          <p14:tracePt t="24337" x="3683000" y="2635250"/>
          <p14:tracePt t="24348" x="3683000" y="2617788"/>
          <p14:tracePt t="24352" x="3683000" y="2608263"/>
          <p14:tracePt t="24361" x="3683000" y="2598738"/>
          <p14:tracePt t="24369" x="3683000" y="2589213"/>
          <p14:tracePt t="24379" x="3683000" y="2581275"/>
          <p14:tracePt t="24383" x="3683000" y="2571750"/>
          <p14:tracePt t="24399" x="3683000" y="2554288"/>
          <p14:tracePt t="24472" x="3683000" y="2544763"/>
          <p14:tracePt t="24479" x="3673475" y="2544763"/>
          <p14:tracePt t="24504" x="3665538" y="2544763"/>
          <p14:tracePt t="24520" x="3656013" y="2554288"/>
          <p14:tracePt t="24641" x="3646488" y="2562225"/>
          <p14:tracePt t="24649" x="3646488" y="2571750"/>
          <p14:tracePt t="24789" x="3646488" y="2581275"/>
          <p14:tracePt t="24808" x="3646488" y="2589213"/>
          <p14:tracePt t="24816" x="3646488" y="2598738"/>
          <p14:tracePt t="24823" x="3646488" y="2608263"/>
          <p14:tracePt t="24843" x="3646488" y="2617788"/>
          <p14:tracePt t="24847" x="3646488" y="2635250"/>
          <p14:tracePt t="24856" x="3665538" y="2644775"/>
          <p14:tracePt t="24863" x="3673475" y="2644775"/>
          <p14:tracePt t="24872" x="3692525" y="2654300"/>
          <p14:tracePt t="24880" x="3709988" y="2662238"/>
          <p14:tracePt t="24894" x="3719513" y="2662238"/>
          <p14:tracePt t="24895" x="3729038" y="2671763"/>
          <p14:tracePt t="24903" x="3738563" y="2671763"/>
          <p14:tracePt t="24911" x="3746500" y="2671763"/>
          <p14:tracePt t="24919" x="3756025" y="2671763"/>
          <p14:tracePt t="24928" x="3783013" y="2671763"/>
          <p14:tracePt t="24936" x="3792538" y="2671763"/>
          <p14:tracePt t="24943" x="3802063" y="2671763"/>
          <p14:tracePt t="24967" x="3829050" y="2671763"/>
          <p14:tracePt t="24977" x="3875088" y="2671763"/>
          <p14:tracePt t="24985" x="3929063" y="2671763"/>
          <p14:tracePt t="24991" x="3984625" y="2671763"/>
          <p14:tracePt t="25000" x="4038600" y="2671763"/>
          <p14:tracePt t="25008" x="4065588" y="2671763"/>
          <p14:tracePt t="25016" x="4102100" y="2671763"/>
          <p14:tracePt t="25024" x="4138613" y="2671763"/>
          <p14:tracePt t="25033" x="4148138" y="2671763"/>
          <p14:tracePt t="25043" x="4157663" y="2671763"/>
          <p14:tracePt t="25049" x="4184650" y="2671763"/>
          <p14:tracePt t="25059" x="4194175" y="2671763"/>
          <p14:tracePt t="25080" x="4202113" y="2662238"/>
          <p14:tracePt t="25370" x="4202113" y="2654300"/>
          <p14:tracePt t="25435" x="4202113" y="2635250"/>
          <p14:tracePt t="25489" x="4202113" y="2625725"/>
          <p14:tracePt t="25537" x="4202113" y="2617788"/>
          <p14:tracePt t="25569" x="4202113" y="2598738"/>
          <p14:tracePt t="25576" x="4202113" y="2589213"/>
          <p14:tracePt t="25586" x="4202113" y="2581275"/>
          <p14:tracePt t="25598" x="4202113" y="2571750"/>
          <p14:tracePt t="25602" x="4202113" y="2554288"/>
          <p14:tracePt t="25632" x="4202113" y="2535238"/>
          <p14:tracePt t="25856" x="4194175" y="2535238"/>
          <p14:tracePt t="25880" x="4184650" y="2544763"/>
          <p14:tracePt t="25904" x="4175125" y="2554288"/>
          <p14:tracePt t="25920" x="4165600" y="2581275"/>
          <p14:tracePt t="25927" x="4157663" y="2589213"/>
          <p14:tracePt t="25936" x="4148138" y="2598738"/>
          <p14:tracePt t="25944" x="4148138" y="2608263"/>
          <p14:tracePt t="25952" x="4148138" y="2617788"/>
          <p14:tracePt t="25960" x="4138613" y="2635250"/>
          <p14:tracePt t="25968" x="4138613" y="2644775"/>
          <p14:tracePt t="25976" x="4138613" y="2671763"/>
          <p14:tracePt t="25984" x="4111625" y="2708275"/>
          <p14:tracePt t="25992" x="4111625" y="2717800"/>
          <p14:tracePt t="26000" x="4111625" y="2763838"/>
          <p14:tracePt t="26008" x="4111625" y="2781300"/>
          <p14:tracePt t="26015" x="4102100" y="2817813"/>
          <p14:tracePt t="26024" x="4084638" y="2844800"/>
          <p14:tracePt t="26034" x="4084638" y="2873375"/>
          <p14:tracePt t="26045" x="4084638" y="2900363"/>
          <p14:tracePt t="26048" x="4084638" y="2927350"/>
          <p14:tracePt t="26055" x="4065588" y="2973388"/>
          <p14:tracePt t="26064" x="4065588" y="2982913"/>
          <p14:tracePt t="26073" x="4057650" y="3017838"/>
          <p14:tracePt t="26081" x="4048125" y="3046413"/>
          <p14:tracePt t="26089" x="4048125" y="3063875"/>
          <p14:tracePt t="26097" x="4011613" y="3127375"/>
          <p14:tracePt t="26112" x="4011613" y="3155950"/>
          <p14:tracePt t="26120" x="3992563" y="3173413"/>
          <p14:tracePt t="26128" x="3992563" y="3209925"/>
          <p14:tracePt t="26144" x="3992563" y="3219450"/>
          <p14:tracePt t="26154" x="3984625" y="3236913"/>
          <p14:tracePt t="26160" x="3984625" y="3246438"/>
          <p14:tracePt t="26193" x="3984625" y="3255963"/>
          <p14:tracePt t="26306" x="3975100" y="3273425"/>
          <p14:tracePt t="26329" x="3965575" y="3282950"/>
          <p14:tracePt t="26337" x="3956050" y="3292475"/>
          <p14:tracePt t="26351" x="3948113" y="3292475"/>
          <p14:tracePt t="26369" x="3938588" y="3302000"/>
          <p14:tracePt t="26377" x="3929063" y="3309938"/>
          <p14:tracePt t="26385" x="3929063" y="3319463"/>
          <p14:tracePt t="26392" x="3919538" y="3338513"/>
          <p14:tracePt t="26408" x="3911600" y="3346450"/>
          <p14:tracePt t="26488" x="3902075" y="3338513"/>
          <p14:tracePt t="26496" x="3883025" y="3319463"/>
          <p14:tracePt t="26504" x="3883025" y="3309938"/>
          <p14:tracePt t="26513" x="3883025" y="3292475"/>
          <p14:tracePt t="26521" x="3875088" y="3273425"/>
          <p14:tracePt t="26529" x="3875088" y="3246438"/>
          <p14:tracePt t="26538" x="3865563" y="3228975"/>
          <p14:tracePt t="26547" x="3865563" y="3182938"/>
          <p14:tracePt t="26552" x="3829050" y="3155950"/>
          <p14:tracePt t="26563" x="3819525" y="3136900"/>
          <p14:tracePt t="26569" x="3802063" y="3100388"/>
          <p14:tracePt t="26578" x="3783013" y="3073400"/>
          <p14:tracePt t="26584" x="3775075" y="3054350"/>
          <p14:tracePt t="26595" x="3775075" y="3046413"/>
          <p14:tracePt t="26600" x="3775075" y="3027363"/>
          <p14:tracePt t="26612" x="3765550" y="3009900"/>
          <p14:tracePt t="26617" x="3765550" y="3000375"/>
          <p14:tracePt t="26627" x="3765550" y="2990850"/>
          <p14:tracePt t="26642" x="3765550" y="2973388"/>
          <p14:tracePt t="26655" x="3765550" y="2963863"/>
          <p14:tracePt t="26663" x="3765550" y="2954338"/>
          <p14:tracePt t="26679" x="3765550" y="2946400"/>
          <p14:tracePt t="26760" x="3756025" y="2936875"/>
          <p14:tracePt t="26796" x="3746500" y="2936875"/>
          <p14:tracePt t="26799" x="3738563" y="2936875"/>
          <p14:tracePt t="26809" x="3729038" y="2936875"/>
          <p14:tracePt t="26816" x="3719513" y="2954338"/>
          <p14:tracePt t="26824" x="3719513" y="2963863"/>
          <p14:tracePt t="26831" x="3709988" y="2973388"/>
          <p14:tracePt t="26843" x="3709988" y="2990850"/>
          <p14:tracePt t="26848" x="3692525" y="3009900"/>
          <p14:tracePt t="26859" x="3692525" y="3017838"/>
          <p14:tracePt t="26864" x="3683000" y="3036888"/>
          <p14:tracePt t="26895" x="3673475" y="3046413"/>
          <p14:tracePt t="26909" x="3665538" y="3054350"/>
          <p14:tracePt t="26929" x="3656013" y="3063875"/>
          <p14:tracePt t="26953" x="3646488" y="3073400"/>
          <p14:tracePt t="27496" x="3702050" y="3054350"/>
          <p14:tracePt t="27504" x="3756025" y="3027363"/>
          <p14:tracePt t="27513" x="3838575" y="3000375"/>
          <p14:tracePt t="27520" x="3919538" y="2946400"/>
          <p14:tracePt t="27528" x="4002088" y="2890838"/>
          <p14:tracePt t="27535" x="4102100" y="2844800"/>
          <p14:tracePt t="27545" x="4194175" y="2808288"/>
          <p14:tracePt t="27551" x="4294188" y="2754313"/>
          <p14:tracePt t="27560" x="4376738" y="2698750"/>
          <p14:tracePt t="27568" x="4457700" y="2654300"/>
          <p14:tracePt t="27576" x="4513263" y="2608263"/>
          <p14:tracePt t="27584" x="4557713" y="2571750"/>
          <p14:tracePt t="27592" x="4586288" y="2554288"/>
          <p14:tracePt t="27600" x="4622800" y="2517775"/>
          <p14:tracePt t="27611" x="4622800" y="2508250"/>
          <p14:tracePt t="27617" x="4630738" y="2508250"/>
          <p14:tracePt t="27626" x="4640263" y="2498725"/>
          <p14:tracePt t="27643" x="4649788" y="2481263"/>
          <p14:tracePt t="27993" x="4659313" y="2471738"/>
          <p14:tracePt t="28009" x="4659313" y="2462213"/>
          <p14:tracePt t="28024" x="4659313" y="2444750"/>
          <p14:tracePt t="28031" x="4659313" y="2435225"/>
          <p14:tracePt t="28056" x="4659313" y="2425700"/>
          <p14:tracePt t="28063" x="4659313" y="2408238"/>
          <p14:tracePt t="28073" x="4659313" y="2398713"/>
          <p14:tracePt t="28081" x="4667250" y="2389188"/>
          <p14:tracePt t="28095" x="4676775" y="2379663"/>
          <p14:tracePt t="28104" x="4686300" y="2371725"/>
          <p14:tracePt t="28121" x="4686300" y="2362200"/>
          <p14:tracePt t="28129" x="4695825" y="2362200"/>
          <p14:tracePt t="28141" x="4703763" y="2362200"/>
          <p14:tracePt t="28144" x="4713288" y="2362200"/>
          <p14:tracePt t="28153" x="4730750" y="2362200"/>
          <p14:tracePt t="28160" x="4740275" y="2362200"/>
          <p14:tracePt t="28169" x="4759325" y="2362200"/>
          <p14:tracePt t="28175" x="4786313" y="2362200"/>
          <p14:tracePt t="28184" x="4803775" y="2362200"/>
          <p14:tracePt t="28192" x="4832350" y="2362200"/>
          <p14:tracePt t="28200" x="4840288" y="2362200"/>
          <p14:tracePt t="28208" x="4868863" y="2362200"/>
          <p14:tracePt t="28217" x="4895850" y="2362200"/>
          <p14:tracePt t="28226" x="4922838" y="2362200"/>
          <p14:tracePt t="28236" x="4941888" y="2362200"/>
          <p14:tracePt t="28240" x="4986338" y="2343150"/>
          <p14:tracePt t="28257" x="5005388" y="2343150"/>
          <p14:tracePt t="28264" x="5014913" y="2343150"/>
          <p14:tracePt t="28273" x="5022850" y="2335213"/>
          <p14:tracePt t="28305" x="5041900" y="2316163"/>
          <p14:tracePt t="28353" x="5049838" y="2316163"/>
          <p14:tracePt t="28376" x="5059363" y="2306638"/>
          <p14:tracePt t="28424" x="5068888" y="2306638"/>
          <p14:tracePt t="28440" x="5086350" y="2306638"/>
          <p14:tracePt t="28457" x="5105400" y="2298700"/>
          <p14:tracePt t="28505" x="5114925" y="2289175"/>
          <p14:tracePt t="28593" x="5114925" y="2279650"/>
          <p14:tracePt t="28688" x="5114925" y="2270125"/>
          <p14:tracePt t="28704" x="5095875" y="2270125"/>
          <p14:tracePt t="28712" x="5078413" y="2270125"/>
          <p14:tracePt t="28729" x="5059363" y="2270125"/>
          <p14:tracePt t="28737" x="5022850" y="2270125"/>
          <p14:tracePt t="28753" x="5014913" y="2270125"/>
          <p14:tracePt t="28761" x="4986338" y="2270125"/>
          <p14:tracePt t="28769" x="4978400" y="2270125"/>
          <p14:tracePt t="28777" x="4968875" y="2270125"/>
          <p14:tracePt t="28784" x="4959350" y="2270125"/>
          <p14:tracePt t="28801" x="4941888" y="2270125"/>
          <p14:tracePt t="28817" x="4932363" y="2270125"/>
          <p14:tracePt t="28833" x="4922838" y="2270125"/>
          <p14:tracePt t="28845" x="4905375" y="2270125"/>
          <p14:tracePt t="28847" x="4895850" y="2270125"/>
          <p14:tracePt t="28864" x="4886325" y="2270125"/>
          <p14:tracePt t="28896" x="4886325" y="2262188"/>
          <p14:tracePt t="28928" x="4868863" y="2262188"/>
          <p14:tracePt t="28968" x="4859338" y="2262188"/>
          <p14:tracePt t="28992" x="4849813" y="2262188"/>
          <p14:tracePt t="29008" x="4840288" y="2262188"/>
          <p14:tracePt t="29040" x="4822825" y="2262188"/>
          <p14:tracePt t="29328" x="4803775" y="2270125"/>
          <p14:tracePt t="29343" x="4803775" y="2279650"/>
          <p14:tracePt t="29352" x="4795838" y="2306638"/>
          <p14:tracePt t="29359" x="4795838" y="2325688"/>
          <p14:tracePt t="29367" x="4786313" y="2352675"/>
          <p14:tracePt t="29375" x="4786313" y="2371725"/>
          <p14:tracePt t="29384" x="4767263" y="2398713"/>
          <p14:tracePt t="29392" x="4767263" y="2425700"/>
          <p14:tracePt t="29400" x="4759325" y="2452688"/>
          <p14:tracePt t="29408" x="4749800" y="2481263"/>
          <p14:tracePt t="29415" x="4749800" y="2498725"/>
          <p14:tracePt t="29424" x="4749800" y="2517775"/>
          <p14:tracePt t="29432" x="4740275" y="2517775"/>
          <p14:tracePt t="29441" x="4740275" y="2535238"/>
          <p14:tracePt t="29449" x="4713288" y="2562225"/>
          <p14:tracePt t="29469" x="4703763" y="2562225"/>
          <p14:tracePt t="29513" x="4695825" y="2571750"/>
          <p14:tracePt t="29528" x="4695825" y="2581275"/>
          <p14:tracePt t="29536" x="4686300" y="2589213"/>
          <p14:tracePt t="29544" x="4676775" y="2598738"/>
          <p14:tracePt t="29561" x="4667250" y="2608263"/>
          <p14:tracePt t="29592" x="4667250" y="2617788"/>
          <p14:tracePt t="29770" x="4667250" y="2625725"/>
          <p14:tracePt t="29861" x="4676775" y="2625725"/>
          <p14:tracePt t="29892" x="4686300" y="2635250"/>
          <p14:tracePt t="29944" x="4686300" y="2644775"/>
          <p14:tracePt t="29959" x="4686300" y="2662238"/>
          <p14:tracePt t="29983" x="4695825" y="2681288"/>
          <p14:tracePt t="30017" x="4713288" y="2698750"/>
          <p14:tracePt t="30041" x="4730750" y="2717800"/>
          <p14:tracePt t="30056" x="4749800" y="2717800"/>
          <p14:tracePt t="30065" x="4759325" y="2717800"/>
          <p14:tracePt t="30074" x="4776788" y="2717800"/>
          <p14:tracePt t="30081" x="4803775" y="2717800"/>
          <p14:tracePt t="30091" x="4822825" y="2717800"/>
          <p14:tracePt t="30096" x="4849813" y="2717800"/>
          <p14:tracePt t="30104" x="4868863" y="2717800"/>
          <p14:tracePt t="30113" x="4895850" y="2717800"/>
          <p14:tracePt t="30121" x="4949825" y="2717800"/>
          <p14:tracePt t="30129" x="4995863" y="2717800"/>
          <p14:tracePt t="30137" x="5022850" y="2717800"/>
          <p14:tracePt t="30145" x="5059363" y="2717800"/>
          <p14:tracePt t="30157" x="5105400" y="2717800"/>
          <p14:tracePt t="30159" x="5141913" y="2717800"/>
          <p14:tracePt t="30169" x="5178425" y="2717800"/>
          <p14:tracePt t="30176" x="5214938" y="2717800"/>
          <p14:tracePt t="30184" x="5260975" y="2717800"/>
          <p14:tracePt t="30193" x="5268913" y="2717800"/>
          <p14:tracePt t="30201" x="5305425" y="2727325"/>
          <p14:tracePt t="30210" x="5314950" y="2727325"/>
          <p14:tracePt t="30222" x="5314950" y="2735263"/>
          <p14:tracePt t="30224" x="5334000" y="2735263"/>
          <p14:tracePt t="30243" x="5341938" y="2735263"/>
          <p14:tracePt t="30617" x="5341938" y="2744788"/>
          <p14:tracePt t="30641" x="5334000" y="2754313"/>
          <p14:tracePt t="30648" x="5334000" y="2763838"/>
          <p14:tracePt t="30673" x="5324475" y="2771775"/>
          <p14:tracePt t="30689" x="5314950" y="2771775"/>
          <p14:tracePt t="30705" x="5305425" y="2781300"/>
          <p14:tracePt t="30713" x="5305425" y="2790825"/>
          <p14:tracePt t="30721" x="5297488" y="2800350"/>
          <p14:tracePt t="30792" x="5287963" y="2808288"/>
          <p14:tracePt t="30823" x="5287963" y="2817813"/>
          <p14:tracePt t="30843" x="5268913" y="2836863"/>
          <p14:tracePt t="30857" x="5268913" y="2844800"/>
          <p14:tracePt t="30873" x="5260975" y="2854325"/>
          <p14:tracePt t="30897" x="5260975" y="2873375"/>
          <p14:tracePt t="30911" x="5251450" y="2881313"/>
          <p14:tracePt t="30929" x="5232400" y="2900363"/>
          <p14:tracePt t="30959" x="5224463" y="2909888"/>
          <p14:tracePt t="31264" x="5224463" y="2917825"/>
          <p14:tracePt t="31289" x="5232400" y="2927350"/>
          <p14:tracePt t="31315" x="5241925" y="2936875"/>
          <p14:tracePt t="31329" x="5241925" y="2946400"/>
          <p14:tracePt t="31351" x="5241925" y="2954338"/>
          <p14:tracePt t="31377" x="5251450" y="2973388"/>
          <p14:tracePt t="31392" x="5260975" y="2973388"/>
          <p14:tracePt t="31408" x="5260975" y="2990850"/>
          <p14:tracePt t="31425" x="5260975" y="3000375"/>
          <p14:tracePt t="31434" x="5260975" y="3009900"/>
          <p14:tracePt t="31473" x="5260975" y="3017838"/>
          <p14:tracePt t="31661" x="5260975" y="3027363"/>
          <p14:tracePt t="31666" x="5260975" y="3036888"/>
          <p14:tracePt t="31680" x="5260975" y="3046413"/>
          <p14:tracePt t="31695" x="5260975" y="3054350"/>
          <p14:tracePt t="31704" x="5260975" y="3073400"/>
          <p14:tracePt t="31720" x="5260975" y="3082925"/>
          <p14:tracePt t="31730" x="5260975" y="3090863"/>
          <p14:tracePt t="31752" x="5260975" y="3109913"/>
          <p14:tracePt t="31760" x="5260975" y="3119438"/>
          <p14:tracePt t="31768" x="5260975" y="3136900"/>
          <p14:tracePt t="31776" x="5260975" y="3155950"/>
          <p14:tracePt t="31783" x="5260975" y="3163888"/>
          <p14:tracePt t="31793" x="5260975" y="3173413"/>
          <p14:tracePt t="31808" x="5260975" y="3200400"/>
          <p14:tracePt t="31816" x="5260975" y="3209925"/>
          <p14:tracePt t="31824" x="5260975" y="3219450"/>
          <p14:tracePt t="31832" x="5260975" y="3236913"/>
          <p14:tracePt t="31842" x="5260975" y="3246438"/>
          <p14:tracePt t="31848" x="5260975" y="3255963"/>
          <p14:tracePt t="31857" x="5260975" y="3273425"/>
          <p14:tracePt t="31864" x="5260975" y="3282950"/>
          <p14:tracePt t="31874" x="5260975" y="3292475"/>
          <p14:tracePt t="31894" x="5260975" y="3328988"/>
          <p14:tracePt t="31895" x="5260975" y="3346450"/>
          <p14:tracePt t="31904" x="5260975" y="3365500"/>
          <p14:tracePt t="31911" x="5260975" y="3375025"/>
          <p14:tracePt t="31919" x="5260975" y="3382963"/>
          <p14:tracePt t="31928" x="5260975" y="3402013"/>
          <p14:tracePt t="31937" x="5260975" y="3419475"/>
          <p14:tracePt t="31953" x="5260975" y="3429000"/>
          <p14:tracePt t="31961" x="5260975" y="3438525"/>
          <p14:tracePt t="31969" x="5260975" y="3446463"/>
          <p14:tracePt t="31984" x="5260975" y="3455988"/>
          <p14:tracePt t="32016" x="5260975" y="3465513"/>
          <p14:tracePt t="32024" x="5260975" y="3492500"/>
          <p14:tracePt t="32031" x="5260975" y="3502025"/>
          <p14:tracePt t="32040" x="5260975" y="3511550"/>
          <p14:tracePt t="32047" x="5260975" y="3538538"/>
          <p14:tracePt t="32057" x="5260975" y="3548063"/>
          <p14:tracePt t="32064" x="5260975" y="3575050"/>
          <p14:tracePt t="32072" x="5260975" y="3592513"/>
          <p14:tracePt t="32088" x="5260975" y="3611563"/>
          <p14:tracePt t="32095" x="5260975" y="3621088"/>
          <p14:tracePt t="32103" x="5260975" y="3629025"/>
          <p14:tracePt t="32111" x="5260975" y="3638550"/>
          <p14:tracePt t="32128" x="5260975" y="3657600"/>
          <p14:tracePt t="32144" x="5251450" y="3657600"/>
          <p14:tracePt t="32576" x="5251450" y="3648075"/>
          <p14:tracePt t="32608" x="5241925" y="3648075"/>
          <p14:tracePt t="32616" x="5232400" y="3648075"/>
          <p14:tracePt t="32624" x="5224463" y="3648075"/>
          <p14:tracePt t="32632" x="5205413" y="3629025"/>
          <p14:tracePt t="32641" x="5195888" y="3629025"/>
          <p14:tracePt t="32648" x="5178425" y="3629025"/>
          <p14:tracePt t="32659" x="5168900" y="3629025"/>
          <p14:tracePt t="32663" x="5159375" y="3629025"/>
          <p14:tracePt t="32673" x="5141913" y="3629025"/>
          <p14:tracePt t="32680" x="5132388" y="3629025"/>
          <p14:tracePt t="32688" x="5114925" y="3629025"/>
          <p14:tracePt t="32696" x="5095875" y="3629025"/>
          <p14:tracePt t="32704" x="5086350" y="3629025"/>
          <p14:tracePt t="32712" x="5078413" y="3629025"/>
          <p14:tracePt t="32719" x="5059363" y="3629025"/>
          <p14:tracePt t="32727" x="5049838" y="3629025"/>
          <p14:tracePt t="32736" x="5022850" y="3629025"/>
          <p14:tracePt t="32744" x="5014913" y="3629025"/>
          <p14:tracePt t="32752" x="4986338" y="3629025"/>
          <p14:tracePt t="32760" x="4959350" y="3629025"/>
          <p14:tracePt t="32768" x="4905375" y="3602038"/>
          <p14:tracePt t="32775" x="4859338" y="3602038"/>
          <p14:tracePt t="32784" x="4822825" y="3592513"/>
          <p14:tracePt t="32792" x="4767263" y="3556000"/>
          <p14:tracePt t="32800" x="4749800" y="3548063"/>
          <p14:tracePt t="32809" x="4722813" y="3538538"/>
          <p14:tracePt t="32816" x="4703763" y="3519488"/>
          <p14:tracePt t="32825" x="4695825" y="3519488"/>
          <p14:tracePt t="32833" x="4667250" y="3511550"/>
          <p14:tracePt t="32853" x="4640263" y="3502025"/>
          <p14:tracePt t="32859" x="4613275" y="3475038"/>
          <p14:tracePt t="32874" x="4603750" y="3475038"/>
          <p14:tracePt t="32894" x="4576763" y="3465513"/>
          <p14:tracePt t="32896" x="4557713" y="3465513"/>
          <p14:tracePt t="32906" x="4540250" y="3455988"/>
          <p14:tracePt t="32911" x="4521200" y="3446463"/>
          <p14:tracePt t="32919" x="4503738" y="3446463"/>
          <p14:tracePt t="32927" x="4467225" y="3446463"/>
          <p14:tracePt t="32936" x="4421188" y="3419475"/>
          <p14:tracePt t="32943" x="4394200" y="3419475"/>
          <p14:tracePt t="32952" x="4357688" y="3419475"/>
          <p14:tracePt t="32960" x="4321175" y="3411538"/>
          <p14:tracePt t="32968" x="4275138" y="3411538"/>
          <p14:tracePt t="32975" x="4238625" y="3411538"/>
          <p14:tracePt t="32983" x="4211638" y="3411538"/>
          <p14:tracePt t="32993" x="4165600" y="3411538"/>
          <p14:tracePt t="33000" x="4129088" y="3411538"/>
          <p14:tracePt t="33009" x="4084638" y="3411538"/>
          <p14:tracePt t="33017" x="4057650" y="3411538"/>
          <p14:tracePt t="33026" x="4002088" y="3411538"/>
          <p14:tracePt t="33033" x="3948113" y="3411538"/>
          <p14:tracePt t="33041" x="3892550" y="3411538"/>
          <p14:tracePt t="33048" x="3802063" y="3411538"/>
          <p14:tracePt t="33057" x="3738563" y="3411538"/>
          <p14:tracePt t="33065" x="3665538" y="3382963"/>
          <p14:tracePt t="33072" x="3592513" y="3382963"/>
          <p14:tracePt t="33080" x="3509963" y="3355975"/>
          <p14:tracePt t="33088" x="3419475" y="3346450"/>
          <p14:tracePt t="33096" x="3317875" y="3328988"/>
          <p14:tracePt t="33112" x="3136900" y="3328988"/>
          <p14:tracePt t="33119" x="3081338" y="3328988"/>
          <p14:tracePt t="33127" x="3008313" y="3328988"/>
          <p14:tracePt t="33136" x="2954338" y="3328988"/>
          <p14:tracePt t="33143" x="2871788" y="3328988"/>
          <p14:tracePt t="33151" x="2762250" y="3328988"/>
          <p14:tracePt t="33160" x="2689225" y="3328988"/>
          <p14:tracePt t="33167" x="2579688" y="3328988"/>
          <p14:tracePt t="33177" x="2489200" y="3328988"/>
          <p14:tracePt t="33184" x="2397125" y="3328988"/>
          <p14:tracePt t="33193" x="2306638" y="3328988"/>
          <p14:tracePt t="33201" x="2197100" y="3328988"/>
          <p14:tracePt t="33208" x="2087563" y="3328988"/>
          <p14:tracePt t="33217" x="2014538" y="3319463"/>
          <p14:tracePt t="33225" x="1914525" y="3292475"/>
          <p14:tracePt t="33235" x="1824038" y="3282950"/>
          <p14:tracePt t="33240" x="1758950" y="3282950"/>
          <p14:tracePt t="33248" x="1722438" y="3265488"/>
          <p14:tracePt t="33256" x="1677988" y="3255963"/>
          <p14:tracePt t="33263" x="1649413" y="3236913"/>
          <p14:tracePt t="33271" x="1631950" y="3228975"/>
          <p14:tracePt t="33280" x="1612900" y="3219450"/>
          <p14:tracePt t="33288" x="1576388" y="3209925"/>
          <p14:tracePt t="33296" x="1558925" y="3192463"/>
          <p14:tracePt t="33304" x="1549400" y="3182938"/>
          <p14:tracePt t="33312" x="1541463" y="3182938"/>
          <p14:tracePt t="33320" x="1522413" y="3163888"/>
          <p14:tracePt t="33328" x="1512888" y="3163888"/>
          <p14:tracePt t="33336" x="1495425" y="3146425"/>
          <p14:tracePt t="33343" x="1476375" y="3136900"/>
          <p14:tracePt t="33353" x="1468438" y="3127375"/>
          <p14:tracePt t="33361" x="1431925" y="3119438"/>
          <p14:tracePt t="33369" x="1422400" y="3119438"/>
          <p14:tracePt t="33377" x="1395413" y="3100388"/>
          <p14:tracePt t="33385" x="1385888" y="3090863"/>
          <p14:tracePt t="33393" x="1358900" y="3090863"/>
          <p14:tracePt t="33400" x="1349375" y="3082925"/>
          <p14:tracePt t="33408" x="1339850" y="3073400"/>
          <p14:tracePt t="33426" x="1312863" y="3054350"/>
          <p14:tracePt t="33444" x="1312863" y="3046413"/>
          <p14:tracePt t="33465" x="1303338" y="3046413"/>
          <p14:tracePt t="33481" x="1285875" y="3036888"/>
          <p14:tracePt t="33497" x="1266825" y="3027363"/>
          <p14:tracePt t="33521" x="1258888" y="3027363"/>
          <p14:tracePt t="33532" x="1258888" y="3017838"/>
          <p14:tracePt t="33535" x="1249363" y="3009900"/>
          <p14:tracePt t="33552" x="1239838" y="3000375"/>
          <p14:tracePt t="33576" x="1230313" y="2990850"/>
          <p14:tracePt t="33613" x="1222375" y="2990850"/>
          <p14:tracePt t="33775" x="1239838" y="2990850"/>
          <p14:tracePt t="33783" x="1276350" y="2990850"/>
          <p14:tracePt t="33792" x="1330325" y="2990850"/>
          <p14:tracePt t="33799" x="1385888" y="2990850"/>
          <p14:tracePt t="33808" x="1431925" y="2990850"/>
          <p14:tracePt t="33817" x="1485900" y="2990850"/>
          <p14:tracePt t="33827" x="1541463" y="2990850"/>
          <p14:tracePt t="33834" x="1595438" y="2990850"/>
          <p14:tracePt t="33851" x="1668463" y="2990850"/>
          <p14:tracePt t="33857" x="1695450" y="2990850"/>
          <p14:tracePt t="33863" x="1714500" y="2990850"/>
          <p14:tracePt t="33872" x="1741488" y="2973388"/>
          <p14:tracePt t="33895" x="1795463" y="2963863"/>
          <p14:tracePt t="33895" x="1831975" y="2963863"/>
          <p14:tracePt t="33906" x="1860550" y="2954338"/>
          <p14:tracePt t="33911" x="1895475" y="2954338"/>
          <p14:tracePt t="33919" x="1924050" y="2954338"/>
          <p14:tracePt t="33928" x="1951038" y="2946400"/>
          <p14:tracePt t="33935" x="1978025" y="2946400"/>
          <p14:tracePt t="33943" x="2014538" y="2946400"/>
          <p14:tracePt t="33951" x="2051050" y="2917825"/>
          <p14:tracePt t="33968" x="2097088" y="2917825"/>
          <p14:tracePt t="33976" x="2106613" y="2917825"/>
          <p14:tracePt t="33992" x="2124075" y="2917825"/>
          <p14:tracePt t="34000" x="2133600" y="2917825"/>
          <p14:tracePt t="34008" x="2143125" y="2917825"/>
          <p14:tracePt t="34024" x="2170113" y="2917825"/>
          <p14:tracePt t="34040" x="2179638" y="2917825"/>
          <p14:tracePt t="34049" x="2187575" y="2917825"/>
          <p14:tracePt t="34065" x="2206625" y="2917825"/>
          <p14:tracePt t="34079" x="2224088" y="2917825"/>
          <p14:tracePt t="34098" x="2251075" y="2917825"/>
          <p14:tracePt t="34105" x="2260600" y="2917825"/>
          <p14:tracePt t="34121" x="2270125" y="2917825"/>
          <p14:tracePt t="34129" x="2279650" y="2917825"/>
          <p14:tracePt t="34142" x="2287588" y="2917825"/>
          <p14:tracePt t="34144" x="2297113" y="2917825"/>
          <p14:tracePt t="34153" x="2316163" y="2917825"/>
          <p14:tracePt t="34161" x="2360613" y="2917825"/>
          <p14:tracePt t="34170" x="2389188" y="2917825"/>
          <p14:tracePt t="34175" x="2416175" y="2917825"/>
          <p14:tracePt t="34185" x="2452688" y="2917825"/>
          <p14:tracePt t="34192" x="2498725" y="2917825"/>
          <p14:tracePt t="34201" x="2533650" y="2917825"/>
          <p14:tracePt t="34208" x="2579688" y="2917825"/>
          <p14:tracePt t="34217" x="2635250" y="2917825"/>
          <p14:tracePt t="34224" x="2671763" y="2917825"/>
          <p14:tracePt t="34231" x="2725738" y="2917825"/>
          <p14:tracePt t="34240" x="2771775" y="2917825"/>
          <p14:tracePt t="34248" x="2825750" y="2917825"/>
          <p14:tracePt t="34257" x="2862263" y="2917825"/>
          <p14:tracePt t="34264" x="2881313" y="2917825"/>
          <p14:tracePt t="34272" x="2908300" y="2917825"/>
          <p14:tracePt t="34280" x="2917825" y="2917825"/>
          <p14:tracePt t="34288" x="2944813" y="2917825"/>
          <p14:tracePt t="34304" x="2954338" y="2917825"/>
          <p14:tracePt t="34311" x="2962275" y="2917825"/>
          <p14:tracePt t="34393" x="2971800" y="2917825"/>
          <p14:tracePt t="34896" x="2981325" y="2917825"/>
          <p14:tracePt t="34928" x="2981325" y="2927350"/>
          <p14:tracePt t="34986" x="2971800" y="2936875"/>
          <p14:tracePt t="35017" x="2962275" y="2946400"/>
          <p14:tracePt t="35145" x="2962275" y="2954338"/>
          <p14:tracePt t="35175" x="2962275" y="2963863"/>
          <p14:tracePt t="35187" x="2962275" y="2990850"/>
          <p14:tracePt t="35191" x="2971800" y="3000375"/>
          <p14:tracePt t="35200" x="2981325" y="3009900"/>
          <p14:tracePt t="35208" x="2981325" y="3017838"/>
          <p14:tracePt t="35215" x="3008313" y="3046413"/>
          <p14:tracePt t="35224" x="3017838" y="3054350"/>
          <p14:tracePt t="35240" x="3017838" y="3063875"/>
          <p14:tracePt t="35248" x="3027363" y="3082925"/>
          <p14:tracePt t="35257" x="3035300" y="3090863"/>
          <p14:tracePt t="35264" x="3044825" y="3100388"/>
          <p14:tracePt t="35280" x="3054350" y="3109913"/>
          <p14:tracePt t="35288" x="3054350" y="3119438"/>
          <p14:tracePt t="35311" x="3054350" y="3127375"/>
          <p14:tracePt t="35328" x="3054350" y="3146425"/>
          <p14:tracePt t="35344" x="3054350" y="3155950"/>
          <p14:tracePt t="35352" x="3054350" y="3173413"/>
          <p14:tracePt t="35360" x="3027363" y="3182938"/>
          <p14:tracePt t="35368" x="2971800" y="3182938"/>
          <p14:tracePt t="35376" x="2925763" y="3200400"/>
          <p14:tracePt t="35384" x="2871788" y="3200400"/>
          <p14:tracePt t="35393" x="2808288" y="3219450"/>
          <p14:tracePt t="35401" x="2752725" y="3219450"/>
          <p14:tracePt t="35409" x="2698750" y="3219450"/>
          <p14:tracePt t="35417" x="2643188" y="3219450"/>
          <p14:tracePt t="35425" x="2579688" y="3219450"/>
          <p14:tracePt t="35433" x="2543175" y="3219450"/>
          <p14:tracePt t="35442" x="2498725" y="3219450"/>
          <p14:tracePt t="35450" x="2443163" y="3219450"/>
          <p14:tracePt t="35459" x="2389188" y="3219450"/>
          <p14:tracePt t="35468" x="2333625" y="3219450"/>
          <p14:tracePt t="35472" x="2279650" y="3219450"/>
          <p14:tracePt t="35480" x="2224088" y="3219450"/>
          <p14:tracePt t="35488" x="2160588" y="3219450"/>
          <p14:tracePt t="35496" x="2124075" y="3219450"/>
          <p14:tracePt t="35503" x="2051050" y="3219450"/>
          <p14:tracePt t="35512" x="2014538" y="3219450"/>
          <p14:tracePt t="35519" x="1968500" y="3219450"/>
          <p14:tracePt t="35529" x="1931988" y="3219450"/>
          <p14:tracePt t="35536" x="1905000" y="3219450"/>
          <p14:tracePt t="35544" x="1895475" y="3219450"/>
          <p14:tracePt t="35552" x="1887538" y="3209925"/>
          <p14:tracePt t="35561" x="1878013" y="3209925"/>
          <p14:tracePt t="35617" x="1868488" y="3200400"/>
          <p14:tracePt t="35816" x="1860550" y="3192463"/>
          <p14:tracePt t="35824" x="1841500" y="3192463"/>
          <p14:tracePt t="35840" x="1824038" y="3192463"/>
          <p14:tracePt t="35847" x="1814513" y="3192463"/>
          <p14:tracePt t="35859" x="1795463" y="3192463"/>
          <p14:tracePt t="35863" x="1768475" y="3200400"/>
          <p14:tracePt t="35874" x="1758950" y="3209925"/>
          <p14:tracePt t="35881" x="1741488" y="3219450"/>
          <p14:tracePt t="35898" x="1704975" y="3228975"/>
          <p14:tracePt t="35911" x="1677988" y="3236913"/>
          <p14:tracePt t="35920" x="1658938" y="3255963"/>
          <p14:tracePt t="35954" x="1641475" y="3255963"/>
          <p14:tracePt t="35977" x="1631950" y="3255963"/>
          <p14:tracePt t="36066" x="1622425" y="3265488"/>
          <p14:tracePt t="36082" x="1612900" y="3273425"/>
          <p14:tracePt t="36095" x="1612900" y="3292475"/>
          <p14:tracePt t="36120" x="1612900" y="3302000"/>
          <p14:tracePt t="36144" x="1612900" y="3309938"/>
          <p14:tracePt t="36160" x="1612900" y="3328988"/>
          <p14:tracePt t="36369" x="1622425" y="3328988"/>
          <p14:tracePt t="36385" x="1631950" y="3328988"/>
          <p14:tracePt t="36392" x="1641475" y="3328988"/>
          <p14:tracePt t="36400" x="1649413" y="3328988"/>
          <p14:tracePt t="36409" x="1668463" y="3328988"/>
          <p14:tracePt t="36416" x="1677988" y="3328988"/>
          <p14:tracePt t="36425" x="1704975" y="3328988"/>
          <p14:tracePt t="36432" x="1714500" y="3328988"/>
          <p14:tracePt t="36439" x="1741488" y="3328988"/>
          <p14:tracePt t="36448" x="1758950" y="3328988"/>
          <p14:tracePt t="36457" x="1768475" y="3328988"/>
          <p14:tracePt t="36464" x="1787525" y="3328988"/>
          <p14:tracePt t="36473" x="1795463" y="3328988"/>
          <p14:tracePt t="36480" x="1824038" y="3328988"/>
          <p14:tracePt t="36487" x="1831975" y="3328988"/>
          <p14:tracePt t="36495" x="1851025" y="3328988"/>
          <p14:tracePt t="36504" x="1868488" y="3328988"/>
          <p14:tracePt t="36513" x="1878013" y="3328988"/>
          <p14:tracePt t="36528" x="1887538" y="3328988"/>
          <p14:tracePt t="36537" x="1914525" y="3328988"/>
          <p14:tracePt t="36546" x="1924050" y="3328988"/>
          <p14:tracePt t="36551" x="1931988" y="3328988"/>
          <p14:tracePt t="36561" x="1951038" y="3328988"/>
          <p14:tracePt t="36568" x="1968500" y="3328988"/>
          <p14:tracePt t="36584" x="1978025" y="3328988"/>
          <p14:tracePt t="36591" x="1987550" y="3328988"/>
          <p14:tracePt t="36608" x="2005013" y="3319463"/>
          <p14:tracePt t="36665" x="2014538" y="3319463"/>
          <p14:tracePt t="36881" x="2033588" y="3319463"/>
          <p14:tracePt t="36898" x="2041525" y="3319463"/>
          <p14:tracePt t="36909" x="2051050" y="3319463"/>
          <p14:tracePt t="36912" x="2060575" y="3319463"/>
          <p14:tracePt t="36920" x="2087563" y="3309938"/>
          <p14:tracePt t="36928" x="2087563" y="3302000"/>
          <p14:tracePt t="36937" x="2114550" y="3302000"/>
          <p14:tracePt t="36943" x="2133600" y="3302000"/>
          <p14:tracePt t="36951" x="2187575" y="3292475"/>
          <p14:tracePt t="36959" x="2233613" y="3292475"/>
          <p14:tracePt t="36968" x="2287588" y="3282950"/>
          <p14:tracePt t="36975" x="2343150" y="3282950"/>
          <p14:tracePt t="36985" x="2389188" y="3273425"/>
          <p14:tracePt t="36992" x="2425700" y="3273425"/>
          <p14:tracePt t="37000" x="2470150" y="3273425"/>
          <p14:tracePt t="37008" x="2506663" y="3273425"/>
          <p14:tracePt t="37015" x="2562225" y="3273425"/>
          <p14:tracePt t="37023" x="2606675" y="3273425"/>
          <p14:tracePt t="37031" x="2635250" y="3273425"/>
          <p14:tracePt t="37040" x="2662238" y="3273425"/>
          <p14:tracePt t="37048" x="2708275" y="3273425"/>
          <p14:tracePt t="37056" x="2716213" y="3273425"/>
          <p14:tracePt t="37065" x="2752725" y="3273425"/>
          <p14:tracePt t="37081" x="2781300" y="3273425"/>
          <p14:tracePt t="37090" x="2789238" y="3273425"/>
          <p14:tracePt t="37096" x="2808288" y="3273425"/>
          <p14:tracePt t="37103" x="2835275" y="3273425"/>
          <p14:tracePt t="37111" x="2862263" y="3246438"/>
          <p14:tracePt t="37120" x="2871788" y="3246438"/>
          <p14:tracePt t="37128" x="2889250" y="3246438"/>
          <p14:tracePt t="37136" x="2898775" y="3246438"/>
          <p14:tracePt t="37145" x="2925763" y="3236913"/>
          <p14:tracePt t="37153" x="2935288" y="3236913"/>
          <p14:tracePt t="37161" x="2944813" y="3236913"/>
          <p14:tracePt t="37173" x="2954338" y="3236913"/>
          <p14:tracePt t="37176" x="2962275" y="3236913"/>
          <p14:tracePt t="37186" x="2971800" y="3236913"/>
          <p14:tracePt t="37193" x="2981325" y="3236913"/>
          <p14:tracePt t="37209" x="2998788" y="3236913"/>
          <p14:tracePt t="37220" x="3008313" y="3236913"/>
          <p14:tracePt t="37223" x="3017838" y="3236913"/>
          <p14:tracePt t="37240" x="3044825" y="3236913"/>
          <p14:tracePt t="37248" x="3054350" y="3236913"/>
          <p14:tracePt t="37256" x="3081338" y="3236913"/>
          <p14:tracePt t="37263" x="3100388" y="3236913"/>
          <p14:tracePt t="37275" x="3117850" y="3236913"/>
          <p14:tracePt t="37284" x="3136900" y="3236913"/>
          <p14:tracePt t="37287" x="3154363" y="3236913"/>
          <p14:tracePt t="37295" x="3190875" y="3255963"/>
          <p14:tracePt t="37303" x="3200400" y="3255963"/>
          <p14:tracePt t="37311" x="3217863" y="3255963"/>
          <p14:tracePt t="37320" x="3227388" y="3255963"/>
          <p14:tracePt t="37328" x="3244850" y="3265488"/>
          <p14:tracePt t="37352" x="3263900" y="3265488"/>
          <p14:tracePt t="37368" x="3273425" y="3265488"/>
          <p14:tracePt t="37384" x="3281363" y="3265488"/>
          <p14:tracePt t="37425" x="3281363" y="3273425"/>
          <p14:tracePt t="37448" x="3300413" y="3273425"/>
          <p14:tracePt t="37472" x="3309938" y="3273425"/>
          <p14:tracePt t="37480" x="3317875" y="3273425"/>
          <p14:tracePt t="37487" x="3327400" y="3273425"/>
          <p14:tracePt t="37496" x="3346450" y="3273425"/>
          <p14:tracePt t="37503" x="3354388" y="3273425"/>
          <p14:tracePt t="37513" x="3363913" y="3273425"/>
          <p14:tracePt t="37520" x="3390900" y="3273425"/>
          <p14:tracePt t="37529" x="3409950" y="3273425"/>
          <p14:tracePt t="37536" x="3436938" y="3273425"/>
          <p14:tracePt t="37545" x="3455988" y="3273425"/>
          <p14:tracePt t="37552" x="3482975" y="3273425"/>
          <p14:tracePt t="37560" x="3500438" y="3273425"/>
          <p14:tracePt t="37568" x="3536950" y="3273425"/>
          <p14:tracePt t="37576" x="3546475" y="3273425"/>
          <p14:tracePt t="37584" x="3582988" y="3273425"/>
          <p14:tracePt t="37592" x="3619500" y="3273425"/>
          <p14:tracePt t="37599" x="3629025" y="3273425"/>
          <p14:tracePt t="37608" x="3646488" y="3273425"/>
          <p14:tracePt t="37617" x="3673475" y="3273425"/>
          <p14:tracePt t="37627" x="3683000" y="3273425"/>
          <p14:tracePt t="37633" x="3692525" y="3273425"/>
          <p14:tracePt t="37642" x="3719513" y="3273425"/>
          <p14:tracePt t="37659" x="3729038" y="3273425"/>
          <p14:tracePt t="37676" x="3746500" y="3282950"/>
          <p14:tracePt t="37687" x="3756025" y="3292475"/>
          <p14:tracePt t="37995" x="3756025" y="3302000"/>
          <p14:tracePt t="38145" x="3756025" y="3282950"/>
          <p14:tracePt t="38161" x="3756025" y="3265488"/>
          <p14:tracePt t="38173" x="3756025" y="3255963"/>
          <p14:tracePt t="38176" x="3765550" y="3246438"/>
          <p14:tracePt t="38183" x="3775075" y="3228975"/>
          <p14:tracePt t="38191" x="3783013" y="3200400"/>
          <p14:tracePt t="38200" x="3792538" y="3182938"/>
          <p14:tracePt t="38208" x="3802063" y="3173413"/>
          <p14:tracePt t="38216" x="3810000" y="3155950"/>
          <p14:tracePt t="38224" x="3819525" y="3127375"/>
          <p14:tracePt t="38232" x="3856038" y="3082925"/>
          <p14:tracePt t="38240" x="3865563" y="3063875"/>
          <p14:tracePt t="38248" x="3875088" y="3046413"/>
          <p14:tracePt t="38256" x="3911600" y="2982913"/>
          <p14:tracePt t="38264" x="3919538" y="2963863"/>
          <p14:tracePt t="38273" x="3929063" y="2946400"/>
          <p14:tracePt t="38280" x="3938588" y="2917825"/>
          <p14:tracePt t="38287" x="3956050" y="2900363"/>
          <p14:tracePt t="38295" x="3965575" y="2890838"/>
          <p14:tracePt t="38304" x="3965575" y="2873375"/>
          <p14:tracePt t="38312" x="3975100" y="2863850"/>
          <p14:tracePt t="38328" x="3975100" y="2854325"/>
          <p14:tracePt t="38368" x="3975100" y="2836863"/>
          <p14:tracePt t="38569" x="3975100" y="2827338"/>
          <p14:tracePt t="38599" x="3965575" y="2827338"/>
          <p14:tracePt t="38608" x="3956050" y="2836863"/>
          <p14:tracePt t="38624" x="3938588" y="2844800"/>
          <p14:tracePt t="38640" x="3919538" y="2854325"/>
          <p14:tracePt t="38648" x="3911600" y="2854325"/>
          <p14:tracePt t="38657" x="3902075" y="2863850"/>
          <p14:tracePt t="38663" x="3892550" y="2873375"/>
          <p14:tracePt t="38673" x="3883025" y="2890838"/>
          <p14:tracePt t="38680" x="3875088" y="2909888"/>
          <p14:tracePt t="38688" x="3875088" y="2917825"/>
          <p14:tracePt t="38696" x="3875088" y="2936875"/>
          <p14:tracePt t="38703" x="3875088" y="2954338"/>
          <p14:tracePt t="38712" x="3875088" y="2963863"/>
          <p14:tracePt t="38719" x="3875088" y="2982913"/>
          <p14:tracePt t="38728" x="3875088" y="2990850"/>
          <p14:tracePt t="38736" x="3875088" y="3000375"/>
          <p14:tracePt t="38743" x="3875088" y="3027363"/>
          <p14:tracePt t="38752" x="3875088" y="3036888"/>
          <p14:tracePt t="38768" x="3875088" y="3046413"/>
          <p14:tracePt t="38784" x="3875088" y="3073400"/>
          <p14:tracePt t="38801" x="3902075" y="3073400"/>
          <p14:tracePt t="38811" x="3919538" y="3073400"/>
          <p14:tracePt t="38815" x="3965575" y="3073400"/>
          <p14:tracePt t="38824" x="3975100" y="3073400"/>
          <p14:tracePt t="38831" x="3992563" y="3073400"/>
          <p14:tracePt t="38842" x="4011613" y="3073400"/>
          <p14:tracePt t="38847" x="4029075" y="3073400"/>
          <p14:tracePt t="38858" x="4048125" y="3073400"/>
          <p14:tracePt t="38863" x="4075113" y="3073400"/>
          <p14:tracePt t="38875" x="4102100" y="3063875"/>
          <p14:tracePt t="38879" x="4121150" y="3054350"/>
          <p14:tracePt t="38887" x="4129088" y="3054350"/>
          <p14:tracePt t="38896" x="4157663" y="3027363"/>
          <p14:tracePt t="38911" x="4165600" y="3017838"/>
          <p14:tracePt t="38919" x="4175125" y="3017838"/>
          <p14:tracePt t="38928" x="4184650" y="3009900"/>
          <p14:tracePt t="38937" x="4202113" y="3000375"/>
          <p14:tracePt t="38951" x="4211638" y="2990850"/>
          <p14:tracePt t="38968" x="4211638" y="2982913"/>
          <p14:tracePt t="38975" x="4221163" y="2973388"/>
          <p14:tracePt t="38984" x="4221163" y="2963863"/>
          <p14:tracePt t="39000" x="4230688" y="2954338"/>
          <p14:tracePt t="39009" x="4230688" y="2946400"/>
          <p14:tracePt t="39016" x="4230688" y="2936875"/>
          <p14:tracePt t="39024" x="4230688" y="2917825"/>
          <p14:tracePt t="39032" x="4230688" y="2909888"/>
          <p14:tracePt t="39048" x="4230688" y="2900363"/>
          <p14:tracePt t="39058" x="4230688" y="2881313"/>
          <p14:tracePt t="39064" x="4230688" y="2873375"/>
          <p14:tracePt t="39075" x="4230688" y="2863850"/>
          <p14:tracePt t="39081" x="4230688" y="2854325"/>
          <p14:tracePt t="39095" x="4221163" y="2836863"/>
          <p14:tracePt t="39113" x="4184650" y="2836863"/>
          <p14:tracePt t="39122" x="4165600" y="2827338"/>
          <p14:tracePt t="39129" x="4148138" y="2808288"/>
          <p14:tracePt t="39137" x="4138613" y="2808288"/>
          <p14:tracePt t="39145" x="4129088" y="2808288"/>
          <p14:tracePt t="39161" x="4094163" y="2790825"/>
          <p14:tracePt t="39172" x="4084638" y="2790825"/>
          <p14:tracePt t="39184" x="4084638" y="2781300"/>
          <p14:tracePt t="39208" x="4065588" y="2781300"/>
          <p14:tracePt t="39232" x="4057650" y="2781300"/>
          <p14:tracePt t="39240" x="4048125" y="2781300"/>
          <p14:tracePt t="39255" x="4038600" y="2781300"/>
          <p14:tracePt t="39264" x="4021138" y="2781300"/>
          <p14:tracePt t="39274" x="4011613" y="2781300"/>
          <p14:tracePt t="39296" x="4002088" y="2781300"/>
          <p14:tracePt t="39303" x="3984625" y="2781300"/>
          <p14:tracePt t="39312" x="3975100" y="2781300"/>
          <p14:tracePt t="39486" x="3975100" y="2790825"/>
          <p14:tracePt t="39659" x="3975100" y="2800350"/>
          <p14:tracePt t="39689" x="3984625" y="2800350"/>
          <p14:tracePt t="39729" x="3992563" y="2790825"/>
          <p14:tracePt t="39745" x="4011613" y="2781300"/>
          <p14:tracePt t="40033" x="4029075" y="2771775"/>
          <p14:tracePt t="40058" x="4038600" y="2744788"/>
          <p14:tracePt t="40305" x="4038600" y="2735263"/>
          <p14:tracePt t="40315" x="4038600" y="2727325"/>
          <p14:tracePt t="40321" x="4038600" y="2708275"/>
          <p14:tracePt t="40328" x="4038600" y="2698750"/>
          <p14:tracePt t="40336" x="4057650" y="2671763"/>
          <p14:tracePt t="40343" x="4057650" y="2662238"/>
          <p14:tracePt t="40359" x="4057650" y="2644775"/>
          <p14:tracePt t="40368" x="4065588" y="2625725"/>
          <p14:tracePt t="40376" x="4065588" y="2617788"/>
          <p14:tracePt t="40384" x="4075113" y="2598738"/>
          <p14:tracePt t="40392" x="4075113" y="2581275"/>
          <p14:tracePt t="40401" x="4075113" y="2571750"/>
          <p14:tracePt t="40410" x="4075113" y="2562225"/>
          <p14:tracePt t="40417" x="4075113" y="2554288"/>
          <p14:tracePt t="40433" x="4075113" y="2544763"/>
          <p14:tracePt t="40450" x="4084638" y="2535238"/>
          <p14:tracePt t="40458" x="4094163" y="2525713"/>
          <p14:tracePt t="40544" x="4102100" y="2508250"/>
          <p14:tracePt t="40552" x="4102100" y="2498725"/>
          <p14:tracePt t="40561" x="4111625" y="2489200"/>
          <p14:tracePt t="40586" x="4121150" y="2462213"/>
          <p14:tracePt t="40598" x="4121150" y="2452688"/>
          <p14:tracePt t="40599" x="4138613" y="2435225"/>
          <p14:tracePt t="40616" x="4148138" y="2408238"/>
          <p14:tracePt t="40632" x="4148138" y="2398713"/>
          <p14:tracePt t="40640" x="4148138" y="2389188"/>
          <p14:tracePt t="40656" x="4157663" y="2371725"/>
          <p14:tracePt t="40696" x="4157663" y="2362200"/>
          <p14:tracePt t="40721" x="4165600" y="2343150"/>
          <p14:tracePt t="40753" x="4184650" y="2325688"/>
          <p14:tracePt t="40776" x="4194175" y="2306638"/>
          <p14:tracePt t="40791" x="4202113" y="2298700"/>
          <p14:tracePt t="40800" x="4202113" y="2279650"/>
          <p14:tracePt t="40816" x="4211638" y="2262188"/>
          <p14:tracePt t="40841" x="4211638" y="2243138"/>
          <p14:tracePt t="40848" x="4211638" y="2233613"/>
          <p14:tracePt t="40857" x="4211638" y="2225675"/>
          <p14:tracePt t="40864" x="4211638" y="2216150"/>
          <p14:tracePt t="40872" x="4211638" y="2197100"/>
          <p14:tracePt t="40896" x="4211638" y="2179638"/>
          <p14:tracePt t="40911" x="4211638" y="2160588"/>
          <p14:tracePt t="40927" x="4211638" y="2152650"/>
          <p14:tracePt t="40952" x="4211638" y="2143125"/>
          <p14:tracePt t="41008" x="4211638" y="2133600"/>
          <p14:tracePt t="41073" x="4211638" y="2125663"/>
          <p14:tracePt t="41104" x="4211638" y="2116138"/>
          <p14:tracePt t="41129" x="4211638" y="2106613"/>
          <p14:tracePt t="41140" x="4211638" y="2097088"/>
          <p14:tracePt t="41143" x="4211638" y="2079625"/>
          <p14:tracePt t="41161" x="4211638" y="2070100"/>
          <p14:tracePt t="41184" x="4211638" y="2060575"/>
          <p14:tracePt t="41208" x="4211638" y="2043113"/>
          <p14:tracePt t="41384" x="4211638" y="2060575"/>
          <p14:tracePt t="41399" x="4211638" y="2070100"/>
          <p14:tracePt t="41408" x="4211638" y="2079625"/>
          <p14:tracePt t="41416" x="4211638" y="2106613"/>
          <p14:tracePt t="41432" x="4211638" y="2125663"/>
          <p14:tracePt t="41439" x="4211638" y="2143125"/>
          <p14:tracePt t="41447" x="4211638" y="2152650"/>
          <p14:tracePt t="41456" x="4211638" y="2160588"/>
          <p14:tracePt t="41479" x="4211638" y="2179638"/>
          <p14:tracePt t="41487" x="4211638" y="2189163"/>
          <p14:tracePt t="41496" x="4211638" y="2197100"/>
          <p14:tracePt t="41504" x="4211638" y="2206625"/>
          <p14:tracePt t="41513" x="4211638" y="2233613"/>
          <p14:tracePt t="41527" x="4211638" y="2252663"/>
          <p14:tracePt t="41536" x="4211638" y="2279650"/>
          <p14:tracePt t="41544" x="4211638" y="2298700"/>
          <p14:tracePt t="41551" x="4211638" y="2325688"/>
          <p14:tracePt t="41560" x="4211638" y="2343150"/>
          <p14:tracePt t="41568" x="4211638" y="2371725"/>
          <p14:tracePt t="41576" x="4211638" y="2389188"/>
          <p14:tracePt t="41583" x="4211638" y="2416175"/>
          <p14:tracePt t="41591" x="4211638" y="2435225"/>
          <p14:tracePt t="41600" x="4211638" y="2462213"/>
          <p14:tracePt t="41608" x="4211638" y="2471738"/>
          <p14:tracePt t="41617" x="4211638" y="2481263"/>
          <p14:tracePt t="41625" x="4211638" y="2498725"/>
          <p14:tracePt t="41632" x="4211638" y="2508250"/>
          <p14:tracePt t="42424" x="4211638" y="2498725"/>
          <p14:tracePt t="43017" x="4202113" y="2498725"/>
          <p14:tracePt t="43122" x="4194175" y="2489200"/>
          <p14:tracePt t="43225" x="4184650" y="2489200"/>
          <p14:tracePt t="43345" x="4165600" y="2489200"/>
          <p14:tracePt t="43537" x="4157663" y="2489200"/>
          <p14:tracePt t="43949" x="4148138" y="2489200"/>
          <p14:tracePt t="43955" x="4138613" y="2489200"/>
          <p14:tracePt t="43962" x="4121150" y="2489200"/>
          <p14:tracePt t="43975" x="4102100" y="2508250"/>
          <p14:tracePt t="43976" x="4075113" y="2517775"/>
          <p14:tracePt t="43984" x="4057650" y="2517775"/>
          <p14:tracePt t="43992" x="4038600" y="2525713"/>
          <p14:tracePt t="43999" x="4021138" y="2525713"/>
          <p14:tracePt t="44009" x="4002088" y="2525713"/>
          <p14:tracePt t="44017" x="3975100" y="2525713"/>
          <p14:tracePt t="44026" x="3956050" y="2525713"/>
          <p14:tracePt t="44032" x="3929063" y="2525713"/>
          <p14:tracePt t="44040" x="3883025" y="2525713"/>
          <p14:tracePt t="44048" x="3856038" y="2535238"/>
          <p14:tracePt t="44056" x="3783013" y="2535238"/>
          <p14:tracePt t="44064" x="3709988" y="2562225"/>
          <p14:tracePt t="44074" x="3609975" y="2581275"/>
          <p14:tracePt t="44080" x="3536950" y="2589213"/>
          <p14:tracePt t="44089" x="3446463" y="2589213"/>
          <p14:tracePt t="44096" x="3363913" y="2608263"/>
          <p14:tracePt t="44103" x="3273425" y="2635250"/>
          <p14:tracePt t="44112" x="3163888" y="2644775"/>
          <p14:tracePt t="44120" x="3063875" y="2662238"/>
          <p14:tracePt t="44128" x="2954338" y="2662238"/>
          <p14:tracePt t="44137" x="2881313" y="2671763"/>
          <p14:tracePt t="44147" x="2817813" y="2698750"/>
          <p14:tracePt t="44153" x="2725738" y="2708275"/>
          <p14:tracePt t="44165" x="2698750" y="2708275"/>
          <p14:tracePt t="44167" x="2635250" y="2717800"/>
          <p14:tracePt t="44176" x="2606675" y="2727325"/>
          <p14:tracePt t="44184" x="2589213" y="2727325"/>
          <p14:tracePt t="44192" x="2579688" y="2735263"/>
          <p14:tracePt t="44199" x="2570163" y="2744788"/>
          <p14:tracePt t="44225" x="2562225" y="2744788"/>
          <p14:tracePt t="44240" x="2552700" y="2754313"/>
          <p14:tracePt t="44265" x="2543175" y="2754313"/>
          <p14:tracePt t="44273" x="2525713" y="2754313"/>
          <p14:tracePt t="44281" x="2516188" y="2754313"/>
          <p14:tracePt t="44290" x="2506663" y="2763838"/>
          <p14:tracePt t="44296" x="2470150" y="2771775"/>
          <p14:tracePt t="44303" x="2462213" y="2771775"/>
          <p14:tracePt t="44319" x="2433638" y="2781300"/>
          <p14:tracePt t="44328" x="2425700" y="2790825"/>
          <p14:tracePt t="44336" x="2416175" y="2790825"/>
          <p14:tracePt t="44344" x="2397125" y="2800350"/>
          <p14:tracePt t="44360" x="2389188" y="2800350"/>
          <p14:tracePt t="44392" x="2379663" y="2800350"/>
          <p14:tracePt t="44416" x="2370138" y="2800350"/>
          <p14:tracePt t="44424" x="2360613" y="2800350"/>
          <p14:tracePt t="44432" x="2352675" y="2800350"/>
          <p14:tracePt t="44440" x="2333625" y="2800350"/>
          <p14:tracePt t="44448" x="2316163" y="2800350"/>
          <p14:tracePt t="44459" x="2297113" y="2800350"/>
          <p14:tracePt t="44465" x="2260600" y="2800350"/>
          <p14:tracePt t="44483" x="2197100" y="2800350"/>
          <p14:tracePt t="44492" x="2160588" y="2800350"/>
          <p14:tracePt t="44496" x="2114550" y="2800350"/>
          <p14:tracePt t="44503" x="2087563" y="2800350"/>
          <p14:tracePt t="44512" x="2051050" y="2800350"/>
          <p14:tracePt t="44521" x="2014538" y="2808288"/>
          <p14:tracePt t="44529" x="1987550" y="2808288"/>
          <p14:tracePt t="44537" x="1960563" y="2808288"/>
          <p14:tracePt t="44544" x="1941513" y="2817813"/>
          <p14:tracePt t="44552" x="1924050" y="2817813"/>
          <p14:tracePt t="44562" x="1895475" y="2836863"/>
          <p14:tracePt t="44576" x="1878013" y="2836863"/>
          <p14:tracePt t="44591" x="1868488" y="2836863"/>
          <p14:tracePt t="44608" x="1860550" y="2836863"/>
          <p14:tracePt t="44632" x="1851025" y="2836863"/>
          <p14:tracePt t="44663" x="1841500" y="2836863"/>
          <p14:tracePt t="44677" x="1831975" y="2836863"/>
          <p14:tracePt t="44762" x="1824038" y="2844800"/>
          <p14:tracePt t="45532" x="1824038" y="2836863"/>
          <p14:tracePt t="45535" x="1831975" y="2827338"/>
          <p14:tracePt t="45553" x="1878013" y="2800350"/>
          <p14:tracePt t="45561" x="1878013" y="2790825"/>
          <p14:tracePt t="45569" x="1905000" y="2781300"/>
          <p14:tracePt t="45577" x="1941513" y="2754313"/>
          <p14:tracePt t="45585" x="1968500" y="2735263"/>
          <p14:tracePt t="45596" x="1978025" y="2727325"/>
          <p14:tracePt t="45599" x="2005013" y="2698750"/>
          <p14:tracePt t="45611" x="2014538" y="2690813"/>
          <p14:tracePt t="45617" x="2024063" y="2681288"/>
          <p14:tracePt t="45625" x="2051050" y="2681288"/>
          <p14:tracePt t="45633" x="2051050" y="2671763"/>
          <p14:tracePt t="45648" x="2060575" y="2662238"/>
          <p14:tracePt t="45729" x="2060575" y="2690813"/>
          <p14:tracePt t="45737" x="2060575" y="2698750"/>
          <p14:tracePt t="45745" x="2060575" y="2708275"/>
          <p14:tracePt t="45753" x="2060575" y="2735263"/>
          <p14:tracePt t="45768" x="2060575" y="2754313"/>
          <p14:tracePt t="45776" x="2060575" y="2781300"/>
          <p14:tracePt t="45784" x="2060575" y="2800350"/>
          <p14:tracePt t="45791" x="2060575" y="2836863"/>
          <p14:tracePt t="45808" x="2060575" y="2863850"/>
          <p14:tracePt t="45816" x="2060575" y="2873375"/>
          <p14:tracePt t="45824" x="2060575" y="2881313"/>
          <p14:tracePt t="45831" x="2060575" y="2890838"/>
          <p14:tracePt t="45840" x="2060575" y="2909888"/>
          <p14:tracePt t="46002" x="2070100" y="2909888"/>
          <p14:tracePt t="46009" x="2078038" y="2909888"/>
          <p14:tracePt t="46017" x="2087563" y="2900363"/>
          <p14:tracePt t="46025" x="2106613" y="2881313"/>
          <p14:tracePt t="46032" x="2124075" y="2873375"/>
          <p14:tracePt t="46040" x="2151063" y="2863850"/>
          <p14:tracePt t="46048" x="2206625" y="2854325"/>
          <p14:tracePt t="46056" x="2287588" y="2836863"/>
          <p14:tracePt t="46063" x="2360613" y="2827338"/>
          <p14:tracePt t="46072" x="2443163" y="2808288"/>
          <p14:tracePt t="46080" x="2533650" y="2800350"/>
          <p14:tracePt t="46088" x="2643188" y="2800350"/>
          <p14:tracePt t="46095" x="2716213" y="2800350"/>
          <p14:tracePt t="46104" x="2825750" y="2800350"/>
          <p14:tracePt t="46112" x="2898775" y="2800350"/>
          <p14:tracePt t="46121" x="2954338" y="2800350"/>
          <p14:tracePt t="46129" x="3017838" y="2800350"/>
          <p14:tracePt t="46141" x="3054350" y="2800350"/>
          <p14:tracePt t="46143" x="3071813" y="2800350"/>
          <p14:tracePt t="46156" x="3081338" y="2800350"/>
          <p14:tracePt t="46159" x="3100388" y="2800350"/>
          <p14:tracePt t="46249" x="3108325" y="2790825"/>
          <p14:tracePt t="46488" x="3144838" y="2790825"/>
          <p14:tracePt t="46496" x="3200400" y="2790825"/>
          <p14:tracePt t="46503" x="3263900" y="2790825"/>
          <p14:tracePt t="46513" x="3317875" y="2790825"/>
          <p14:tracePt t="46520" x="3373438" y="2790825"/>
          <p14:tracePt t="46528" x="3409950" y="2790825"/>
          <p14:tracePt t="46537" x="3446463" y="2790825"/>
          <p14:tracePt t="46548" x="3473450" y="2790825"/>
          <p14:tracePt t="46553" x="3490913" y="2790825"/>
          <p14:tracePt t="46562" x="3500438" y="2781300"/>
          <p14:tracePt t="46576" x="3509963" y="2763838"/>
          <p14:tracePt t="46687" x="3490913" y="2763838"/>
          <p14:tracePt t="46696" x="3482975" y="2763838"/>
          <p14:tracePt t="46704" x="3473450" y="2763838"/>
          <p14:tracePt t="46720" x="3463925" y="2763838"/>
          <p14:tracePt t="46761" x="3455988" y="2763838"/>
          <p14:tracePt t="46785" x="3446463" y="2754313"/>
          <p14:tracePt t="46801" x="3446463" y="2744788"/>
          <p14:tracePt t="46816" x="3436938" y="2735263"/>
          <p14:tracePt t="46908" x="3427413" y="2735263"/>
          <p14:tracePt t="46914" x="3409950" y="2735263"/>
          <p14:tracePt t="46929" x="3390900" y="2735263"/>
          <p14:tracePt t="46952" x="3390900" y="2744788"/>
          <p14:tracePt t="46968" x="3390900" y="2763838"/>
          <p14:tracePt t="46992" x="3390900" y="2771775"/>
          <p14:tracePt t="47129" x="3409950" y="2771775"/>
          <p14:tracePt t="47141" x="3427413" y="2754313"/>
          <p14:tracePt t="47144" x="3436938" y="2744788"/>
          <p14:tracePt t="47151" x="3455988" y="2735263"/>
          <p14:tracePt t="47159" x="3473450" y="2717800"/>
          <p14:tracePt t="47168" x="3500438" y="2698750"/>
          <p14:tracePt t="47175" x="3519488" y="2681288"/>
          <p14:tracePt t="47184" x="3546475" y="2662238"/>
          <p14:tracePt t="47191" x="3582988" y="2654300"/>
          <p14:tracePt t="47200" x="3600450" y="2644775"/>
          <p14:tracePt t="47208" x="3619500" y="2625725"/>
          <p14:tracePt t="47216" x="3646488" y="2608263"/>
          <p14:tracePt t="47224" x="3665538" y="2598738"/>
          <p14:tracePt t="47233" x="3683000" y="2571750"/>
          <p14:tracePt t="47240" x="3702050" y="2554288"/>
          <p14:tracePt t="47256" x="3709988" y="2544763"/>
          <p14:tracePt t="47264" x="3729038" y="2525713"/>
          <p14:tracePt t="47289" x="3729038" y="2517775"/>
          <p14:tracePt t="47297" x="3729038" y="2508250"/>
          <p14:tracePt t="47320" x="3729038" y="2498725"/>
          <p14:tracePt t="47548" x="3729038" y="2489200"/>
          <p14:tracePt t="47551" x="3729038" y="2481263"/>
          <p14:tracePt t="47575" x="3729038" y="2462213"/>
          <p14:tracePt t="47600" x="3729038" y="2452688"/>
          <p14:tracePt t="47690" x="3719513" y="2452688"/>
          <p14:tracePt t="47721" x="3709988" y="2444750"/>
          <p14:tracePt t="47737" x="3702050" y="2444750"/>
          <p14:tracePt t="47743" x="3692525" y="2435225"/>
          <p14:tracePt t="47760" x="3692525" y="2425700"/>
          <p14:tracePt t="47768" x="3692525" y="2416175"/>
          <p14:tracePt t="47776" x="3692525" y="2408238"/>
          <p14:tracePt t="47800" x="3692525" y="2389188"/>
          <p14:tracePt t="47807" x="3692525" y="2379663"/>
          <p14:tracePt t="47824" x="3692525" y="2371725"/>
          <p14:tracePt t="47832" x="3692525" y="2343150"/>
          <p14:tracePt t="47842" x="3692525" y="2335213"/>
          <p14:tracePt t="47858" x="3692525" y="2325688"/>
          <p14:tracePt t="47865" x="3692525" y="2306638"/>
          <p14:tracePt t="47875" x="3692525" y="2289175"/>
          <p14:tracePt t="47897" x="3709988" y="2252663"/>
          <p14:tracePt t="47920" x="3719513" y="2243138"/>
          <p14:tracePt t="47928" x="3738563" y="2233613"/>
          <p14:tracePt t="47936" x="3746500" y="2225675"/>
          <p14:tracePt t="47960" x="3756025" y="2216150"/>
          <p14:tracePt t="47967" x="3765550" y="2206625"/>
          <p14:tracePt t="47984" x="3775075" y="2197100"/>
          <p14:tracePt t="47992" x="3783013" y="2189163"/>
          <p14:tracePt t="48000" x="3802063" y="2170113"/>
          <p14:tracePt t="48008" x="3810000" y="2160588"/>
          <p14:tracePt t="48015" x="3829050" y="2152650"/>
          <p14:tracePt t="48032" x="3846513" y="2143125"/>
          <p14:tracePt t="48040" x="3856038" y="2143125"/>
          <p14:tracePt t="48048" x="3865563" y="2143125"/>
          <p14:tracePt t="48081" x="3892550" y="2133600"/>
          <p14:tracePt t="48095" x="3902075" y="2125663"/>
          <p14:tracePt t="48119" x="3911600" y="2125663"/>
          <p14:tracePt t="48141" x="3929063" y="2125663"/>
          <p14:tracePt t="48143" x="3938588" y="2125663"/>
          <p14:tracePt t="48153" x="3948113" y="2125663"/>
          <p14:tracePt t="48176" x="3965575" y="2125663"/>
          <p14:tracePt t="48192" x="3984625" y="2125663"/>
          <p14:tracePt t="48200" x="3992563" y="2160588"/>
          <p14:tracePt t="48208" x="4002088" y="2179638"/>
          <p14:tracePt t="48215" x="4002088" y="2206625"/>
          <p14:tracePt t="48224" x="4029075" y="2233613"/>
          <p14:tracePt t="48232" x="4029075" y="2252663"/>
          <p14:tracePt t="48240" x="4029075" y="2279650"/>
          <p14:tracePt t="48248" x="4029075" y="2316163"/>
          <p14:tracePt t="48256" x="4029075" y="2325688"/>
          <p14:tracePt t="48264" x="4029075" y="2362200"/>
          <p14:tracePt t="48280" x="4029075" y="2371725"/>
          <p14:tracePt t="48291" x="4029075" y="2389188"/>
          <p14:tracePt t="48297" x="4029075" y="2398713"/>
          <p14:tracePt t="48307" x="4029075" y="2408238"/>
          <p14:tracePt t="48337" x="4029075" y="2416175"/>
          <p14:tracePt t="48361" x="4029075" y="2425700"/>
          <p14:tracePt t="48401" x="4021138" y="2444750"/>
          <p14:tracePt t="48421" x="4011613" y="2452688"/>
          <p14:tracePt t="48449" x="4002088" y="2452688"/>
          <p14:tracePt t="48488" x="3992563" y="2452688"/>
          <p14:tracePt t="48585" x="3984625" y="2452688"/>
          <p14:tracePt t="48641" x="3975100" y="2462213"/>
          <p14:tracePt t="48656" x="3965575" y="2462213"/>
          <p14:tracePt t="48672" x="3956050" y="2462213"/>
          <p14:tracePt t="48679" x="3948113" y="2462213"/>
          <p14:tracePt t="48696" x="3938588" y="2462213"/>
          <p14:tracePt t="48704" x="3929063" y="2462213"/>
          <p14:tracePt t="48712" x="3919538" y="2462213"/>
          <p14:tracePt t="48719" x="3911600" y="2462213"/>
          <p14:tracePt t="48729" x="3902075" y="2462213"/>
          <p14:tracePt t="48738" x="3883025" y="2462213"/>
          <p14:tracePt t="48745" x="3875088" y="2462213"/>
          <p14:tracePt t="48761" x="3865563" y="2462213"/>
          <p14:tracePt t="48801" x="3856038" y="2452688"/>
          <p14:tracePt t="48817" x="3846513" y="2435225"/>
          <p14:tracePt t="48827" x="3838575" y="2435225"/>
          <p14:tracePt t="48845" x="3838575" y="2416175"/>
          <p14:tracePt t="48847" x="3829050" y="2408238"/>
          <p14:tracePt t="48858" x="3829050" y="2398713"/>
          <p14:tracePt t="48863" x="3819525" y="2389188"/>
          <p14:tracePt t="48872" x="3819525" y="2371725"/>
          <p14:tracePt t="48896" x="3819525" y="2362200"/>
          <p14:tracePt t="48905" x="3819525" y="2352675"/>
          <p14:tracePt t="48912" x="3819525" y="2335213"/>
          <p14:tracePt t="48920" x="3819525" y="2325688"/>
          <p14:tracePt t="48928" x="3819525" y="2316163"/>
          <p14:tracePt t="48937" x="3819525" y="2306638"/>
          <p14:tracePt t="48944" x="3819525" y="2298700"/>
          <p14:tracePt t="48959" x="3819525" y="2289175"/>
          <p14:tracePt t="48968" x="3819525" y="2279650"/>
          <p14:tracePt t="49025" x="3819525" y="2270125"/>
          <p14:tracePt t="49225" x="3810000" y="2262188"/>
          <p14:tracePt t="49235" x="3802063" y="2262188"/>
          <p14:tracePt t="49250" x="3802063" y="2270125"/>
          <p14:tracePt t="49265" x="3792538" y="2279650"/>
          <p14:tracePt t="49457" x="3783013" y="2289175"/>
          <p14:tracePt t="49472" x="3783013" y="2298700"/>
          <p14:tracePt t="49490" x="3775075" y="2316163"/>
          <p14:tracePt t="49498" x="3756025" y="2343150"/>
          <p14:tracePt t="49514" x="3746500" y="2371725"/>
          <p14:tracePt t="49519" x="3738563" y="2379663"/>
          <p14:tracePt t="49528" x="3738563" y="2408238"/>
          <p14:tracePt t="49536" x="3729038" y="2425700"/>
          <p14:tracePt t="49544" x="3719513" y="2452688"/>
          <p14:tracePt t="49552" x="3709988" y="2471738"/>
          <p14:tracePt t="49561" x="3702050" y="2498725"/>
          <p14:tracePt t="49568" x="3683000" y="2535238"/>
          <p14:tracePt t="49576" x="3673475" y="2562225"/>
          <p14:tracePt t="49585" x="3656013" y="2608263"/>
          <p14:tracePt t="49597" x="3656013" y="2625725"/>
          <p14:tracePt t="49599" x="3646488" y="2654300"/>
          <p14:tracePt t="49611" x="3636963" y="2671763"/>
          <p14:tracePt t="49616" x="3636963" y="2681288"/>
          <p14:tracePt t="49623" x="3629025" y="2698750"/>
          <p14:tracePt t="49632" x="3629025" y="2708275"/>
          <p14:tracePt t="49848" x="3619500" y="2717800"/>
          <p14:tracePt t="49929" x="3600450" y="2727325"/>
          <p14:tracePt t="49968" x="3592513" y="2735263"/>
          <p14:tracePt t="50178" x="3592513" y="2744788"/>
          <p14:tracePt t="50314" x="3592513" y="2754313"/>
          <p14:tracePt t="50321" x="3592513" y="2763838"/>
          <p14:tracePt t="50329" x="3592513" y="2781300"/>
          <p14:tracePt t="50345" x="3592513" y="2790825"/>
          <p14:tracePt t="50352" x="3592513" y="2800350"/>
          <p14:tracePt t="50359" x="3592513" y="2817813"/>
          <p14:tracePt t="50368" x="3582988" y="2836863"/>
          <p14:tracePt t="50376" x="3573463" y="2844800"/>
          <p14:tracePt t="50391" x="3563938" y="2873375"/>
          <p14:tracePt t="50546" x="3563938" y="2881313"/>
          <p14:tracePt t="50561" x="3563938" y="2890838"/>
          <p14:tracePt t="50568" x="3556000" y="2909888"/>
          <p14:tracePt t="50591" x="3556000" y="2917825"/>
          <p14:tracePt t="50615" x="3546475" y="2927350"/>
          <p14:tracePt t="50624" x="3546475" y="2946400"/>
          <p14:tracePt t="50631" x="3536950" y="2954338"/>
          <p14:tracePt t="50640" x="3527425" y="2954338"/>
          <p14:tracePt t="50648" x="3527425" y="2963863"/>
          <p14:tracePt t="50656" x="3519488" y="2973388"/>
          <p14:tracePt t="50664" x="3519488" y="2990850"/>
          <p14:tracePt t="50672" x="3509963" y="3009900"/>
          <p14:tracePt t="50689" x="3509963" y="3036888"/>
          <p14:tracePt t="50696" x="3509963" y="3046413"/>
          <p14:tracePt t="50705" x="3509963" y="3054350"/>
          <p14:tracePt t="50712" x="3509963" y="3073400"/>
          <p14:tracePt t="50723" x="3509963" y="3082925"/>
          <p14:tracePt t="50737" x="3509963" y="3090863"/>
          <p14:tracePt t="50744" x="3509963" y="3109913"/>
          <p14:tracePt t="50752" x="3509963" y="3119438"/>
          <p14:tracePt t="50760" x="3509963" y="3127375"/>
          <p14:tracePt t="50767" x="3509963" y="3155950"/>
          <p14:tracePt t="50776" x="3509963" y="3163888"/>
          <p14:tracePt t="50783" x="3509963" y="3173413"/>
          <p14:tracePt t="50792" x="3509963" y="3192463"/>
          <p14:tracePt t="50799" x="3509963" y="3200400"/>
          <p14:tracePt t="50813" x="3509963" y="3209925"/>
          <p14:tracePt t="50816" x="3509963" y="3219450"/>
          <p14:tracePt t="50824" x="3509963" y="3236913"/>
          <p14:tracePt t="50843" x="3509963" y="3246438"/>
          <p14:tracePt t="50863" x="3509963" y="3255963"/>
          <p14:tracePt t="50872" x="3509963" y="3265488"/>
          <p14:tracePt t="50880" x="3509963" y="3273425"/>
          <p14:tracePt t="50896" x="3509963" y="3282950"/>
          <p14:tracePt t="50912" x="3509963" y="3292475"/>
          <p14:tracePt t="51345" x="3509963" y="3282950"/>
          <p14:tracePt t="51362" x="3509963" y="3273425"/>
          <p14:tracePt t="51385" x="3509963" y="3255963"/>
          <p14:tracePt t="51392" x="3509963" y="3246438"/>
          <p14:tracePt t="51418" x="3519488" y="3228975"/>
          <p14:tracePt t="51440" x="3527425" y="3209925"/>
          <p14:tracePt t="51456" x="3536950" y="3200400"/>
          <p14:tracePt t="51472" x="3536950" y="3192463"/>
          <p14:tracePt t="51480" x="3546475" y="3173413"/>
          <p14:tracePt t="51504" x="3546475" y="3163888"/>
          <p14:tracePt t="51513" x="3546475" y="3155950"/>
          <p14:tracePt t="51519" x="3556000" y="3146425"/>
          <p14:tracePt t="51527" x="3563938" y="3146425"/>
          <p14:tracePt t="51536" x="3563938" y="3136900"/>
          <p14:tracePt t="51552" x="3573463" y="3127375"/>
          <p14:tracePt t="51561" x="3573463" y="3119438"/>
          <p14:tracePt t="51568" x="3582988" y="3109913"/>
          <p14:tracePt t="51584" x="3582988" y="3090863"/>
          <p14:tracePt t="51600" x="3592513" y="3073400"/>
          <p14:tracePt t="51616" x="3592513" y="3063875"/>
          <p14:tracePt t="51632" x="3592513" y="3054350"/>
          <p14:tracePt t="51640" x="3592513" y="3046413"/>
          <p14:tracePt t="51665" x="3592513" y="3036888"/>
          <p14:tracePt t="51704" x="3592513" y="3027363"/>
          <p14:tracePt t="51721" x="3592513" y="3017838"/>
          <p14:tracePt t="51745" x="3600450" y="3009900"/>
          <p14:tracePt t="51856" x="3600450" y="3000375"/>
          <p14:tracePt t="51926" x="3600450" y="2990850"/>
          <p14:tracePt t="52058" x="3609975" y="2982913"/>
          <p14:tracePt t="52066" x="3619500" y="2982913"/>
          <p14:tracePt t="52072" x="3636963" y="2982913"/>
          <p14:tracePt t="52080" x="3665538" y="2973388"/>
          <p14:tracePt t="52088" x="3692525" y="2963863"/>
          <p14:tracePt t="52096" x="3738563" y="2963863"/>
          <p14:tracePt t="52105" x="3775075" y="2963863"/>
          <p14:tracePt t="52111" x="3819525" y="2963863"/>
          <p14:tracePt t="52120" x="3875088" y="2963863"/>
          <p14:tracePt t="52128" x="3948113" y="2963863"/>
          <p14:tracePt t="52136" x="4021138" y="2963863"/>
          <p14:tracePt t="52144" x="4075113" y="2963863"/>
          <p14:tracePt t="52152" x="4129088" y="2963863"/>
          <p14:tracePt t="52160" x="4175125" y="2963863"/>
          <p14:tracePt t="52169" x="4202113" y="2963863"/>
          <p14:tracePt t="52176" x="4248150" y="2963863"/>
          <p14:tracePt t="52184" x="4267200" y="2963863"/>
          <p14:tracePt t="52191" x="4294188" y="2963863"/>
          <p14:tracePt t="52200" x="4311650" y="2954338"/>
          <p14:tracePt t="52208" x="4340225" y="2954338"/>
          <p14:tracePt t="52218" x="4348163" y="2946400"/>
          <p14:tracePt t="52225" x="4376738" y="2946400"/>
          <p14:tracePt t="52232" x="4394200" y="2946400"/>
          <p14:tracePt t="52240" x="4421188" y="2936875"/>
          <p14:tracePt t="52248" x="4440238" y="2917825"/>
          <p14:tracePt t="52257" x="4467225" y="2917825"/>
          <p14:tracePt t="52263" x="4484688" y="2917825"/>
          <p14:tracePt t="52272" x="4513263" y="2917825"/>
          <p14:tracePt t="52280" x="4530725" y="2917825"/>
          <p14:tracePt t="52288" x="4567238" y="2917825"/>
          <p14:tracePt t="52296" x="4576763" y="2917825"/>
          <p14:tracePt t="52305" x="4586288" y="2917825"/>
          <p14:tracePt t="52313" x="4613275" y="2917825"/>
          <p14:tracePt t="52320" x="4622800" y="2909888"/>
          <p14:tracePt t="52328" x="4630738" y="2909888"/>
          <p14:tracePt t="52344" x="4649788" y="2900363"/>
          <p14:tracePt t="52352" x="4667250" y="2890838"/>
          <p14:tracePt t="52383" x="4686300" y="2881313"/>
          <p14:tracePt t="52408" x="4695825" y="2873375"/>
          <p14:tracePt t="52423" x="4703763" y="2863850"/>
          <p14:tracePt t="52448" x="4713288" y="2854325"/>
          <p14:tracePt t="52463" x="4730750" y="2854325"/>
          <p14:tracePt t="52472" x="4740275" y="2844800"/>
          <p14:tracePt t="52482" x="4749800" y="2844800"/>
          <p14:tracePt t="52488" x="4759325" y="2836863"/>
          <p14:tracePt t="52496" x="4776788" y="2827338"/>
          <p14:tracePt t="52505" x="4795838" y="2817813"/>
          <p14:tracePt t="52520" x="4813300" y="2808288"/>
          <p14:tracePt t="52528" x="4822825" y="2808288"/>
          <p14:tracePt t="52535" x="4840288" y="2790825"/>
          <p14:tracePt t="52545" x="4859338" y="2790825"/>
          <p14:tracePt t="52551" x="4886325" y="2771775"/>
          <p14:tracePt t="52568" x="4905375" y="2763838"/>
          <p14:tracePt t="52584" x="4913313" y="2763838"/>
          <p14:tracePt t="52591" x="4932363" y="2744788"/>
          <p14:tracePt t="52608" x="4941888" y="2735263"/>
          <p14:tracePt t="52624" x="4949825" y="2735263"/>
          <p14:tracePt t="52632" x="4968875" y="2727325"/>
          <p14:tracePt t="52657" x="4986338" y="2717800"/>
          <p14:tracePt t="52665" x="4995863" y="2717800"/>
          <p14:tracePt t="52673" x="5014913" y="2698750"/>
          <p14:tracePt t="52688" x="5014913" y="2690813"/>
          <p14:tracePt t="52695" x="5022850" y="2681288"/>
          <p14:tracePt t="52704" x="5032375" y="2681288"/>
          <p14:tracePt t="52711" x="5049838" y="2671763"/>
          <p14:tracePt t="52728" x="5059363" y="2671763"/>
          <p14:tracePt t="52735" x="5086350" y="2662238"/>
          <p14:tracePt t="52752" x="5095875" y="2654300"/>
          <p14:tracePt t="52760" x="5105400" y="2654300"/>
          <p14:tracePt t="52784" x="5114925" y="2654300"/>
          <p14:tracePt t="52801" x="5122863" y="2654300"/>
          <p14:tracePt t="52817" x="5132388" y="2654300"/>
          <p14:tracePt t="52834" x="5141913" y="2654300"/>
          <p14:tracePt t="52847" x="5159375" y="2654300"/>
          <p14:tracePt t="52866" x="5168900" y="2654300"/>
          <p14:tracePt t="53002" x="5168900" y="2671763"/>
          <p14:tracePt t="53018" x="5141913" y="2690813"/>
          <p14:tracePt t="53026" x="5122863" y="2698750"/>
          <p14:tracePt t="53032" x="5078413" y="2708275"/>
          <p14:tracePt t="53040" x="5068888" y="2708275"/>
          <p14:tracePt t="53049" x="5059363" y="2708275"/>
          <p14:tracePt t="53058" x="5032375" y="2708275"/>
          <p14:tracePt t="53074" x="5022850" y="2708275"/>
          <p14:tracePt t="53080" x="5005388" y="2708275"/>
          <p14:tracePt t="53093" x="4995863" y="2708275"/>
          <p14:tracePt t="53112" x="4978400" y="2708275"/>
          <p14:tracePt t="53120" x="4968875" y="2708275"/>
          <p14:tracePt t="53128" x="4959350" y="2708275"/>
          <p14:tracePt t="53136" x="4949825" y="2708275"/>
          <p14:tracePt t="53144" x="4941888" y="2708275"/>
          <p14:tracePt t="53152" x="4932363" y="2708275"/>
          <p14:tracePt t="53160" x="4922838" y="2708275"/>
          <p14:tracePt t="53168" x="4913313" y="2708275"/>
          <p14:tracePt t="53185" x="4905375" y="2708275"/>
          <p14:tracePt t="53191" x="4886325" y="2708275"/>
          <p14:tracePt t="53199" x="4876800" y="2708275"/>
          <p14:tracePt t="53208" x="4868863" y="2708275"/>
          <p14:tracePt t="53224" x="4859338" y="2708275"/>
          <p14:tracePt t="53240" x="4849813" y="2708275"/>
          <p14:tracePt t="53281" x="4840288" y="2708275"/>
          <p14:tracePt t="53337" x="4832350" y="2708275"/>
          <p14:tracePt t="53393" x="4822825" y="2708275"/>
          <p14:tracePt t="53417" x="4803775" y="2708275"/>
          <p14:tracePt t="53440" x="4795838" y="2708275"/>
          <p14:tracePt t="53448" x="4786313" y="2708275"/>
          <p14:tracePt t="53519" x="4776788" y="2708275"/>
          <p14:tracePt t="53528" x="4767263" y="2708275"/>
          <p14:tracePt t="53553" x="4759325" y="2708275"/>
          <p14:tracePt t="53600" x="4749800" y="2708275"/>
          <p14:tracePt t="54353" x="4740275" y="2708275"/>
          <p14:tracePt t="54362" x="4730750" y="2717800"/>
          <p14:tracePt t="54369" x="4722813" y="2744788"/>
          <p14:tracePt t="54379" x="4713288" y="2754313"/>
          <p14:tracePt t="54385" x="4695825" y="2771775"/>
          <p14:tracePt t="54392" x="4659313" y="2800350"/>
          <p14:tracePt t="54401" x="4649788" y="2808288"/>
          <p14:tracePt t="54409" x="4640263" y="2827338"/>
          <p14:tracePt t="54417" x="4603750" y="2836863"/>
          <p14:tracePt t="54431" x="4576763" y="2844800"/>
          <p14:tracePt t="54480" x="4567238" y="2844800"/>
          <p14:tracePt t="54487" x="4557713" y="2854325"/>
          <p14:tracePt t="54520" x="4549775" y="2863850"/>
          <p14:tracePt t="54552" x="4549775" y="2873375"/>
          <p14:tracePt t="54617" x="4557713" y="2881313"/>
          <p14:tracePt t="54629" x="4586288" y="2881313"/>
          <p14:tracePt t="54631" x="4676775" y="2881313"/>
          <p14:tracePt t="54640" x="4749800" y="2881313"/>
          <p14:tracePt t="54648" x="4822825" y="2881313"/>
          <p14:tracePt t="54658" x="4895850" y="2881313"/>
          <p14:tracePt t="54665" x="4968875" y="2881313"/>
          <p14:tracePt t="54674" x="5014913" y="2881313"/>
          <p14:tracePt t="54681" x="5049838" y="2881313"/>
          <p14:tracePt t="54692" x="5078413" y="2881313"/>
          <p14:tracePt t="54697" x="5086350" y="2881313"/>
          <p14:tracePt t="54707" x="5095875" y="2881313"/>
          <p14:tracePt t="54777" x="5105400" y="2890838"/>
          <p14:tracePt t="54800" x="5105400" y="2909888"/>
          <p14:tracePt t="54818" x="5105400" y="2917825"/>
          <p14:tracePt t="54825" x="5095875" y="2946400"/>
          <p14:tracePt t="54833" x="5086350" y="2963863"/>
          <p14:tracePt t="54845" x="5068888" y="3000375"/>
          <p14:tracePt t="54847" x="5032375" y="3046413"/>
          <p14:tracePt t="54861" x="5014913" y="3073400"/>
          <p14:tracePt t="54863" x="4978400" y="3146425"/>
          <p14:tracePt t="54873" x="4922838" y="3228975"/>
          <p14:tracePt t="54889" x="4813300" y="3355975"/>
          <p14:tracePt t="54895" x="4767263" y="3455988"/>
          <p14:tracePt t="54904" x="4713288" y="3538538"/>
          <p14:tracePt t="54911" x="4676775" y="3602038"/>
          <p14:tracePt t="54921" x="4640263" y="3665538"/>
          <p14:tracePt t="54927" x="4594225" y="3748088"/>
          <p14:tracePt t="54935" x="4557713" y="3811588"/>
          <p14:tracePt t="54943" x="4549775" y="3840163"/>
          <p14:tracePt t="54952" x="4521200" y="3875088"/>
          <p14:tracePt t="54960" x="4513263" y="3894138"/>
          <p14:tracePt t="55008" x="4503738" y="3894138"/>
          <p14:tracePt t="55072" x="4503738" y="3884613"/>
          <p14:tracePt t="55193" x="4503738" y="3867150"/>
          <p14:tracePt t="55225" x="4503738" y="3857625"/>
          <p14:tracePt t="55235" x="4530725" y="3848100"/>
          <p14:tracePt t="55241" x="4586288" y="3848100"/>
          <p14:tracePt t="55250" x="4622800" y="3848100"/>
          <p14:tracePt t="55257" x="4667250" y="3830638"/>
          <p14:tracePt t="55265" x="4695825" y="3830638"/>
          <p14:tracePt t="55273" x="4740275" y="3830638"/>
          <p14:tracePt t="55281" x="4767263" y="3830638"/>
          <p14:tracePt t="55290" x="4786313" y="3811588"/>
          <p14:tracePt t="55296" x="4813300" y="3803650"/>
          <p14:tracePt t="55306" x="4832350" y="3803650"/>
          <p14:tracePt t="55323" x="4840288" y="3794125"/>
          <p14:tracePt t="55344" x="4859338" y="3794125"/>
          <p14:tracePt t="55569" x="4868863" y="3794125"/>
          <p14:tracePt t="55577" x="4876800" y="3794125"/>
          <p14:tracePt t="55585" x="4949825" y="3757613"/>
          <p14:tracePt t="55594" x="5059363" y="3684588"/>
          <p14:tracePt t="55600" x="5187950" y="3592513"/>
          <p14:tracePt t="55608" x="5297488" y="3502025"/>
          <p14:tracePt t="55616" x="5424488" y="3419475"/>
          <p14:tracePt t="55624" x="5514975" y="3309938"/>
          <p14:tracePt t="55631" x="5616575" y="3228975"/>
          <p14:tracePt t="55640" x="5716588" y="3127375"/>
          <p14:tracePt t="55647" x="5770563" y="3054350"/>
          <p14:tracePt t="55656" x="5797550" y="3009900"/>
          <p14:tracePt t="55664" x="5807075" y="2954338"/>
          <p14:tracePt t="55672" x="5816600" y="2927350"/>
          <p14:tracePt t="55680" x="5816600" y="2909888"/>
          <p14:tracePt t="55688" x="5816600" y="2890838"/>
          <p14:tracePt t="55728" x="5816600" y="2881313"/>
          <p14:tracePt t="55737" x="5807075" y="2881313"/>
          <p14:tracePt t="55744" x="5797550" y="2881313"/>
          <p14:tracePt t="55752" x="5789613" y="2890838"/>
          <p14:tracePt t="55760" x="5780088" y="2900363"/>
          <p14:tracePt t="55768" x="5761038" y="2909888"/>
          <p14:tracePt t="55776" x="5753100" y="2927350"/>
          <p14:tracePt t="55865" x="5753100" y="2936875"/>
          <p14:tracePt t="55881" x="5753100" y="2946400"/>
          <p14:tracePt t="55897" x="5743575" y="2954338"/>
          <p14:tracePt t="55906" x="5743575" y="2963863"/>
          <p14:tracePt t="55913" x="5743575" y="2973388"/>
          <p14:tracePt t="55923" x="5734050" y="2990850"/>
          <p14:tracePt t="55928" x="5734050" y="3009900"/>
          <p14:tracePt t="55939" x="5716588" y="3036888"/>
          <p14:tracePt t="55943" x="5716588" y="3063875"/>
          <p14:tracePt t="55952" x="5697538" y="3100388"/>
          <p14:tracePt t="55960" x="5680075" y="3136900"/>
          <p14:tracePt t="55968" x="5661025" y="3173413"/>
          <p14:tracePt t="55975" x="5653088" y="3192463"/>
          <p14:tracePt t="55983" x="5643563" y="3209925"/>
          <p14:tracePt t="55991" x="5643563" y="3236913"/>
          <p14:tracePt t="56000" x="5634038" y="3246438"/>
          <p14:tracePt t="56063" x="5634038" y="3236913"/>
          <p14:tracePt t="56071" x="5634038" y="3219450"/>
          <p14:tracePt t="56080" x="5634038" y="3209925"/>
          <p14:tracePt t="56104" x="5634038" y="3200400"/>
          <p14:tracePt t="56208" x="5634038" y="3209925"/>
          <p14:tracePt t="56215" x="5634038" y="3236913"/>
          <p14:tracePt t="56224" x="5616575" y="3255963"/>
          <p14:tracePt t="56232" x="5616575" y="3265488"/>
          <p14:tracePt t="56240" x="5607050" y="3302000"/>
          <p14:tracePt t="56248" x="5597525" y="3328988"/>
          <p14:tracePt t="56256" x="5597525" y="3365500"/>
          <p14:tracePt t="56263" x="5597525" y="3402013"/>
          <p14:tracePt t="56272" x="5588000" y="3429000"/>
          <p14:tracePt t="56281" x="5588000" y="3446463"/>
          <p14:tracePt t="56290" x="5588000" y="3482975"/>
          <p14:tracePt t="56307" x="5588000" y="3492500"/>
          <p14:tracePt t="56313" x="5588000" y="3502025"/>
          <p14:tracePt t="56392" x="5580063" y="3511550"/>
          <p14:tracePt t="56544" x="5570538" y="3519488"/>
          <p14:tracePt t="56568" x="5570538" y="3529013"/>
          <p14:tracePt t="56575" x="5570538" y="3538538"/>
          <p14:tracePt t="56592" x="5570538" y="3556000"/>
          <p14:tracePt t="56600" x="5561013" y="3575050"/>
          <p14:tracePt t="56607" x="5561013" y="3584575"/>
          <p14:tracePt t="56616" x="5561013" y="3602038"/>
          <p14:tracePt t="56623" x="5561013" y="3611563"/>
          <p14:tracePt t="56631" x="5561013" y="3621088"/>
          <p14:tracePt t="56640" x="5561013" y="3629025"/>
          <p14:tracePt t="56648" x="5561013" y="3638550"/>
          <p14:tracePt t="56656" x="5551488" y="3657600"/>
          <p14:tracePt t="56904" x="5543550" y="3665538"/>
          <p14:tracePt t="56944" x="5534025" y="3665538"/>
          <p14:tracePt t="56976" x="5514975" y="3675063"/>
          <p14:tracePt t="56992" x="5487988" y="3675063"/>
          <p14:tracePt t="57001" x="5461000" y="3694113"/>
          <p14:tracePt t="57017" x="5441950" y="3702050"/>
          <p14:tracePt t="57024" x="5434013" y="3702050"/>
          <p14:tracePt t="57033" x="5434013" y="3711575"/>
          <p14:tracePt t="57048" x="5424488" y="3721100"/>
          <p14:tracePt t="57056" x="5397500" y="3730625"/>
          <p14:tracePt t="57072" x="5378450" y="3757613"/>
          <p14:tracePt t="57087" x="5368925" y="3767138"/>
          <p14:tracePt t="57104" x="5351463" y="3775075"/>
          <p14:tracePt t="57208" x="5341938" y="3767138"/>
          <p14:tracePt t="57552" x="5334000" y="3767138"/>
          <p14:tracePt t="57656" x="5314950" y="3767138"/>
          <p14:tracePt t="57672" x="5305425" y="3767138"/>
          <p14:tracePt t="57681" x="5287963" y="3748088"/>
          <p14:tracePt t="57689" x="5287963" y="3738563"/>
          <p14:tracePt t="57695" x="5268913" y="3730625"/>
          <p14:tracePt t="57704" x="5260975" y="3721100"/>
          <p14:tracePt t="57712" x="5260975" y="3702050"/>
          <p14:tracePt t="57723" x="5251450" y="3694113"/>
          <p14:tracePt t="57728" x="5251450" y="3665538"/>
          <p14:tracePt t="57736" x="5241925" y="3648075"/>
          <p14:tracePt t="57744" x="5241925" y="3629025"/>
          <p14:tracePt t="57752" x="5241925" y="3602038"/>
          <p14:tracePt t="57760" x="5224463" y="3575050"/>
          <p14:tracePt t="57769" x="5224463" y="3529013"/>
          <p14:tracePt t="57781" x="5224463" y="3511550"/>
          <p14:tracePt t="57783" x="5224463" y="3475038"/>
          <p14:tracePt t="57792" x="5224463" y="3429000"/>
          <p14:tracePt t="57800" x="5224463" y="3402013"/>
          <p14:tracePt t="57808" x="5224463" y="3365500"/>
          <p14:tracePt t="57816" x="5224463" y="3328988"/>
          <p14:tracePt t="57824" x="5224463" y="3309938"/>
          <p14:tracePt t="57831" x="5224463" y="3273425"/>
          <p14:tracePt t="57841" x="5224463" y="3265488"/>
          <p14:tracePt t="57848" x="5224463" y="3236913"/>
          <p14:tracePt t="57856" x="5224463" y="3219450"/>
          <p14:tracePt t="57864" x="5232400" y="3209925"/>
          <p14:tracePt t="57873" x="5232400" y="3182938"/>
          <p14:tracePt t="57880" x="5260975" y="3163888"/>
          <p14:tracePt t="57890" x="5268913" y="3146425"/>
          <p14:tracePt t="57896" x="5278438" y="3136900"/>
          <p14:tracePt t="57905" x="5278438" y="3119438"/>
          <p14:tracePt t="57911" x="5305425" y="3100388"/>
          <p14:tracePt t="57919" x="5314950" y="3082925"/>
          <p14:tracePt t="57928" x="5334000" y="3063875"/>
          <p14:tracePt t="57938" x="5351463" y="3036888"/>
          <p14:tracePt t="57943" x="5368925" y="3027363"/>
          <p14:tracePt t="57952" x="5378450" y="3017838"/>
          <p14:tracePt t="57960" x="5405438" y="3009900"/>
          <p14:tracePt t="57967" x="5414963" y="3000375"/>
          <p14:tracePt t="57976" x="5424488" y="2990850"/>
          <p14:tracePt t="57992" x="5441950" y="2982913"/>
          <p14:tracePt t="57999" x="5451475" y="2982913"/>
          <p14:tracePt t="58008" x="5470525" y="2982913"/>
          <p14:tracePt t="58016" x="5478463" y="2982913"/>
          <p14:tracePt t="58023" x="5487988" y="2982913"/>
          <p14:tracePt t="58032" x="5514975" y="2982913"/>
          <p14:tracePt t="58049" x="5524500" y="2982913"/>
          <p14:tracePt t="58067" x="5534025" y="2982913"/>
          <p14:tracePt t="58081" x="5551488" y="2982913"/>
          <p14:tracePt t="58113" x="5561013" y="2982913"/>
          <p14:tracePt t="58152" x="5570538" y="2982913"/>
          <p14:tracePt t="58160" x="5570538" y="2990850"/>
          <p14:tracePt t="58168" x="5570538" y="3009900"/>
          <p14:tracePt t="58178" x="5570538" y="3036888"/>
          <p14:tracePt t="58195" x="5570538" y="3090863"/>
          <p14:tracePt t="58201" x="5570538" y="3136900"/>
          <p14:tracePt t="58209" x="5570538" y="3173413"/>
          <p14:tracePt t="58219" x="5570538" y="3192463"/>
          <p14:tracePt t="58224" x="5551488" y="3255963"/>
          <p14:tracePt t="58233" x="5551488" y="3292475"/>
          <p14:tracePt t="58240" x="5534025" y="3338513"/>
          <p14:tracePt t="58248" x="5534025" y="3365500"/>
          <p14:tracePt t="58256" x="5507038" y="3392488"/>
          <p14:tracePt t="58263" x="5497513" y="3411538"/>
          <p14:tracePt t="58273" x="5497513" y="3429000"/>
          <p14:tracePt t="58279" x="5497513" y="3446463"/>
          <p14:tracePt t="58288" x="5497513" y="3455988"/>
          <p14:tracePt t="58314" x="5497513" y="3475038"/>
          <p14:tracePt t="58336" x="5487988" y="3492500"/>
          <p14:tracePt t="58369" x="5487988" y="3502025"/>
          <p14:tracePt t="58378" x="5487988" y="3519488"/>
          <p14:tracePt t="58383" x="5487988" y="3529013"/>
          <p14:tracePt t="58391" x="5470525" y="3538538"/>
          <p14:tracePt t="58409" x="5451475" y="3575050"/>
          <p14:tracePt t="58422" x="5451475" y="3584575"/>
          <p14:tracePt t="58432" x="5451475" y="3602038"/>
          <p14:tracePt t="58440" x="5451475" y="3611563"/>
          <p14:tracePt t="58448" x="5451475" y="3621088"/>
          <p14:tracePt t="58456" x="5451475" y="3629025"/>
          <p14:tracePt t="58472" x="5451475" y="3648075"/>
          <p14:tracePt t="58584" x="5451475" y="3657600"/>
          <p14:tracePt t="58640" x="5451475" y="3665538"/>
          <p14:tracePt t="58665" x="5451475" y="3684588"/>
          <p14:tracePt t="58753" x="5451475" y="3694113"/>
          <p14:tracePt t="59480" x="5441950" y="3694113"/>
          <p14:tracePt t="59516" x="5441950" y="3702050"/>
          <p14:tracePt t="59568" x="5441950" y="3711575"/>
          <p14:tracePt t="59804" x="5434013" y="3711575"/>
          <p14:tracePt t="60126" x="5434013" y="3702050"/>
          <p14:tracePt t="60143" x="5441950" y="3694113"/>
          <p14:tracePt t="60244" x="5451475" y="3675063"/>
          <p14:tracePt t="60288" x="5461000" y="3665538"/>
          <p14:tracePt t="60311" x="5461000" y="3657600"/>
          <p14:tracePt t="60363" x="5451475" y="3657600"/>
          <p14:tracePt t="60367" x="5434013" y="3657600"/>
          <p14:tracePt t="60375" x="5424488" y="3657600"/>
          <p14:tracePt t="60384" x="5414963" y="3657600"/>
          <p14:tracePt t="60392" x="5405438" y="3657600"/>
          <p14:tracePt t="60400" x="5387975" y="3648075"/>
          <p14:tracePt t="60416" x="5368925" y="3638550"/>
          <p14:tracePt t="60424" x="5341938" y="3629025"/>
          <p14:tracePt t="60432" x="5324475" y="3611563"/>
          <p14:tracePt t="60440" x="5314950" y="3602038"/>
          <p14:tracePt t="60448" x="5297488" y="3592513"/>
          <p14:tracePt t="60456" x="5287963" y="3584575"/>
          <p14:tracePt t="60464" x="5241925" y="3565525"/>
          <p14:tracePt t="60472" x="5224463" y="3556000"/>
          <p14:tracePt t="60480" x="5195888" y="3556000"/>
          <p14:tracePt t="60488" x="5159375" y="3548063"/>
          <p14:tracePt t="60495" x="5122863" y="3548063"/>
          <p14:tracePt t="60506" x="5095875" y="3548063"/>
          <p14:tracePt t="60516" x="5059363" y="3548063"/>
          <p14:tracePt t="60522" x="5041900" y="3548063"/>
          <p14:tracePt t="60529" x="5014913" y="3548063"/>
          <p14:tracePt t="60537" x="4978400" y="3548063"/>
          <p14:tracePt t="60546" x="4941888" y="3556000"/>
          <p14:tracePt t="60551" x="4895850" y="3584575"/>
          <p14:tracePt t="60561" x="4859338" y="3592513"/>
          <p14:tracePt t="60569" x="4832350" y="3611563"/>
          <p14:tracePt t="60577" x="4822825" y="3621088"/>
          <p14:tracePt t="60585" x="4803775" y="3638550"/>
          <p14:tracePt t="60594" x="4786313" y="3648075"/>
          <p14:tracePt t="60600" x="4767263" y="3665538"/>
          <p14:tracePt t="60609" x="4749800" y="3675063"/>
          <p14:tracePt t="60617" x="4740275" y="3684588"/>
          <p14:tracePt t="60626" x="4703763" y="3711575"/>
          <p14:tracePt t="60631" x="4695825" y="3721100"/>
          <p14:tracePt t="60640" x="4686300" y="3730625"/>
          <p14:tracePt t="60648" x="4640263" y="3757613"/>
          <p14:tracePt t="60656" x="4603750" y="3784600"/>
          <p14:tracePt t="60663" x="4576763" y="3811588"/>
          <p14:tracePt t="60674" x="4540250" y="3830638"/>
          <p14:tracePt t="60681" x="4484688" y="3867150"/>
          <p14:tracePt t="60688" x="4403725" y="3940175"/>
          <p14:tracePt t="60695" x="4321175" y="3967163"/>
          <p14:tracePt t="60704" x="4221163" y="4021138"/>
          <p14:tracePt t="60712" x="4175125" y="4057650"/>
          <p14:tracePt t="60720" x="4129088" y="4076700"/>
          <p14:tracePt t="60728" x="4084638" y="4086225"/>
          <p14:tracePt t="60735" x="4038600" y="4113213"/>
          <p14:tracePt t="60743" x="4002088" y="4122738"/>
          <p14:tracePt t="60752" x="3956050" y="4130675"/>
          <p14:tracePt t="60759" x="3929063" y="4140200"/>
          <p14:tracePt t="60769" x="3875088" y="4167188"/>
          <p14:tracePt t="60777" x="3856038" y="4167188"/>
          <p14:tracePt t="60785" x="3819525" y="4167188"/>
          <p14:tracePt t="60796" x="3792538" y="4176713"/>
          <p14:tracePt t="60801" x="3775075" y="4176713"/>
          <p14:tracePt t="60815" x="3746500" y="4176713"/>
          <p14:tracePt t="60816" x="3702050" y="4176713"/>
          <p14:tracePt t="60823" x="3683000" y="4186238"/>
          <p14:tracePt t="60831" x="3646488" y="4186238"/>
          <p14:tracePt t="60842" x="3600450" y="4195763"/>
          <p14:tracePt t="60848" x="3556000" y="4222750"/>
          <p14:tracePt t="60856" x="3519488" y="4232275"/>
          <p14:tracePt t="60864" x="3455988" y="4240213"/>
          <p14:tracePt t="60877" x="3382963" y="4268788"/>
          <p14:tracePt t="60892" x="3236913" y="4303713"/>
          <p14:tracePt t="60898" x="3181350" y="4313238"/>
          <p14:tracePt t="60907" x="3100388" y="4340225"/>
          <p14:tracePt t="60914" x="3027363" y="4368800"/>
          <p14:tracePt t="60923" x="2990850" y="4376738"/>
          <p14:tracePt t="60929" x="2962275" y="4376738"/>
          <p14:tracePt t="60941" x="2917825" y="4395788"/>
          <p14:tracePt t="60944" x="2881313" y="4413250"/>
          <p14:tracePt t="60952" x="2862263" y="4413250"/>
          <p14:tracePt t="60960" x="2835275" y="4413250"/>
          <p14:tracePt t="60969" x="2798763" y="4413250"/>
          <p14:tracePt t="60977" x="2771775" y="4422775"/>
          <p14:tracePt t="60985" x="2744788" y="4422775"/>
          <p14:tracePt t="60993" x="2725738" y="4422775"/>
          <p14:tracePt t="61003" x="2716213" y="4422775"/>
          <p14:tracePt t="61008" x="2689225" y="4422775"/>
          <p14:tracePt t="61016" x="2671763" y="4422775"/>
          <p14:tracePt t="61024" x="2652713" y="4422775"/>
          <p14:tracePt t="61040" x="2643188" y="4422775"/>
          <p14:tracePt t="61064" x="2635250" y="4422775"/>
          <p14:tracePt t="61105" x="2616200" y="4422775"/>
          <p14:tracePt t="61129" x="2606675" y="4422775"/>
          <p14:tracePt t="61145" x="2598738" y="4422775"/>
          <p14:tracePt t="61153" x="2589213" y="4422775"/>
          <p14:tracePt t="61161" x="2579688" y="4422775"/>
          <p14:tracePt t="61168" x="2570163" y="4422775"/>
          <p14:tracePt t="61175" x="2562225" y="4432300"/>
          <p14:tracePt t="61185" x="2552700" y="4432300"/>
          <p14:tracePt t="61191" x="2533650" y="4441825"/>
          <p14:tracePt t="61200" x="2516188" y="4459288"/>
          <p14:tracePt t="61208" x="2470150" y="4468813"/>
          <p14:tracePt t="61216" x="2443163" y="4478338"/>
          <p14:tracePt t="61224" x="2397125" y="4495800"/>
          <p14:tracePt t="61233" x="2360613" y="4505325"/>
          <p14:tracePt t="61240" x="2316163" y="4532313"/>
          <p14:tracePt t="61248" x="2251075" y="4568825"/>
          <p14:tracePt t="61256" x="2187575" y="4578350"/>
          <p14:tracePt t="61263" x="2143125" y="4614863"/>
          <p14:tracePt t="61272" x="2114550" y="4632325"/>
          <p14:tracePt t="61280" x="2051050" y="4668838"/>
          <p14:tracePt t="61289" x="2033588" y="4678363"/>
          <p14:tracePt t="61296" x="2014538" y="4687888"/>
          <p14:tracePt t="61304" x="2005013" y="4697413"/>
          <p14:tracePt t="61312" x="1978025" y="4714875"/>
          <p14:tracePt t="61609" x="1968500" y="4724400"/>
          <p14:tracePt t="62792" x="1968500" y="4714875"/>
          <p14:tracePt t="64281" x="1968500" y="4724400"/>
          <p14:tracePt t="64872" x="1968500" y="4732338"/>
          <p14:tracePt t="64961" x="1968500" y="4751388"/>
          <p14:tracePt t="65017" x="1968500" y="4760913"/>
          <p14:tracePt t="65313" x="1968500" y="4768850"/>
          <p14:tracePt t="65576" x="1968500" y="4787900"/>
          <p14:tracePt t="65591" x="1968500" y="4797425"/>
          <p14:tracePt t="65624" x="1968500" y="4805363"/>
          <p14:tracePt t="65705" x="1968500" y="4814888"/>
          <p14:tracePt t="65736" x="1960563" y="4833938"/>
          <p14:tracePt t="66032" x="1951038" y="4833938"/>
          <p14:tracePt t="66104" x="1941513" y="4833938"/>
          <p14:tracePt t="66128" x="1941513" y="4824413"/>
          <p14:tracePt t="66143" x="1941513" y="4814888"/>
          <p14:tracePt t="66160" x="1951038" y="4805363"/>
          <p14:tracePt t="66425" x="1960563" y="4797425"/>
          <p14:tracePt t="66786" x="1960563" y="4787900"/>
          <p14:tracePt t="66978" x="1960563" y="4778375"/>
          <p14:tracePt t="67329" x="1978025" y="4768850"/>
          <p14:tracePt t="67345" x="1987550" y="4768850"/>
          <p14:tracePt t="67362" x="2005013" y="4768850"/>
          <p14:tracePt t="67368" x="2014538" y="4768850"/>
          <p14:tracePt t="67376" x="2024063" y="4768850"/>
          <p14:tracePt t="67391" x="2033588" y="4768850"/>
          <p14:tracePt t="67400" x="2051050" y="4768850"/>
          <p14:tracePt t="67407" x="2060575" y="4768850"/>
          <p14:tracePt t="67416" x="2087563" y="4778375"/>
          <p14:tracePt t="67423" x="2106613" y="4778375"/>
          <p14:tracePt t="67432" x="2133600" y="4778375"/>
          <p14:tracePt t="67439" x="2170113" y="4805363"/>
          <p14:tracePt t="67449" x="2224088" y="4805363"/>
          <p14:tracePt t="67457" x="2279650" y="4805363"/>
          <p14:tracePt t="67471" x="2333625" y="4805363"/>
          <p14:tracePt t="67472" x="2389188" y="4805363"/>
          <p14:tracePt t="67479" x="2443163" y="4805363"/>
          <p14:tracePt t="67488" x="2506663" y="4805363"/>
          <p14:tracePt t="67496" x="2543175" y="4805363"/>
          <p14:tracePt t="67504" x="2598738" y="4805363"/>
          <p14:tracePt t="67513" x="2643188" y="4805363"/>
          <p14:tracePt t="67521" x="2679700" y="4814888"/>
          <p14:tracePt t="67528" x="2698750" y="4814888"/>
          <p14:tracePt t="67536" x="2725738" y="4824413"/>
          <p14:tracePt t="67544" x="2735263" y="4824413"/>
          <p14:tracePt t="67552" x="2752725" y="4833938"/>
          <p14:tracePt t="68586" x="2744788" y="4833938"/>
          <p14:tracePt t="68595" x="2725738" y="4851400"/>
          <p14:tracePt t="68601" x="2698750" y="4860925"/>
          <p14:tracePt t="68611" x="2652713" y="4870450"/>
          <p14:tracePt t="68615" x="2625725" y="4870450"/>
          <p14:tracePt t="68624" x="2570163" y="4870450"/>
          <p14:tracePt t="68632" x="2506663" y="4878388"/>
          <p14:tracePt t="68641" x="2470150" y="4878388"/>
          <p14:tracePt t="68648" x="2425700" y="4906963"/>
          <p14:tracePt t="68656" x="2397125" y="4906963"/>
          <p14:tracePt t="68664" x="2379663" y="4906963"/>
          <p14:tracePt t="68672" x="2360613" y="4914900"/>
          <p14:tracePt t="68680" x="2343150" y="4914900"/>
          <p14:tracePt t="68688" x="2333625" y="4924425"/>
          <p14:tracePt t="68695" x="2316163" y="4924425"/>
          <p14:tracePt t="68705" x="2316163" y="4933950"/>
          <p14:tracePt t="68712" x="2306638" y="4933950"/>
          <p14:tracePt t="68720" x="2297113" y="4933950"/>
          <p14:tracePt t="68728" x="2287588" y="4943475"/>
          <p14:tracePt t="68739" x="2279650" y="4951413"/>
          <p14:tracePt t="68755" x="2270125" y="4960938"/>
          <p14:tracePt t="68766" x="2260600" y="4960938"/>
          <p14:tracePt t="68767" x="2260600" y="4970463"/>
          <p14:tracePt t="68777" x="2243138" y="4979988"/>
          <p14:tracePt t="68797" x="2233613" y="4987925"/>
          <p14:tracePt t="68808" x="2224088" y="4987925"/>
          <p14:tracePt t="68825" x="2214563" y="4997450"/>
          <p14:tracePt t="68847" x="2206625" y="4997450"/>
          <p14:tracePt t="68855" x="2197100" y="5006975"/>
          <p14:tracePt t="68864" x="2197100" y="5024438"/>
          <p14:tracePt t="68889" x="2179638" y="5043488"/>
          <p14:tracePt t="68896" x="2170113" y="5053013"/>
          <p14:tracePt t="68904" x="2160588" y="5053013"/>
          <p14:tracePt t="68912" x="2160588" y="5060950"/>
          <p14:tracePt t="68922" x="2151063" y="5070475"/>
          <p14:tracePt t="68941" x="2151063" y="5080000"/>
          <p14:tracePt t="68945" x="2143125" y="5089525"/>
          <p14:tracePt t="68956" x="2143125" y="5097463"/>
          <p14:tracePt t="68961" x="2133600" y="5116513"/>
          <p14:tracePt t="68992" x="2124075" y="5133975"/>
          <p14:tracePt t="69000" x="2124075" y="5143500"/>
          <p14:tracePt t="69016" x="2124075" y="5153025"/>
          <p14:tracePt t="69048" x="2124075" y="5160963"/>
          <p14:tracePt t="69140" x="2124075" y="5170488"/>
          <p14:tracePt t="69143" x="2124075" y="5180013"/>
          <p14:tracePt t="69281" x="2124075" y="5197475"/>
          <p14:tracePt t="69289" x="2124075" y="5216525"/>
          <p14:tracePt t="69297" x="2124075" y="5226050"/>
          <p14:tracePt t="69303" x="2114550" y="5243513"/>
          <p14:tracePt t="69313" x="2114550" y="5262563"/>
          <p14:tracePt t="69320" x="2106613" y="5270500"/>
          <p14:tracePt t="69328" x="2097088" y="5280025"/>
          <p14:tracePt t="69336" x="2087563" y="5280025"/>
          <p14:tracePt t="69344" x="2078038" y="5307013"/>
          <p14:tracePt t="69352" x="2078038" y="5316538"/>
          <p14:tracePt t="69359" x="2070100" y="5353050"/>
          <p14:tracePt t="69368" x="2070100" y="5362575"/>
          <p14:tracePt t="69376" x="2051050" y="5389563"/>
          <p14:tracePt t="69384" x="2051050" y="5416550"/>
          <p14:tracePt t="69391" x="2041525" y="5453063"/>
          <p14:tracePt t="69408" x="2041525" y="5481638"/>
          <p14:tracePt t="69415" x="2041525" y="5489575"/>
          <p14:tracePt t="69424" x="2033588" y="5508625"/>
          <p14:tracePt t="69440" x="2033588" y="5526088"/>
          <p14:tracePt t="69448" x="2024063" y="5535613"/>
          <p14:tracePt t="69464" x="2024063" y="5545138"/>
          <p14:tracePt t="69505" x="2024063" y="5554663"/>
          <p14:tracePt t="69521" x="2024063" y="5562600"/>
          <p14:tracePt t="69548" x="2014538" y="5572125"/>
          <p14:tracePt t="69563" x="2014538" y="5581650"/>
          <p14:tracePt t="69608" x="2005013" y="5589588"/>
          <p14:tracePt t="69625" x="2005013" y="5608638"/>
          <p14:tracePt t="69642" x="1997075" y="5618163"/>
          <p14:tracePt t="69664" x="1997075" y="5626100"/>
          <p14:tracePt t="69681" x="1987550" y="5654675"/>
          <p14:tracePt t="69713" x="1968500" y="5672138"/>
          <p14:tracePt t="69794" x="1968500" y="5691188"/>
          <p14:tracePt t="69978" x="1968500" y="5699125"/>
          <p14:tracePt t="69991" x="1960563" y="5708650"/>
          <p14:tracePt t="70008" x="1951038" y="5718175"/>
          <p14:tracePt t="70024" x="1951038" y="5735638"/>
          <p14:tracePt t="70040" x="1951038" y="5745163"/>
          <p14:tracePt t="70049" x="1951038" y="5754688"/>
          <p14:tracePt t="70057" x="1951038" y="5772150"/>
          <p14:tracePt t="70081" x="1941513" y="5781675"/>
          <p14:tracePt t="70408" x="1951038" y="5781675"/>
          <p14:tracePt t="70424" x="1960563" y="5772150"/>
          <p14:tracePt t="70457" x="1968500" y="5764213"/>
          <p14:tracePt t="70517" x="1978025" y="5745163"/>
          <p14:tracePt t="70784" x="1997075" y="5745163"/>
          <p14:tracePt t="70841" x="2005013" y="5735638"/>
          <p14:tracePt t="70864" x="2014538" y="5727700"/>
          <p14:tracePt t="70873" x="2014538" y="5718175"/>
          <p14:tracePt t="70890" x="2041525" y="5699125"/>
          <p14:tracePt t="70904" x="2041525" y="5691188"/>
          <p14:tracePt t="70913" x="2051050" y="5662613"/>
          <p14:tracePt t="70927" x="2060575" y="5654675"/>
          <p14:tracePt t="70952" x="2070100" y="5654675"/>
          <p14:tracePt t="70968" x="2078038" y="5626100"/>
          <p14:tracePt t="70976" x="2087563" y="5618163"/>
          <p14:tracePt t="70987" x="2087563" y="5608638"/>
          <p14:tracePt t="70991" x="2097088" y="5589588"/>
          <p14:tracePt t="71001" x="2106613" y="5581650"/>
          <p14:tracePt t="71009" x="2124075" y="5554663"/>
          <p14:tracePt t="71015" x="2133600" y="5535613"/>
          <p14:tracePt t="71032" x="2143125" y="5526088"/>
          <p14:tracePt t="71039" x="2151063" y="5499100"/>
          <p14:tracePt t="71048" x="2160588" y="5481638"/>
          <p14:tracePt t="71056" x="2179638" y="5462588"/>
          <p14:tracePt t="71063" x="2187575" y="5445125"/>
          <p14:tracePt t="71072" x="2197100" y="5435600"/>
          <p14:tracePt t="71080" x="2206625" y="5426075"/>
          <p14:tracePt t="71088" x="2224088" y="5408613"/>
          <p14:tracePt t="71096" x="2233613" y="5389563"/>
          <p14:tracePt t="71104" x="2243138" y="5389563"/>
          <p14:tracePt t="71112" x="2251075" y="5380038"/>
          <p14:tracePt t="71120" x="2260600" y="5362575"/>
          <p14:tracePt t="71128" x="2287588" y="5343525"/>
          <p14:tracePt t="71137" x="2306638" y="5335588"/>
          <p14:tracePt t="71144" x="2316163" y="5326063"/>
          <p14:tracePt t="71153" x="2324100" y="5307013"/>
          <p14:tracePt t="71160" x="2352675" y="5289550"/>
          <p14:tracePt t="71172" x="2370138" y="5270500"/>
          <p14:tracePt t="71177" x="2379663" y="5262563"/>
          <p14:tracePt t="71194" x="2397125" y="5243513"/>
          <p14:tracePt t="71209" x="2433638" y="5207000"/>
          <p14:tracePt t="71227" x="2452688" y="5197475"/>
          <p14:tracePt t="71242" x="2462213" y="5197475"/>
          <p14:tracePt t="71273" x="2479675" y="5180013"/>
          <p14:tracePt t="71311" x="2479675" y="5170488"/>
          <p14:tracePt t="71520" x="2479675" y="5180013"/>
          <p14:tracePt t="71528" x="2479675" y="5197475"/>
          <p14:tracePt t="71545" x="2479675" y="5207000"/>
          <p14:tracePt t="71552" x="2479675" y="5216525"/>
          <p14:tracePt t="71584" x="2479675" y="5226050"/>
          <p14:tracePt t="71712" x="2479675" y="5233988"/>
          <p14:tracePt t="71809" x="2489200" y="5233988"/>
          <p14:tracePt t="71824" x="2489200" y="5243513"/>
          <p14:tracePt t="71851" x="2489200" y="5253038"/>
          <p14:tracePt t="71897" x="2489200" y="5262563"/>
          <p14:tracePt t="72220" x="2498725" y="5280025"/>
          <p14:tracePt t="72305" x="2489200" y="5299075"/>
          <p14:tracePt t="72321" x="2479675" y="5307013"/>
          <p14:tracePt t="72338" x="2470150" y="5316538"/>
          <p14:tracePt t="72354" x="2470150" y="5326063"/>
          <p14:tracePt t="72365" x="2462213" y="5326063"/>
          <p14:tracePt t="72664" x="2462213" y="5335588"/>
          <p14:tracePt t="72913" x="2462213" y="5343525"/>
          <p14:tracePt t="72928" x="2470150" y="5343525"/>
          <p14:tracePt t="72935" x="2479675" y="5343525"/>
          <p14:tracePt t="72944" x="2498725" y="5343525"/>
          <p14:tracePt t="72952" x="2533650" y="5343525"/>
          <p14:tracePt t="72960" x="2570163" y="5343525"/>
          <p14:tracePt t="72976" x="2625725" y="5343525"/>
          <p14:tracePt t="72984" x="2643188" y="5343525"/>
          <p14:tracePt t="72991" x="2671763" y="5343525"/>
          <p14:tracePt t="73000" x="2689225" y="5343525"/>
          <p14:tracePt t="73008" x="2716213" y="5343525"/>
          <p14:tracePt t="73016" x="2725738" y="5343525"/>
          <p14:tracePt t="73024" x="2735263" y="5343525"/>
          <p14:tracePt t="73039" x="2762250" y="5343525"/>
          <p14:tracePt t="73048" x="2762250" y="5335588"/>
          <p14:tracePt t="73832" x="2771775" y="5326063"/>
          <p14:tracePt t="73976" x="2789238" y="5326063"/>
          <p14:tracePt t="73991" x="2798763" y="5326063"/>
          <p14:tracePt t="74000" x="2817813" y="5326063"/>
          <p14:tracePt t="74008" x="2835275" y="5326063"/>
          <p14:tracePt t="74015" x="2852738" y="5326063"/>
          <p14:tracePt t="74032" x="2881313" y="5326063"/>
          <p14:tracePt t="74040" x="2898775" y="5307013"/>
          <p14:tracePt t="74048" x="2935288" y="5307013"/>
          <p14:tracePt t="74056" x="2954338" y="5299075"/>
          <p14:tracePt t="74065" x="2971800" y="5289550"/>
          <p14:tracePt t="74076" x="2990850" y="5280025"/>
          <p14:tracePt t="74081" x="3017838" y="5280025"/>
          <p14:tracePt t="74090" x="3027363" y="5280025"/>
          <p14:tracePt t="74096" x="3035300" y="5280025"/>
          <p14:tracePt t="74105" x="3063875" y="5270500"/>
          <p14:tracePt t="74120" x="3081338" y="5253038"/>
          <p14:tracePt t="74128" x="3090863" y="5243513"/>
          <p14:tracePt t="74136" x="3100388" y="5243513"/>
          <p14:tracePt t="74143" x="3117850" y="5233988"/>
          <p14:tracePt t="74160" x="3127375" y="5233988"/>
          <p14:tracePt t="74169" x="3144838" y="5233988"/>
          <p14:tracePt t="74215" x="3154363" y="5233988"/>
          <p14:tracePt t="74280" x="3163888" y="5233988"/>
          <p14:tracePt t="74365" x="3181350" y="5233988"/>
          <p14:tracePt t="74376" x="3190875" y="5233988"/>
          <p14:tracePt t="74400" x="3200400" y="5233988"/>
          <p14:tracePt t="74408" x="3208338" y="5233988"/>
          <p14:tracePt t="74416" x="3227388" y="5233988"/>
          <p14:tracePt t="74423" x="3236913" y="5233988"/>
          <p14:tracePt t="74432" x="3244850" y="5233988"/>
          <p14:tracePt t="74439" x="3263900" y="5233988"/>
          <p14:tracePt t="74456" x="3273425" y="5233988"/>
          <p14:tracePt t="74472" x="3281363" y="5233988"/>
          <p14:tracePt t="74504" x="3290888" y="5233988"/>
          <p14:tracePt t="74513" x="3300413" y="5233988"/>
          <p14:tracePt t="74539" x="3309938" y="5233988"/>
          <p14:tracePt t="74561" x="3317875" y="5233988"/>
          <p14:tracePt t="74568" x="3327400" y="5233988"/>
          <p14:tracePt t="74583" x="3346450" y="5233988"/>
          <p14:tracePt t="74608" x="3354388" y="5233988"/>
          <p14:tracePt t="74648" x="3363913" y="5233988"/>
          <p14:tracePt t="74664" x="3382963" y="5233988"/>
          <p14:tracePt t="74680" x="3390900" y="5233988"/>
          <p14:tracePt t="74745" x="3400425" y="5233988"/>
          <p14:tracePt t="74799" x="3409950" y="5233988"/>
          <p14:tracePt t="74833" x="3419475" y="5233988"/>
          <p14:tracePt t="74874" x="3427413" y="5233988"/>
          <p14:tracePt t="74923" x="3436938" y="5233988"/>
          <p14:tracePt t="75025" x="3446463" y="5233988"/>
          <p14:tracePt t="75065" x="3463925" y="5233988"/>
          <p14:tracePt t="75112" x="3473450" y="5233988"/>
          <p14:tracePt t="75128" x="3482975" y="5233988"/>
          <p14:tracePt t="75143" x="3500438" y="5233988"/>
          <p14:tracePt t="75152" x="3509963" y="5233988"/>
          <p14:tracePt t="75160" x="3519488" y="5233988"/>
          <p14:tracePt t="75168" x="3527425" y="5233988"/>
          <p14:tracePt t="75176" x="3546475" y="5233988"/>
          <p14:tracePt t="75191" x="3563938" y="5233988"/>
          <p14:tracePt t="75200" x="3582988" y="5233988"/>
          <p14:tracePt t="75208" x="3600450" y="5233988"/>
          <p14:tracePt t="75216" x="3609975" y="5243513"/>
          <p14:tracePt t="75223" x="3636963" y="5253038"/>
          <p14:tracePt t="75240" x="3656013" y="5253038"/>
          <p14:tracePt t="75248" x="3673475" y="5253038"/>
          <p14:tracePt t="75264" x="3683000" y="5253038"/>
          <p14:tracePt t="75272" x="3692525" y="5253038"/>
          <p14:tracePt t="75280" x="3692525" y="5262563"/>
          <p14:tracePt t="75393" x="3709988" y="5262563"/>
          <p14:tracePt t="75425" x="3719513" y="5262563"/>
          <p14:tracePt t="75441" x="3729038" y="5262563"/>
          <p14:tracePt t="75472" x="3738563" y="5262563"/>
          <p14:tracePt t="75488" x="3746500" y="5262563"/>
          <p14:tracePt t="75513" x="3756025" y="5262563"/>
          <p14:tracePt t="75676" x="3765550" y="5270500"/>
          <p14:tracePt t="75742" x="3765550" y="5280025"/>
          <p14:tracePt t="75800" x="3765550" y="5289550"/>
          <p14:tracePt t="76321" x="3756025" y="5299075"/>
          <p14:tracePt t="76563" x="3756025" y="5289550"/>
          <p14:tracePt t="77136" x="3756025" y="5299075"/>
          <p14:tracePt t="77200" x="3738563" y="5299075"/>
          <p14:tracePt t="77240" x="3729038" y="5299075"/>
          <p14:tracePt t="77289" x="3719513" y="5307013"/>
          <p14:tracePt t="78170" x="3709988" y="5307013"/>
          <p14:tracePt t="78200" x="3692525" y="5307013"/>
          <p14:tracePt t="78249" x="3683000" y="5307013"/>
          <p14:tracePt t="78273" x="3673475" y="5289550"/>
          <p14:tracePt t="78364" x="3673475" y="5280025"/>
          <p14:tracePt t="78456" x="3673475" y="5270500"/>
          <p14:tracePt t="78467" x="3683000" y="5270500"/>
          <p14:tracePt t="78471" x="3692525" y="5270500"/>
          <p14:tracePt t="78482" x="3719513" y="5270500"/>
          <p14:tracePt t="78488" x="3738563" y="5270500"/>
          <p14:tracePt t="78496" x="3783013" y="5270500"/>
          <p14:tracePt t="78504" x="3819525" y="5270500"/>
          <p14:tracePt t="78512" x="3865563" y="5270500"/>
          <p14:tracePt t="78520" x="3892550" y="5270500"/>
          <p14:tracePt t="78528" x="3948113" y="5270500"/>
          <p14:tracePt t="78536" x="4038600" y="5270500"/>
          <p14:tracePt t="78543" x="4129088" y="5270500"/>
          <p14:tracePt t="78552" x="4202113" y="5270500"/>
          <p14:tracePt t="78559" x="4294188" y="5270500"/>
          <p14:tracePt t="78569" x="4367213" y="5270500"/>
          <p14:tracePt t="78577" x="4440238" y="5270500"/>
          <p14:tracePt t="78583" x="4521200" y="5270500"/>
          <p14:tracePt t="78591" x="4613275" y="5270500"/>
          <p14:tracePt t="78600" x="4686300" y="5270500"/>
          <p14:tracePt t="78608" x="4722813" y="5270500"/>
          <p14:tracePt t="78615" x="4767263" y="5270500"/>
          <p14:tracePt t="78624" x="4803775" y="5270500"/>
          <p14:tracePt t="78632" x="4832350" y="5270500"/>
          <p14:tracePt t="78639" x="4886325" y="5270500"/>
          <p14:tracePt t="78648" x="4932363" y="5270500"/>
          <p14:tracePt t="78656" x="4986338" y="5270500"/>
          <p14:tracePt t="78664" x="5014913" y="5270500"/>
          <p14:tracePt t="78671" x="5068888" y="5270500"/>
          <p14:tracePt t="78680" x="5122863" y="5270500"/>
          <p14:tracePt t="78688" x="5168900" y="5270500"/>
          <p14:tracePt t="78696" x="5205413" y="5270500"/>
          <p14:tracePt t="78705" x="5278438" y="5289550"/>
          <p14:tracePt t="78713" x="5305425" y="5299075"/>
          <p14:tracePt t="78722" x="5368925" y="5307013"/>
          <p14:tracePt t="78729" x="5424488" y="5326063"/>
          <p14:tracePt t="78738" x="5487988" y="5343525"/>
          <p14:tracePt t="78745" x="5561013" y="5362575"/>
          <p14:tracePt t="78755" x="5624513" y="5380038"/>
          <p14:tracePt t="78761" x="5707063" y="5408613"/>
          <p14:tracePt t="78771" x="5780088" y="5426075"/>
          <p14:tracePt t="78779" x="5870575" y="5435600"/>
          <p14:tracePt t="78784" x="5989638" y="5481638"/>
          <p14:tracePt t="78792" x="6053138" y="5489575"/>
          <p14:tracePt t="78800" x="6126163" y="5518150"/>
          <p14:tracePt t="78808" x="6226175" y="5545138"/>
          <p14:tracePt t="78816" x="6281738" y="5554663"/>
          <p14:tracePt t="78824" x="6345238" y="5572125"/>
          <p14:tracePt t="78832" x="6362700" y="5581650"/>
          <p14:tracePt t="78840" x="6391275" y="5581650"/>
          <p14:tracePt t="78847" x="6399213" y="5581650"/>
          <p14:tracePt t="79000" x="6391275" y="5581650"/>
          <p14:tracePt t="79023" x="6381750" y="5581650"/>
          <p14:tracePt t="79057" x="6354763" y="5581650"/>
          <p14:tracePt t="79073" x="6335713" y="5589588"/>
          <p14:tracePt t="79081" x="6335713" y="5599113"/>
          <p14:tracePt t="79105" x="6326188" y="5599113"/>
          <p14:tracePt t="79111" x="6318250" y="5608638"/>
          <p14:tracePt t="79241" x="6299200" y="5599113"/>
          <p14:tracePt t="79289" x="6291263" y="5581650"/>
          <p14:tracePt t="79369" x="6291263" y="5562600"/>
          <p14:tracePt t="79458" x="6308725" y="5554663"/>
          <p14:tracePt t="79467" x="6326188" y="5554663"/>
          <p14:tracePt t="79472" x="6362700" y="5554663"/>
          <p14:tracePt t="79481" x="6372225" y="5545138"/>
          <p14:tracePt t="79488" x="6399213" y="5545138"/>
          <p14:tracePt t="79496" x="6418263" y="5545138"/>
          <p14:tracePt t="79504" x="6445250" y="5535613"/>
          <p14:tracePt t="79512" x="6464300" y="5508625"/>
          <p14:tracePt t="79520" x="6472238" y="5508625"/>
          <p14:tracePt t="79528" x="6491288" y="5499100"/>
          <p14:tracePt t="79535" x="6500813" y="5489575"/>
          <p14:tracePt t="79543" x="6508750" y="5481638"/>
          <p14:tracePt t="79552" x="6508750" y="5472113"/>
          <p14:tracePt t="79560" x="6518275" y="5462588"/>
          <p14:tracePt t="79569" x="6527800" y="5453063"/>
          <p14:tracePt t="79585" x="6537325" y="5453063"/>
          <p14:tracePt t="79592" x="6537325" y="5445125"/>
          <p14:tracePt t="79608" x="6537325" y="5435600"/>
          <p14:tracePt t="79615" x="6537325" y="5426075"/>
          <p14:tracePt t="79632" x="6537325" y="5416550"/>
          <p14:tracePt t="79640" x="6537325" y="5399088"/>
          <p14:tracePt t="79656" x="6545263" y="5389563"/>
          <p14:tracePt t="79696" x="6554788" y="5389563"/>
          <p14:tracePt t="79720" x="6554788" y="5380038"/>
          <p14:tracePt t="79729" x="6573838" y="5362575"/>
          <p14:tracePt t="79736" x="6573838" y="5353050"/>
          <p14:tracePt t="79744" x="6573838" y="5343525"/>
          <p14:tracePt t="79752" x="6573838" y="5335588"/>
          <p14:tracePt t="79760" x="6573838" y="5316538"/>
          <p14:tracePt t="79768" x="6581775" y="5316538"/>
          <p14:tracePt t="79775" x="6581775" y="5307013"/>
          <p14:tracePt t="79784" x="6591300" y="5289550"/>
          <p14:tracePt t="79792" x="6591300" y="5280025"/>
          <p14:tracePt t="79807" x="6591300" y="5270500"/>
          <p14:tracePt t="79825" x="6591300" y="5262563"/>
          <p14:tracePt t="80032" x="6591300" y="5253038"/>
          <p14:tracePt t="80048" x="6581775" y="5253038"/>
          <p14:tracePt t="80063" x="6573838" y="5253038"/>
          <p14:tracePt t="80080" x="6564313" y="5253038"/>
          <p14:tracePt t="80241" x="6545263" y="5253038"/>
          <p14:tracePt t="80281" x="6537325" y="5253038"/>
          <p14:tracePt t="80301" x="6527800" y="5253038"/>
          <p14:tracePt t="80376" x="6508750" y="5253038"/>
          <p14:tracePt t="80391" x="6500813" y="5253038"/>
          <p14:tracePt t="80416" x="6491288" y="5253038"/>
          <p14:tracePt t="80441" x="6481763" y="5253038"/>
          <p14:tracePt t="80464" x="6464300" y="5253038"/>
          <p14:tracePt t="80730" x="6454775" y="5253038"/>
          <p14:tracePt t="80769" x="6445250" y="5243513"/>
          <p14:tracePt t="80801" x="6435725" y="5233988"/>
          <p14:tracePt t="80817" x="6427788" y="5233988"/>
          <p14:tracePt t="80849" x="6418263" y="5226050"/>
          <p14:tracePt t="80977" x="6408738" y="5226050"/>
          <p14:tracePt t="81049" x="6391275" y="5233988"/>
          <p14:tracePt t="81553" x="6381750" y="5233988"/>
          <p14:tracePt t="81696" x="6372225" y="5233988"/>
          <p14:tracePt t="81720" x="6362700" y="5233988"/>
          <p14:tracePt t="81737" x="6345238" y="5233988"/>
          <p14:tracePt t="81749" x="6335713" y="5233988"/>
          <p14:tracePt t="81761" x="6326188" y="5233988"/>
          <p14:tracePt t="81769" x="6299200" y="5243513"/>
          <p14:tracePt t="81784" x="6291263" y="5243513"/>
          <p14:tracePt t="81793" x="6262688" y="5243513"/>
          <p14:tracePt t="81801" x="6254750" y="5243513"/>
          <p14:tracePt t="81807" x="6245225" y="5253038"/>
          <p14:tracePt t="81824" x="6218238" y="5262563"/>
          <p14:tracePt t="81831" x="6208713" y="5270500"/>
          <p14:tracePt t="81839" x="6199188" y="5270500"/>
          <p14:tracePt t="81848" x="6181725" y="5270500"/>
          <p14:tracePt t="81856" x="6172200" y="5270500"/>
          <p14:tracePt t="81863" x="6162675" y="5270500"/>
          <p14:tracePt t="81880" x="6145213" y="5270500"/>
          <p14:tracePt t="81908" x="6116638" y="5270500"/>
          <p14:tracePt t="81914" x="6099175" y="5270500"/>
          <p14:tracePt t="81926" x="6089650" y="5270500"/>
          <p14:tracePt t="81938" x="6080125" y="5270500"/>
          <p14:tracePt t="81953" x="6062663" y="5270500"/>
          <p14:tracePt t="81960" x="6053138" y="5270500"/>
          <p14:tracePt t="81970" x="6043613" y="5270500"/>
          <p14:tracePt t="81988" x="6035675" y="5270500"/>
          <p14:tracePt t="82008" x="6026150" y="5270500"/>
          <p14:tracePt t="82016" x="6016625" y="5270500"/>
          <p14:tracePt t="82023" x="6007100" y="5270500"/>
          <p14:tracePt t="82072" x="5999163" y="5270500"/>
          <p14:tracePt t="82096" x="5989638" y="5270500"/>
          <p14:tracePt t="82305" x="5972175" y="5270500"/>
          <p14:tracePt t="83485" x="5980113" y="5270500"/>
          <p14:tracePt t="83497" x="5989638" y="5270500"/>
          <p14:tracePt t="83569" x="5999163" y="5280025"/>
          <p14:tracePt t="83577" x="6007100" y="5280025"/>
          <p14:tracePt t="83594" x="6007100" y="5270500"/>
          <p14:tracePt t="84456" x="6007100" y="5280025"/>
          <p14:tracePt t="84545" x="6007100" y="5299075"/>
          <p14:tracePt t="84672" x="6007100" y="5280025"/>
          <p14:tracePt t="84696" x="6007100" y="5270500"/>
          <p14:tracePt t="84988" x="5999163" y="5270500"/>
          <p14:tracePt t="85025" x="5989638" y="5262563"/>
          <p14:tracePt t="85057" x="5980113" y="5253038"/>
          <p14:tracePt t="85193" x="5972175" y="5253038"/>
          <p14:tracePt t="85205" x="5962650" y="5253038"/>
          <p14:tracePt t="85488" x="5962650" y="5262563"/>
          <p14:tracePt t="85693" x="5962650" y="5270500"/>
          <p14:tracePt t="85832" x="5962650" y="5289550"/>
          <p14:tracePt t="86393" x="5962650" y="5280025"/>
          <p14:tracePt t="86424" x="5962650" y="5270500"/>
          <p14:tracePt t="86455" x="5953125" y="5262563"/>
          <p14:tracePt t="86463" x="5935663" y="5262563"/>
          <p14:tracePt t="86472" x="5926138" y="5262563"/>
          <p14:tracePt t="86480" x="5889625" y="5262563"/>
          <p14:tracePt t="86488" x="5853113" y="5262563"/>
          <p14:tracePt t="86496" x="5816600" y="5262563"/>
          <p14:tracePt t="86504" x="5761038" y="5262563"/>
          <p14:tracePt t="86513" x="5707063" y="5262563"/>
          <p14:tracePt t="86521" x="5670550" y="5262563"/>
          <p14:tracePt t="86528" x="5616575" y="5262563"/>
          <p14:tracePt t="86536" x="5570538" y="5262563"/>
          <p14:tracePt t="86544" x="5551488" y="5262563"/>
          <p14:tracePt t="86552" x="5497513" y="5262563"/>
          <p14:tracePt t="86560" x="5470525" y="5262563"/>
          <p14:tracePt t="86569" x="5434013" y="5262563"/>
          <p14:tracePt t="86576" x="5414963" y="5262563"/>
          <p14:tracePt t="86585" x="5368925" y="5262563"/>
          <p14:tracePt t="86592" x="5351463" y="5262563"/>
          <p14:tracePt t="86600" x="5324475" y="5262563"/>
          <p14:tracePt t="86607" x="5305425" y="5262563"/>
          <p14:tracePt t="86617" x="5278438" y="5253038"/>
          <p14:tracePt t="86627" x="5268913" y="5253038"/>
          <p14:tracePt t="86632" x="5232400" y="5243513"/>
          <p14:tracePt t="86641" x="5224463" y="5233988"/>
          <p14:tracePt t="86648" x="5214938" y="5233988"/>
          <p14:tracePt t="86656" x="5187950" y="5233988"/>
          <p14:tracePt t="86664" x="5151438" y="5233988"/>
          <p14:tracePt t="86671" x="5095875" y="5233988"/>
          <p14:tracePt t="86680" x="5049838" y="5226050"/>
          <p14:tracePt t="86687" x="4959350" y="5207000"/>
          <p14:tracePt t="86696" x="4905375" y="5207000"/>
          <p14:tracePt t="86704" x="4803775" y="5170488"/>
          <p14:tracePt t="86712" x="4695825" y="5133975"/>
          <p14:tracePt t="86720" x="4630738" y="5126038"/>
          <p14:tracePt t="86728" x="4557713" y="5097463"/>
          <p14:tracePt t="86736" x="4494213" y="5080000"/>
          <p14:tracePt t="86743" x="4430713" y="5053013"/>
          <p14:tracePt t="86751" x="4403725" y="5033963"/>
          <p14:tracePt t="86760" x="4376738" y="5006975"/>
          <p14:tracePt t="86771" x="4357688" y="4987925"/>
          <p14:tracePt t="86777" x="4340225" y="4979988"/>
          <p14:tracePt t="86788" x="4330700" y="4970463"/>
          <p14:tracePt t="86801" x="4284663" y="4943475"/>
          <p14:tracePt t="86809" x="4267200" y="4933950"/>
          <p14:tracePt t="86817" x="4248150" y="4933950"/>
          <p14:tracePt t="86827" x="4211638" y="4924425"/>
          <p14:tracePt t="86831" x="4184650" y="4924425"/>
          <p14:tracePt t="86841" x="4148138" y="4914900"/>
          <p14:tracePt t="86849" x="4111625" y="4897438"/>
          <p14:tracePt t="86859" x="4065588" y="4887913"/>
          <p14:tracePt t="86863" x="4048125" y="4887913"/>
          <p14:tracePt t="86872" x="4002088" y="4887913"/>
          <p14:tracePt t="86880" x="3975100" y="4878388"/>
          <p14:tracePt t="86890" x="3956050" y="4878388"/>
          <p14:tracePt t="86895" x="3948113" y="4878388"/>
          <p14:tracePt t="86904" x="3938588" y="4878388"/>
          <p14:tracePt t="86912" x="3919538" y="4878388"/>
          <p14:tracePt t="86920" x="3911600" y="4878388"/>
          <p14:tracePt t="86927" x="3902075" y="4878388"/>
          <p14:tracePt t="86944" x="3892550" y="4878388"/>
          <p14:tracePt t="86952" x="3875088" y="4878388"/>
          <p14:tracePt t="86960" x="3865563" y="4870450"/>
          <p14:tracePt t="86977" x="3856038" y="4870450"/>
          <p14:tracePt t="86987" x="3838575" y="4870450"/>
          <p14:tracePt t="86993" x="3819525" y="4851400"/>
          <p14:tracePt t="87017" x="3810000" y="4851400"/>
          <p14:tracePt t="87025" x="3792538" y="4851400"/>
          <p14:tracePt t="87033" x="3783013" y="4851400"/>
          <p14:tracePt t="87049" x="3775075" y="4851400"/>
          <p14:tracePt t="87081" x="3756025" y="4851400"/>
          <p14:tracePt t="87097" x="3746500" y="4851400"/>
          <p14:tracePt t="87112" x="3729038" y="4841875"/>
          <p14:tracePt t="87141" x="3702050" y="4841875"/>
          <p14:tracePt t="87143" x="3683000" y="4833938"/>
          <p14:tracePt t="87160" x="3656013" y="4833938"/>
          <p14:tracePt t="87170" x="3646488" y="4833938"/>
          <p14:tracePt t="87176" x="3636963" y="4833938"/>
          <p14:tracePt t="87187" x="3619500" y="4833938"/>
          <p14:tracePt t="87191" x="3609975" y="4833938"/>
          <p14:tracePt t="87201" x="3592513" y="4824413"/>
          <p14:tracePt t="87218" x="3563938" y="4824413"/>
          <p14:tracePt t="87236" x="3556000" y="4824413"/>
          <p14:tracePt t="87239" x="3546475" y="4824413"/>
          <p14:tracePt t="87255" x="3536950" y="4824413"/>
          <p14:tracePt t="87264" x="3527425" y="4824413"/>
          <p14:tracePt t="87283" x="3519488" y="4824413"/>
          <p14:tracePt t="87297" x="3509963" y="4824413"/>
          <p14:tracePt t="87305" x="3490913" y="4824413"/>
          <p14:tracePt t="87321" x="3482975" y="4824413"/>
          <p14:tracePt t="87353" x="3473450" y="4824413"/>
          <p14:tracePt t="87361" x="3455988" y="4824413"/>
          <p14:tracePt t="87379" x="3446463" y="4824413"/>
          <p14:tracePt t="87400" x="3436938" y="4824413"/>
          <p14:tracePt t="87553" x="3427413" y="4824413"/>
          <p14:tracePt t="87690" x="3419475" y="4814888"/>
          <p14:tracePt t="87706" x="3419475" y="4805363"/>
          <p14:tracePt t="87721" x="3419475" y="4797425"/>
          <p14:tracePt t="87727" x="3419475" y="4787900"/>
          <p14:tracePt t="87745" x="3419475" y="4768850"/>
          <p14:tracePt t="87809" x="3419475" y="4760913"/>
          <p14:tracePt t="87824" x="3427413" y="4751388"/>
          <p14:tracePt t="87881" x="3436938" y="4751388"/>
          <p14:tracePt t="87939" x="3446463" y="4751388"/>
          <p14:tracePt t="87992" x="3455988" y="4751388"/>
          <p14:tracePt t="88449" x="3455988" y="4760913"/>
          <p14:tracePt t="88457" x="3446463" y="4760913"/>
          <p14:tracePt t="88465" x="3436938" y="4768850"/>
          <p14:tracePt t="88473" x="3427413" y="4787900"/>
          <p14:tracePt t="88481" x="3427413" y="4805363"/>
          <p14:tracePt t="88490" x="3419475" y="4851400"/>
          <p14:tracePt t="88497" x="3400425" y="4870450"/>
          <p14:tracePt t="88504" x="3400425" y="4887913"/>
          <p14:tracePt t="88513" x="3400425" y="4906963"/>
          <p14:tracePt t="88520" x="3400425" y="4924425"/>
          <p14:tracePt t="88584" x="3400425" y="4878388"/>
          <p14:tracePt t="88591" x="3400425" y="4824413"/>
          <p14:tracePt t="88600" x="3427413" y="4778375"/>
          <p14:tracePt t="88608" x="3446463" y="4732338"/>
          <p14:tracePt t="88616" x="3455988" y="4714875"/>
          <p14:tracePt t="88624" x="3455988" y="4668838"/>
          <p14:tracePt t="88639" x="3455988" y="4651375"/>
          <p14:tracePt t="88648" x="3463925" y="4641850"/>
          <p14:tracePt t="88697" x="3455988" y="4641850"/>
          <p14:tracePt t="88708" x="3446463" y="4651375"/>
          <p14:tracePt t="88714" x="3436938" y="4678363"/>
          <p14:tracePt t="88720" x="3436938" y="4687888"/>
          <p14:tracePt t="88727" x="3427413" y="4724400"/>
          <p14:tracePt t="88737" x="3419475" y="4741863"/>
          <p14:tracePt t="88745" x="3409950" y="4760913"/>
          <p14:tracePt t="88754" x="3409950" y="4778375"/>
          <p14:tracePt t="88761" x="3400425" y="4787900"/>
          <p14:tracePt t="88770" x="3400425" y="4797425"/>
          <p14:tracePt t="88789" x="3400425" y="4805363"/>
          <p14:tracePt t="88824" x="3400425" y="4814888"/>
          <p14:tracePt t="88859" x="3409950" y="4814888"/>
          <p14:tracePt t="88874" x="3419475" y="4805363"/>
          <p14:tracePt t="89058" x="3409950" y="4824413"/>
          <p14:tracePt t="89073" x="3400425" y="4833938"/>
          <p14:tracePt t="89091" x="3400425" y="4841875"/>
          <p14:tracePt t="89097" x="3390900" y="4851400"/>
          <p14:tracePt t="89386" x="3400425" y="4860925"/>
          <p14:tracePt t="89410" x="3400425" y="4870450"/>
          <p14:tracePt t="89439" x="3390900" y="4870450"/>
          <p14:tracePt t="89737" x="3400425" y="4870450"/>
          <p14:tracePt t="89753" x="3409950" y="4870450"/>
          <p14:tracePt t="89783" x="3419475" y="4870450"/>
          <p14:tracePt t="89818" x="3436938" y="4870450"/>
          <p14:tracePt t="89873" x="3446463" y="4870450"/>
          <p14:tracePt t="89891" x="3455988" y="4870450"/>
          <p14:tracePt t="89895" x="3473450" y="4870450"/>
          <p14:tracePt t="89904" x="3490913" y="4870450"/>
          <p14:tracePt t="89911" x="3500438" y="4870450"/>
          <p14:tracePt t="89920" x="3527425" y="4870450"/>
          <p14:tracePt t="89927" x="3536950" y="4870450"/>
          <p14:tracePt t="89938" x="3556000" y="4870450"/>
          <p14:tracePt t="89944" x="3573463" y="4870450"/>
          <p14:tracePt t="89952" x="3600450" y="4870450"/>
          <p14:tracePt t="89959" x="3609975" y="4870450"/>
          <p14:tracePt t="89968" x="3619500" y="4870450"/>
          <p14:tracePt t="89976" x="3629025" y="4870450"/>
          <p14:tracePt t="89985" x="3646488" y="4870450"/>
          <p14:tracePt t="89992" x="3656013" y="4870450"/>
          <p14:tracePt t="89999" x="3665538" y="4870450"/>
          <p14:tracePt t="90023" x="3683000" y="4870450"/>
          <p14:tracePt t="90032" x="3692525" y="4870450"/>
          <p14:tracePt t="90056" x="3702050" y="4870450"/>
          <p14:tracePt t="90064" x="3709988" y="4870450"/>
          <p14:tracePt t="90072" x="3729038" y="4887913"/>
          <p14:tracePt t="90088" x="3738563" y="4887913"/>
          <p14:tracePt t="90113" x="3746500" y="4897438"/>
          <p14:tracePt t="90129" x="3765550" y="4897438"/>
          <p14:tracePt t="90144" x="3775075" y="4897438"/>
          <p14:tracePt t="90152" x="3783013" y="4897438"/>
          <p14:tracePt t="90185" x="3792538" y="4897438"/>
          <p14:tracePt t="90251" x="3802063" y="4906963"/>
          <p14:tracePt t="90297" x="3802063" y="4924425"/>
          <p14:tracePt t="90305" x="3802063" y="4933950"/>
          <p14:tracePt t="90346" x="3802063" y="4943475"/>
          <p14:tracePt t="90425" x="3819525" y="4951413"/>
          <p14:tracePt t="90433" x="3829050" y="4951413"/>
          <p14:tracePt t="90441" x="3846513" y="4951413"/>
          <p14:tracePt t="90450" x="3865563" y="4951413"/>
          <p14:tracePt t="90456" x="3883025" y="4979988"/>
          <p14:tracePt t="90464" x="3892550" y="4979988"/>
          <p14:tracePt t="90471" x="3902075" y="4979988"/>
          <p14:tracePt t="90480" x="3911600" y="4979988"/>
          <p14:tracePt t="90497" x="3929063" y="4979988"/>
          <p14:tracePt t="90505" x="3938588" y="4979988"/>
          <p14:tracePt t="90520" x="3956050" y="4987925"/>
          <p14:tracePt t="90552" x="3975100" y="4987925"/>
          <p14:tracePt t="90570" x="3984625" y="4987925"/>
          <p14:tracePt t="90946" x="3975100" y="4987925"/>
          <p14:tracePt t="90955" x="3956050" y="4987925"/>
          <p14:tracePt t="90960" x="3938588" y="4987925"/>
          <p14:tracePt t="90968" x="3929063" y="4979988"/>
          <p14:tracePt t="90992" x="3919538" y="4979988"/>
          <p14:tracePt t="91000" x="3911600" y="4979988"/>
          <p14:tracePt t="91024" x="3902075" y="4979988"/>
          <p14:tracePt t="91031" x="3892550" y="4979988"/>
          <p14:tracePt t="91040" x="3875088" y="4979988"/>
          <p14:tracePt t="91048" x="3865563" y="4979988"/>
          <p14:tracePt t="91056" x="3856038" y="4979988"/>
          <p14:tracePt t="91080" x="3838575" y="4979988"/>
          <p14:tracePt t="91088" x="3829050" y="4979988"/>
          <p14:tracePt t="91095" x="3819525" y="4979988"/>
          <p14:tracePt t="91112" x="3810000" y="4979988"/>
          <p14:tracePt t="91120" x="3783013" y="4979988"/>
          <p14:tracePt t="91128" x="3765550" y="4979988"/>
          <p14:tracePt t="91136" x="3746500" y="4979988"/>
          <p14:tracePt t="91143" x="3719513" y="4979988"/>
          <p14:tracePt t="91152" x="3683000" y="4979988"/>
          <p14:tracePt t="91160" x="3636963" y="4979988"/>
          <p14:tracePt t="91169" x="3582988" y="4979988"/>
          <p14:tracePt t="91176" x="3509963" y="4979988"/>
          <p14:tracePt t="91186" x="3455988" y="4979988"/>
          <p14:tracePt t="91191" x="3382963" y="4979988"/>
          <p14:tracePt t="91201" x="3281363" y="4987925"/>
          <p14:tracePt t="91209" x="3208338" y="5006975"/>
          <p14:tracePt t="91222" x="3136900" y="5006975"/>
          <p14:tracePt t="91225" x="3090863" y="5016500"/>
          <p14:tracePt t="91238" x="3008313" y="5043488"/>
          <p14:tracePt t="91249" x="2971800" y="5043488"/>
          <p14:tracePt t="91257" x="2935288" y="5053013"/>
          <p14:tracePt t="91267" x="2925763" y="5053013"/>
          <p14:tracePt t="91271" x="2925763" y="5060950"/>
          <p14:tracePt t="91280" x="2917825" y="5060950"/>
          <p14:tracePt t="91376" x="2908300" y="5060950"/>
          <p14:tracePt t="91384" x="2898775" y="5060950"/>
          <p14:tracePt t="91393" x="2889250" y="5060950"/>
          <p14:tracePt t="91402" x="2881313" y="5070475"/>
          <p14:tracePt t="91409" x="2844800" y="5089525"/>
          <p14:tracePt t="91417" x="2808288" y="5089525"/>
          <p14:tracePt t="91425" x="2752725" y="5097463"/>
          <p14:tracePt t="91433" x="2689225" y="5097463"/>
          <p14:tracePt t="91440" x="2635250" y="5097463"/>
          <p14:tracePt t="91448" x="2579688" y="5097463"/>
          <p14:tracePt t="91456" x="2506663" y="5097463"/>
          <p14:tracePt t="91464" x="2433638" y="5097463"/>
          <p14:tracePt t="91472" x="2379663" y="5097463"/>
          <p14:tracePt t="91480" x="2297113" y="5097463"/>
          <p14:tracePt t="91488" x="2260600" y="5097463"/>
          <p14:tracePt t="91496" x="2206625" y="5097463"/>
          <p14:tracePt t="91504" x="2187575" y="5097463"/>
          <p14:tracePt t="91513" x="2160588" y="5097463"/>
          <p14:tracePt t="91552" x="2151063" y="5097463"/>
          <p14:tracePt t="91601" x="2133600" y="5097463"/>
          <p14:tracePt t="91611" x="2124075" y="5097463"/>
          <p14:tracePt t="91625" x="2114550" y="5097463"/>
          <p14:tracePt t="91646" x="2106613" y="5089525"/>
          <p14:tracePt t="91658" x="2097088" y="5080000"/>
          <p14:tracePt t="91672" x="2087563" y="5080000"/>
          <p14:tracePt t="91697" x="2078038" y="5080000"/>
          <p14:tracePt t="91721" x="2070100" y="5080000"/>
          <p14:tracePt t="91737" x="2041525" y="5080000"/>
          <p14:tracePt t="91743" x="2033588" y="5080000"/>
          <p14:tracePt t="91760" x="2005013" y="5080000"/>
          <p14:tracePt t="91776" x="1987550" y="5080000"/>
          <p14:tracePt t="91784" x="1960563" y="5080000"/>
          <p14:tracePt t="91791" x="1951038" y="5080000"/>
          <p14:tracePt t="91800" x="1941513" y="5080000"/>
          <p14:tracePt t="91808" x="1914525" y="5080000"/>
          <p14:tracePt t="91816" x="1895475" y="5080000"/>
          <p14:tracePt t="91823" x="1878013" y="5080000"/>
          <p14:tracePt t="91831" x="1860550" y="5080000"/>
          <p14:tracePt t="91841" x="1851025" y="5080000"/>
          <p14:tracePt t="92361" x="1841500" y="5080000"/>
          <p14:tracePt t="92457" x="1831975" y="5080000"/>
          <p14:tracePt t="92721" x="1824038" y="5070475"/>
          <p14:tracePt t="92729" x="1831975" y="5053013"/>
          <p14:tracePt t="92753" x="1841500" y="5053013"/>
          <p14:tracePt t="92766" x="1841500" y="5043488"/>
          <p14:tracePt t="92768" x="1851025" y="5043488"/>
          <p14:tracePt t="92775" x="1860550" y="5033963"/>
          <p14:tracePt t="92785" x="1868488" y="5024438"/>
          <p14:tracePt t="92791" x="1878013" y="5016500"/>
          <p14:tracePt t="92803" x="1895475" y="5006975"/>
          <p14:tracePt t="92812" x="1914525" y="4997450"/>
          <p14:tracePt t="92815" x="1924050" y="4987925"/>
          <p14:tracePt t="92825" x="1931988" y="4987925"/>
          <p14:tracePt t="92831" x="1960563" y="4970463"/>
          <p14:tracePt t="92839" x="1960563" y="4960938"/>
          <p14:tracePt t="92849" x="1987550" y="4951413"/>
          <p14:tracePt t="92873" x="2005013" y="4943475"/>
          <p14:tracePt t="92923" x="2014538" y="4933950"/>
          <p14:tracePt t="93033" x="2024063" y="4943475"/>
          <p14:tracePt t="93048" x="2033588" y="4951413"/>
          <p14:tracePt t="93064" x="2033588" y="4960938"/>
          <p14:tracePt t="93079" x="2033588" y="4979988"/>
          <p14:tracePt t="93089" x="2033588" y="4997450"/>
          <p14:tracePt t="93105" x="2033588" y="5006975"/>
          <p14:tracePt t="93113" x="2033588" y="5033963"/>
          <p14:tracePt t="93121" x="2033588" y="5043488"/>
          <p14:tracePt t="93129" x="2033588" y="5053013"/>
          <p14:tracePt t="93139" x="2033588" y="5080000"/>
          <p14:tracePt t="93143" x="2024063" y="5089525"/>
          <p14:tracePt t="93152" x="2024063" y="5097463"/>
          <p14:tracePt t="93160" x="2024063" y="5116513"/>
          <p14:tracePt t="93170" x="2014538" y="5133975"/>
          <p14:tracePt t="93188" x="2014538" y="5143500"/>
          <p14:tracePt t="93193" x="1997075" y="5160963"/>
          <p14:tracePt t="93205" x="1997075" y="5170488"/>
          <p14:tracePt t="93222" x="1997075" y="5180013"/>
          <p14:tracePt t="93225" x="1997075" y="5189538"/>
          <p14:tracePt t="93237" x="1997075" y="5207000"/>
          <p14:tracePt t="93241" x="1987550" y="5207000"/>
          <p14:tracePt t="93256" x="1987550" y="5216525"/>
          <p14:tracePt t="93265" x="1987550" y="5226050"/>
          <p14:tracePt t="93271" x="1987550" y="5243513"/>
          <p14:tracePt t="93280" x="1987550" y="5253038"/>
          <p14:tracePt t="93288" x="1987550" y="5262563"/>
          <p14:tracePt t="93296" x="1987550" y="5280025"/>
          <p14:tracePt t="93312" x="1987550" y="5289550"/>
          <p14:tracePt t="93344" x="1987550" y="5299075"/>
          <p14:tracePt t="93472" x="1987550" y="5289550"/>
          <p14:tracePt t="93569" x="1978025" y="5289550"/>
          <p14:tracePt t="93601" x="1978025" y="5299075"/>
          <p14:tracePt t="93610" x="1978025" y="5307013"/>
          <p14:tracePt t="93625" x="1978025" y="5326063"/>
          <p14:tracePt t="93642" x="1978025" y="5335588"/>
          <p14:tracePt t="93667" x="1978025" y="5343525"/>
          <p14:tracePt t="93673" x="1968500" y="5353050"/>
          <p14:tracePt t="93681" x="1951038" y="5372100"/>
          <p14:tracePt t="93737" x="1968500" y="5372100"/>
          <p14:tracePt t="93748" x="1997075" y="5372100"/>
          <p14:tracePt t="93753" x="2005013" y="5372100"/>
          <p14:tracePt t="93761" x="2024063" y="5362575"/>
          <p14:tracePt t="93770" x="2041525" y="5362575"/>
          <p14:tracePt t="93788" x="2078038" y="5362575"/>
          <p14:tracePt t="93793" x="2097088" y="5362575"/>
          <p14:tracePt t="93804" x="2124075" y="5362575"/>
          <p14:tracePt t="93810" x="2170113" y="5362575"/>
          <p14:tracePt t="93817" x="2187575" y="5362575"/>
          <p14:tracePt t="93827" x="2224088" y="5362575"/>
          <p14:tracePt t="93831" x="2270125" y="5362575"/>
          <p14:tracePt t="93839" x="2297113" y="5362575"/>
          <p14:tracePt t="93848" x="2352675" y="5362575"/>
          <p14:tracePt t="93856" x="2389188" y="5389563"/>
          <p14:tracePt t="93865" x="2425700" y="5408613"/>
          <p14:tracePt t="93873" x="2479675" y="5445125"/>
          <p14:tracePt t="93881" x="2525713" y="5489575"/>
          <p14:tracePt t="93893" x="2552700" y="5508625"/>
          <p14:tracePt t="93897" x="2598738" y="5562600"/>
          <p14:tracePt t="93907" x="2635250" y="5581650"/>
          <p14:tracePt t="93912" x="2662238" y="5608638"/>
          <p14:tracePt t="93920" x="2679700" y="5626100"/>
          <p14:tracePt t="93927" x="2716213" y="5662613"/>
          <p14:tracePt t="93938" x="2735263" y="5681663"/>
          <p14:tracePt t="93943" x="2762250" y="5708650"/>
          <p14:tracePt t="93952" x="2771775" y="5718175"/>
          <p14:tracePt t="93959" x="2781300" y="5745163"/>
          <p14:tracePt t="93968" x="2789238" y="5764213"/>
          <p14:tracePt t="93976" x="2789238" y="5791200"/>
          <p14:tracePt t="93984" x="2798763" y="5808663"/>
          <p14:tracePt t="93992" x="2808288" y="5837238"/>
          <p14:tracePt t="94001" x="2808288" y="5845175"/>
          <p14:tracePt t="94008" x="2817813" y="5891213"/>
          <p14:tracePt t="94016" x="2817813" y="5910263"/>
          <p14:tracePt t="94023" x="2817813" y="5946775"/>
          <p14:tracePt t="94031" x="2817813" y="5983288"/>
          <p14:tracePt t="94039" x="2817813" y="6000750"/>
          <p14:tracePt t="94049" x="2835275" y="6027738"/>
          <p14:tracePt t="94057" x="2835275" y="6046788"/>
          <p14:tracePt t="94065" x="2835275" y="6054725"/>
          <p14:tracePt t="94073" x="2835275" y="6064250"/>
          <p14:tracePt t="94089" x="2835275" y="6073775"/>
          <p14:tracePt t="94096" x="2835275" y="6083300"/>
          <p14:tracePt t="94105" x="2835275" y="6091238"/>
          <p14:tracePt t="94123" x="2835275" y="6110288"/>
          <p14:tracePt t="94137" x="2835275" y="6127750"/>
          <p14:tracePt t="94152" x="2825750" y="6137275"/>
          <p14:tracePt t="94190" x="2825750" y="6156325"/>
          <p14:tracePt t="94216" x="2825750" y="6164263"/>
          <p14:tracePt t="94232" x="2825750" y="6173788"/>
          <p14:tracePt t="94256" x="2825750" y="6192838"/>
          <p14:tracePt t="94280" x="2817813" y="6200775"/>
          <p14:tracePt t="94402" x="2817813" y="6192838"/>
          <p14:tracePt t="94409" x="2817813" y="6183313"/>
          <p14:tracePt t="94421" x="2817813" y="6173788"/>
          <p14:tracePt t="94553" x="2817813" y="6164263"/>
          <p14:tracePt t="94562" x="2817813" y="6156325"/>
          <p14:tracePt t="94613" x="2817813" y="6137275"/>
          <p14:tracePt t="94618" x="2817813" y="6127750"/>
          <p14:tracePt t="94625" x="2825750" y="6110288"/>
          <p14:tracePt t="94649" x="2835275" y="6083300"/>
          <p14:tracePt t="94673" x="2835275" y="6073775"/>
          <p14:tracePt t="94681" x="2835275" y="6064250"/>
          <p14:tracePt t="94696" x="2835275" y="6046788"/>
          <p14:tracePt t="94712" x="2844800" y="6037263"/>
          <p14:tracePt t="94720" x="2844800" y="6027738"/>
          <p14:tracePt t="94728" x="2844800" y="6010275"/>
          <p14:tracePt t="94737" x="2844800" y="6000750"/>
          <p14:tracePt t="94744" x="2852738" y="5991225"/>
          <p14:tracePt t="94788" x="2852738" y="5973763"/>
          <p14:tracePt t="94816" x="2852738" y="5964238"/>
          <p14:tracePt t="95080" x="2852738" y="5954713"/>
          <p14:tracePt t="95160" x="2852738" y="5946775"/>
          <p14:tracePt t="95848" x="2852738" y="5927725"/>
          <p14:tracePt t="95864" x="2852738" y="5918200"/>
          <p14:tracePt t="95897" x="2852738" y="5910263"/>
          <p14:tracePt t="95921" x="2852738" y="5900738"/>
          <p14:tracePt t="95945" x="2862263" y="5891213"/>
          <p14:tracePt t="95955" x="2871788" y="5881688"/>
          <p14:tracePt t="95992" x="2881313" y="5873750"/>
          <p14:tracePt t="96106" x="2898775" y="5864225"/>
          <p14:tracePt t="96226" x="2908300" y="5864225"/>
          <p14:tracePt t="96271" x="2925763" y="5864225"/>
          <p14:tracePt t="96289" x="2935288" y="5854700"/>
          <p14:tracePt t="96297" x="2944813" y="5845175"/>
          <p14:tracePt t="96505" x="2954338" y="5845175"/>
          <p14:tracePt t="96944" x="2971800" y="5845175"/>
          <p14:tracePt t="96959" x="2990850" y="5845175"/>
          <p14:tracePt t="96977" x="3017838" y="5845175"/>
          <p14:tracePt t="96985" x="3035300" y="5837238"/>
          <p14:tracePt t="96993" x="3054350" y="5837238"/>
          <p14:tracePt t="97001" x="3081338" y="5827713"/>
          <p14:tracePt t="97008" x="3127375" y="5827713"/>
          <p14:tracePt t="97015" x="3163888" y="5827713"/>
          <p14:tracePt t="97023" x="3181350" y="5818188"/>
          <p14:tracePt t="97032" x="3227388" y="5818188"/>
          <p14:tracePt t="97040" x="3244850" y="5818188"/>
          <p14:tracePt t="97048" x="3273425" y="5818188"/>
          <p14:tracePt t="97055" x="3309938" y="5818188"/>
          <p14:tracePt t="97064" x="3317875" y="5818188"/>
          <p14:tracePt t="97072" x="3336925" y="5818188"/>
          <p14:tracePt t="97080" x="3363913" y="5818188"/>
          <p14:tracePt t="97088" x="3373438" y="5818188"/>
          <p14:tracePt t="97096" x="3400425" y="5818188"/>
          <p14:tracePt t="97104" x="3409950" y="5818188"/>
          <p14:tracePt t="97112" x="3427413" y="5818188"/>
          <p14:tracePt t="97121" x="3436938" y="5818188"/>
          <p14:tracePt t="97129" x="3455988" y="5818188"/>
          <p14:tracePt t="97140" x="3490913" y="5818188"/>
          <p14:tracePt t="97143" x="3519488" y="5818188"/>
          <p14:tracePt t="97152" x="3546475" y="5818188"/>
          <p14:tracePt t="97160" x="3563938" y="5818188"/>
          <p14:tracePt t="97170" x="3600450" y="5818188"/>
          <p14:tracePt t="97176" x="3636963" y="5818188"/>
          <p14:tracePt t="97191" x="3656013" y="5818188"/>
          <p14:tracePt t="97202" x="3673475" y="5818188"/>
          <p14:tracePt t="97207" x="3683000" y="5818188"/>
          <p14:tracePt t="97216" x="3692525" y="5818188"/>
          <p14:tracePt t="97224" x="3702050" y="5818188"/>
          <p14:tracePt t="97232" x="3719513" y="5818188"/>
          <p14:tracePt t="97264" x="3729038" y="5818188"/>
          <p14:tracePt t="97280" x="3738563" y="5818188"/>
          <p14:tracePt t="97288" x="3756025" y="5818188"/>
          <p14:tracePt t="97296" x="3765550" y="5818188"/>
          <p14:tracePt t="97311" x="3775075" y="5818188"/>
          <p14:tracePt t="97327" x="3792538" y="5818188"/>
          <p14:tracePt t="97336" x="3810000" y="5818188"/>
          <p14:tracePt t="97344" x="3819525" y="5818188"/>
          <p14:tracePt t="97352" x="3856038" y="5827713"/>
          <p14:tracePt t="97359" x="3865563" y="5827713"/>
          <p14:tracePt t="97368" x="3902075" y="5837238"/>
          <p14:tracePt t="97376" x="3929063" y="5854700"/>
          <p14:tracePt t="97384" x="3992563" y="5864225"/>
          <p14:tracePt t="97393" x="4048125" y="5881688"/>
          <p14:tracePt t="97403" x="4129088" y="5900738"/>
          <p14:tracePt t="97409" x="4202113" y="5900738"/>
          <p14:tracePt t="97422" x="4330700" y="5900738"/>
          <p14:tracePt t="97425" x="4421188" y="5900738"/>
          <p14:tracePt t="97433" x="4530725" y="5900738"/>
          <p14:tracePt t="97441" x="4622800" y="5900738"/>
          <p14:tracePt t="97454" x="4730750" y="5900738"/>
          <p14:tracePt t="97455" x="4786313" y="5900738"/>
          <p14:tracePt t="97463" x="4859338" y="5900738"/>
          <p14:tracePt t="97472" x="4905375" y="5900738"/>
          <p14:tracePt t="97481" x="4968875" y="5873750"/>
          <p14:tracePt t="97488" x="4978400" y="5873750"/>
          <p14:tracePt t="97496" x="5005388" y="5864225"/>
          <p14:tracePt t="97504" x="5022850" y="5854700"/>
          <p14:tracePt t="97512" x="5032375" y="5845175"/>
          <p14:tracePt t="97528" x="5032375" y="5837238"/>
          <p14:tracePt t="97544" x="5041900" y="5837238"/>
          <p14:tracePt t="97568" x="5049838" y="5837238"/>
          <p14:tracePt t="97584" x="5059363" y="5837238"/>
          <p14:tracePt t="97592" x="5086350" y="5837238"/>
          <p14:tracePt t="97603" x="5095875" y="5837238"/>
          <p14:tracePt t="97609" x="5105400" y="5837238"/>
          <p14:tracePt t="97617" x="5122863" y="5837238"/>
          <p14:tracePt t="97625" x="5141913" y="5837238"/>
          <p14:tracePt t="97633" x="5151438" y="5837238"/>
          <p14:tracePt t="97642" x="5168900" y="5837238"/>
          <p14:tracePt t="97649" x="5187950" y="5837238"/>
          <p14:tracePt t="97657" x="5195888" y="5845175"/>
          <p14:tracePt t="97673" x="5214938" y="5845175"/>
          <p14:tracePt t="97681" x="5224463" y="5845175"/>
          <p14:tracePt t="97712" x="5224463" y="5854700"/>
          <p14:tracePt t="97769" x="5224463" y="5873750"/>
          <p14:tracePt t="97793" x="5232400" y="5881688"/>
          <p14:tracePt t="97831" x="5232400" y="5891213"/>
          <p14:tracePt t="97977" x="5232400" y="5910263"/>
          <p14:tracePt t="98033" x="5232400" y="5918200"/>
          <p14:tracePt t="98064" x="5232400" y="5927725"/>
          <p14:tracePt t="98079" x="5232400" y="5937250"/>
          <p14:tracePt t="98104" x="5232400" y="5954713"/>
          <p14:tracePt t="98152" x="5232400" y="5964238"/>
          <p14:tracePt t="98176" x="5241925" y="5983288"/>
          <p14:tracePt t="98208" x="5260975" y="5991225"/>
          <p14:tracePt t="98231" x="5268913" y="6000750"/>
          <p14:tracePt t="98256" x="5278438" y="6000750"/>
          <p14:tracePt t="98272" x="5297488" y="6000750"/>
          <p14:tracePt t="98280" x="5305425" y="6000750"/>
          <p14:tracePt t="98297" x="5314950" y="6000750"/>
          <p14:tracePt t="98305" x="5324475" y="6000750"/>
          <p14:tracePt t="98313" x="5334000" y="6000750"/>
          <p14:tracePt t="98321" x="5351463" y="6010275"/>
          <p14:tracePt t="98353" x="5360988" y="6010275"/>
          <p14:tracePt t="98400" x="5378450" y="6010275"/>
          <p14:tracePt t="98515" x="5378450" y="6000750"/>
          <p14:tracePt t="98580" x="5360988" y="6000750"/>
          <p14:tracePt t="98591" x="5351463" y="6000750"/>
          <p14:tracePt t="98616" x="5341938" y="6000750"/>
          <p14:tracePt t="98624" x="5334000" y="6000750"/>
          <p14:tracePt t="98639" x="5324475" y="6000750"/>
          <p14:tracePt t="98656" x="5314950" y="6000750"/>
          <p14:tracePt t="98673" x="5305425" y="6000750"/>
          <p14:tracePt t="98681" x="5297488" y="6000750"/>
          <p14:tracePt t="98698" x="5287963" y="5991225"/>
          <p14:tracePt t="98708" x="5278438" y="5991225"/>
          <p14:tracePt t="98739" x="5268913" y="5991225"/>
          <p14:tracePt t="99049" x="5260975" y="5991225"/>
          <p14:tracePt t="99192" x="5241925" y="5991225"/>
          <p14:tracePt t="99365" x="5232400" y="5991225"/>
          <p14:tracePt t="99958" x="5241925" y="5991225"/>
          <p14:tracePt t="100657" x="5232400" y="5991225"/>
          <p14:tracePt t="100666" x="5214938" y="5991225"/>
          <p14:tracePt t="100673" x="5187950" y="5991225"/>
          <p14:tracePt t="100681" x="5151438" y="5991225"/>
          <p14:tracePt t="100691" x="5095875" y="5991225"/>
          <p14:tracePt t="100696" x="5032375" y="5991225"/>
          <p14:tracePt t="100705" x="4978400" y="5991225"/>
          <p14:tracePt t="100712" x="4905375" y="5991225"/>
          <p14:tracePt t="100720" x="4832350" y="5991225"/>
          <p14:tracePt t="100728" x="4740275" y="5991225"/>
          <p14:tracePt t="100736" x="4649788" y="5991225"/>
          <p14:tracePt t="100744" x="4576763" y="5991225"/>
          <p14:tracePt t="100752" x="4494213" y="5991225"/>
          <p14:tracePt t="100760" x="4440238" y="5991225"/>
          <p14:tracePt t="100768" x="4348163" y="5991225"/>
          <p14:tracePt t="100776" x="4294188" y="5991225"/>
          <p14:tracePt t="100784" x="4267200" y="5991225"/>
          <p14:tracePt t="100792" x="4221163" y="5991225"/>
          <p14:tracePt t="100804" x="4184650" y="5991225"/>
          <p14:tracePt t="100812" x="4165600" y="5991225"/>
          <p14:tracePt t="100819" x="4121150" y="5991225"/>
          <p14:tracePt t="100832" x="4094163" y="5991225"/>
          <p14:tracePt t="100841" x="4075113" y="5991225"/>
          <p14:tracePt t="100848" x="4057650" y="5991225"/>
          <p14:tracePt t="100856" x="4048125" y="5991225"/>
          <p14:tracePt t="100864" x="4038600" y="5991225"/>
          <p14:tracePt t="100872" x="4029075" y="5991225"/>
          <p14:tracePt t="100888" x="4011613" y="5991225"/>
          <p14:tracePt t="100904" x="4002088" y="5991225"/>
          <p14:tracePt t="100912" x="3984625" y="5991225"/>
          <p14:tracePt t="100920" x="3975100" y="6000750"/>
          <p14:tracePt t="100928" x="3965575" y="6000750"/>
          <p14:tracePt t="100936" x="3956050" y="6010275"/>
          <p14:tracePt t="100956" x="3948113" y="6010275"/>
          <p14:tracePt t="100972" x="3938588" y="6010275"/>
          <p14:tracePt t="100977" x="3929063" y="6010275"/>
          <p14:tracePt t="100993" x="3919538" y="6010275"/>
          <p14:tracePt t="101017" x="3911600" y="6010275"/>
          <p14:tracePt t="101024" x="3902075" y="6010275"/>
          <p14:tracePt t="101032" x="3883025" y="6000750"/>
          <p14:tracePt t="101104" x="3875088" y="6000750"/>
          <p14:tracePt t="101129" x="3856038" y="6000750"/>
          <p14:tracePt t="101140" x="3846513" y="6000750"/>
          <p14:tracePt t="101143" x="3838575" y="6000750"/>
          <p14:tracePt t="101152" x="3829050" y="6000750"/>
          <p14:tracePt t="101160" x="3810000" y="6000750"/>
          <p14:tracePt t="101175" x="3802063" y="6000750"/>
          <p14:tracePt t="101186" x="3792538" y="6000750"/>
          <p14:tracePt t="101192" x="3775075" y="6000750"/>
          <p14:tracePt t="101204" x="3765550" y="6000750"/>
          <p14:tracePt t="101210" x="3756025" y="6000750"/>
          <p14:tracePt t="101225" x="3738563" y="6000750"/>
          <p14:tracePt t="101241" x="3729038" y="6000750"/>
          <p14:tracePt t="102385" x="3729038" y="5991225"/>
          <p14:tracePt t="102458" x="3729038" y="5983288"/>
          <p14:tracePt t="102505" x="3729038" y="5973763"/>
          <p14:tracePt t="102537" x="3729038" y="5964238"/>
          <p14:tracePt t="102581" x="3729038" y="5954713"/>
          <p14:tracePt t="102897" x="3729038" y="5937250"/>
          <p14:tracePt t="102905" x="3729038" y="5927725"/>
          <p14:tracePt t="102920" x="3738563" y="5918200"/>
          <p14:tracePt t="103048" x="3746500" y="5918200"/>
          <p14:tracePt t="103088" x="3746500" y="5900738"/>
          <p14:tracePt t="103096" x="3746500" y="5891213"/>
          <p14:tracePt t="103104" x="3756025" y="5881688"/>
          <p14:tracePt t="103142" x="3765550" y="5873750"/>
          <p14:tracePt t="103185" x="3765550" y="5854700"/>
          <p14:tracePt t="103239" x="3765550" y="5845175"/>
          <p14:tracePt t="103280" x="3765550" y="5837238"/>
          <p14:tracePt t="103913" x="3775075" y="5827713"/>
          <p14:tracePt t="103929" x="3792538" y="5827713"/>
          <p14:tracePt t="103937" x="3810000" y="5827713"/>
          <p14:tracePt t="103943" x="3838575" y="5808663"/>
          <p14:tracePt t="103952" x="3856038" y="5808663"/>
          <p14:tracePt t="103960" x="3892550" y="5808663"/>
          <p14:tracePt t="103968" x="3902075" y="5808663"/>
          <p14:tracePt t="103976" x="3938588" y="5808663"/>
          <p14:tracePt t="103985" x="3956050" y="5808663"/>
          <p14:tracePt t="103991" x="3984625" y="5808663"/>
          <p14:tracePt t="104000" x="4002088" y="5808663"/>
          <p14:tracePt t="104008" x="4048125" y="5808663"/>
          <p14:tracePt t="104017" x="4075113" y="5808663"/>
          <p14:tracePt t="104024" x="4094163" y="5808663"/>
          <p14:tracePt t="104032" x="4129088" y="5808663"/>
          <p14:tracePt t="104040" x="4138613" y="5808663"/>
          <p14:tracePt t="104048" x="4165600" y="5808663"/>
          <p14:tracePt t="104057" x="4184650" y="5808663"/>
          <p14:tracePt t="104065" x="4211638" y="5808663"/>
          <p14:tracePt t="104076" x="4221163" y="5808663"/>
          <p14:tracePt t="104080" x="4230688" y="5808663"/>
          <p14:tracePt t="104095" x="4238625" y="5800725"/>
          <p14:tracePt t="104112" x="4257675" y="5800725"/>
          <p14:tracePt t="104332" x="4238625" y="5808663"/>
          <p14:tracePt t="104553" x="4257675" y="5808663"/>
          <p14:tracePt t="104563" x="4311650" y="5808663"/>
          <p14:tracePt t="104568" x="4340225" y="5808663"/>
          <p14:tracePt t="104577" x="4376738" y="5808663"/>
          <p14:tracePt t="104586" x="4413250" y="5808663"/>
          <p14:tracePt t="104593" x="4440238" y="5808663"/>
          <p14:tracePt t="104600" x="4484688" y="5808663"/>
          <p14:tracePt t="104608" x="4521200" y="5808663"/>
          <p14:tracePt t="104619" x="4540250" y="5808663"/>
          <p14:tracePt t="104625" x="4586288" y="5808663"/>
          <p14:tracePt t="104635" x="4613275" y="5808663"/>
          <p14:tracePt t="104641" x="4630738" y="5808663"/>
          <p14:tracePt t="104649" x="4659313" y="5808663"/>
          <p14:tracePt t="104657" x="4676775" y="5808663"/>
          <p14:tracePt t="104665" x="4686300" y="5808663"/>
          <p14:tracePt t="104673" x="4703763" y="5808663"/>
          <p14:tracePt t="104923" x="4740275" y="5808663"/>
          <p14:tracePt t="104927" x="4813300" y="5808663"/>
          <p14:tracePt t="104936" x="4886325" y="5808663"/>
          <p14:tracePt t="104944" x="5014913" y="5808663"/>
          <p14:tracePt t="104952" x="5141913" y="5808663"/>
          <p14:tracePt t="104960" x="5251450" y="5808663"/>
          <p14:tracePt t="104968" x="5360988" y="5808663"/>
          <p14:tracePt t="104976" x="5434013" y="5808663"/>
          <p14:tracePt t="104985" x="5487988" y="5808663"/>
          <p14:tracePt t="104992" x="5534025" y="5808663"/>
          <p14:tracePt t="105000" x="5551488" y="5808663"/>
          <p14:tracePt t="105040" x="5570538" y="5808663"/>
          <p14:tracePt t="105143" x="5551488" y="5808663"/>
          <p14:tracePt t="105152" x="5543550" y="5808663"/>
          <p14:tracePt t="105159" x="5534025" y="5808663"/>
          <p14:tracePt t="105192" x="5514975" y="5808663"/>
          <p14:tracePt t="105208" x="5507038" y="5808663"/>
          <p14:tracePt t="105224" x="5497513" y="5808663"/>
          <p14:tracePt t="105232" x="5487988" y="5808663"/>
          <p14:tracePt t="105249" x="5470525" y="5808663"/>
          <p14:tracePt t="105290" x="5461000" y="5808663"/>
          <p14:tracePt t="105305" x="5451475" y="5808663"/>
          <p14:tracePt t="105333" x="5434013" y="5808663"/>
          <p14:tracePt t="105361" x="5424488" y="5808663"/>
          <p14:tracePt t="105426" x="5414963" y="5808663"/>
          <p14:tracePt t="105622" x="5405438" y="5808663"/>
          <p14:tracePt t="105673" x="5405438" y="5800725"/>
          <p14:tracePt t="105689" x="5414963" y="5781675"/>
          <p14:tracePt t="105697" x="5434013" y="5781675"/>
          <p14:tracePt t="105705" x="5470525" y="5781675"/>
          <p14:tracePt t="105711" x="5507038" y="5781675"/>
          <p14:tracePt t="105720" x="5534025" y="5781675"/>
          <p14:tracePt t="105728" x="5561013" y="5781675"/>
          <p14:tracePt t="105736" x="5607050" y="5781675"/>
          <p14:tracePt t="105744" x="5624513" y="5781675"/>
          <p14:tracePt t="105752" x="5670550" y="5754688"/>
          <p14:tracePt t="105760" x="5688013" y="5745163"/>
          <p14:tracePt t="105768" x="5716588" y="5745163"/>
          <p14:tracePt t="105786" x="5734050" y="5745163"/>
          <p14:tracePt t="105972" x="5724525" y="5745163"/>
          <p14:tracePt t="105977" x="5716588" y="5745163"/>
          <p14:tracePt t="105985" x="5707063" y="5745163"/>
          <p14:tracePt t="106000" x="5697538" y="5745163"/>
          <p14:tracePt t="106008" x="5688013" y="5745163"/>
          <p14:tracePt t="106032" x="5680075" y="5745163"/>
          <p14:tracePt t="106057" x="5670550" y="5745163"/>
          <p14:tracePt t="106098" x="5653088" y="5745163"/>
          <p14:tracePt t="106130" x="5643563" y="5745163"/>
          <p14:tracePt t="106468" x="5634038" y="5745163"/>
          <p14:tracePt t="106497" x="5616575" y="5745163"/>
          <p14:tracePt t="106505" x="5607050" y="5745163"/>
          <p14:tracePt t="106521" x="5597525" y="5745163"/>
          <p14:tracePt t="106528" x="5570538" y="5745163"/>
          <p14:tracePt t="106537" x="5561013" y="5745163"/>
          <p14:tracePt t="106545" x="5551488" y="5745163"/>
          <p14:tracePt t="106552" x="5551488" y="5735638"/>
          <p14:tracePt t="106568" x="5534025" y="5718175"/>
          <p14:tracePt t="106576" x="5524500" y="5708650"/>
          <p14:tracePt t="106609" x="5514975" y="5699125"/>
          <p14:tracePt t="106761" x="5524500" y="5708650"/>
          <p14:tracePt t="107001" x="5514975" y="5708650"/>
          <p14:tracePt t="107025" x="5514975" y="5718175"/>
          <p14:tracePt t="107144" x="5514975" y="5727700"/>
          <p14:tracePt t="107328" x="5514975" y="5735638"/>
          <p14:tracePt t="107343" x="5514975" y="5745163"/>
          <p14:tracePt t="107352" x="5514975" y="5754688"/>
          <p14:tracePt t="107359" x="5507038" y="5764213"/>
          <p14:tracePt t="107376" x="5497513" y="5772150"/>
          <p14:tracePt t="107384" x="5487988" y="5791200"/>
          <p14:tracePt t="107391" x="5478463" y="5800725"/>
          <p14:tracePt t="107425" x="5470525" y="5808663"/>
          <p14:tracePt t="107640" x="5461000" y="5808663"/>
          <p14:tracePt t="107672" x="5461000" y="5800725"/>
          <p14:tracePt t="107688" x="5461000" y="5791200"/>
          <p14:tracePt t="107704" x="5461000" y="5781675"/>
          <p14:tracePt t="107720" x="5461000" y="5764213"/>
          <p14:tracePt t="107736" x="5461000" y="5754688"/>
          <p14:tracePt t="107816" x="5461000" y="5745163"/>
          <p14:tracePt t="107946" x="5470525" y="5745163"/>
          <p14:tracePt t="108240" x="5470525" y="5735638"/>
          <p14:tracePt t="108296" x="5470525" y="5727700"/>
          <p14:tracePt t="108353" x="5478463" y="5718175"/>
          <p14:tracePt t="108458" x="5487988" y="5708650"/>
          <p14:tracePt t="108484" x="5507038" y="5708650"/>
          <p14:tracePt t="108487" x="5514975" y="5708650"/>
          <p14:tracePt t="108497" x="5524500" y="5699125"/>
          <p14:tracePt t="108505" x="5543550" y="5691188"/>
          <p14:tracePt t="108520" x="5561013" y="5672138"/>
          <p14:tracePt t="108536" x="5570538" y="5672138"/>
          <p14:tracePt t="108545" x="5580063" y="5662613"/>
          <p14:tracePt t="108552" x="5580063" y="5654675"/>
          <p14:tracePt t="108561" x="5588000" y="5635625"/>
          <p14:tracePt t="108568" x="5607050" y="5626100"/>
          <p14:tracePt t="108584" x="5616575" y="5618163"/>
          <p14:tracePt t="108592" x="5624513" y="5608638"/>
          <p14:tracePt t="108600" x="5624513" y="5599113"/>
          <p14:tracePt t="108616" x="5643563" y="5589588"/>
          <p14:tracePt t="108793" x="5643563" y="5599113"/>
          <p14:tracePt t="108814" x="5643563" y="5618163"/>
          <p14:tracePt t="108818" x="5643563" y="5626100"/>
          <p14:tracePt t="108824" x="5643563" y="5635625"/>
          <p14:tracePt t="108850" x="5643563" y="5654675"/>
          <p14:tracePt t="108857" x="5643563" y="5662613"/>
          <p14:tracePt t="108865" x="5643563" y="5672138"/>
          <p14:tracePt t="108881" x="5643563" y="5681663"/>
          <p14:tracePt t="108892" x="5643563" y="5699125"/>
          <p14:tracePt t="108897" x="5643563" y="5708650"/>
          <p14:tracePt t="108923" x="5643563" y="5718175"/>
          <p14:tracePt t="108929" x="5643563" y="5735638"/>
          <p14:tracePt t="108945" x="5643563" y="5745163"/>
          <p14:tracePt t="108962" x="5643563" y="5754688"/>
          <p14:tracePt t="109072" x="5634038" y="5764213"/>
          <p14:tracePt t="109141" x="5624513" y="5764213"/>
          <p14:tracePt t="109176" x="5616575" y="5764213"/>
          <p14:tracePt t="109215" x="5607050" y="5764213"/>
          <p14:tracePt t="109305" x="5597525" y="5764213"/>
          <p14:tracePt t="109337" x="5580063" y="5764213"/>
          <p14:tracePt t="109353" x="5570538" y="5764213"/>
          <p14:tracePt t="109369" x="5561013" y="5764213"/>
          <p14:tracePt t="109377" x="5551488" y="5764213"/>
          <p14:tracePt t="109384" x="5524500" y="5764213"/>
          <p14:tracePt t="109391" x="5497513" y="5791200"/>
          <p14:tracePt t="109402" x="5470525" y="5791200"/>
          <p14:tracePt t="109409" x="5424488" y="5800725"/>
          <p14:tracePt t="109423" x="5387975" y="5800725"/>
          <p14:tracePt t="109423" x="5334000" y="5800725"/>
          <p14:tracePt t="109435" x="5305425" y="5800725"/>
          <p14:tracePt t="109441" x="5251450" y="5800725"/>
          <p14:tracePt t="109454" x="5205413" y="5800725"/>
          <p14:tracePt t="109455" x="5178425" y="5800725"/>
          <p14:tracePt t="109465" x="5159375" y="5800725"/>
          <p14:tracePt t="109473" x="5132388" y="5800725"/>
          <p14:tracePt t="109489" x="5122863" y="5800725"/>
          <p14:tracePt t="109580" x="5114925" y="5800725"/>
          <p14:tracePt t="109985" x="5122863" y="5791200"/>
          <p14:tracePt t="110018" x="5141913" y="5781675"/>
          <p14:tracePt t="110096" x="5151438" y="5781675"/>
          <p14:tracePt t="110160" x="5159375" y="5791200"/>
          <p14:tracePt t="110280" x="5159375" y="5800725"/>
          <p14:tracePt t="110296" x="5159375" y="5808663"/>
          <p14:tracePt t="110400" x="5159375" y="5818188"/>
          <p14:tracePt t="110432" x="5168900" y="5827713"/>
          <p14:tracePt t="110496" x="5168900" y="5837238"/>
          <p14:tracePt t="110528" x="5168900" y="5845175"/>
          <p14:tracePt t="110591" x="5168900" y="5864225"/>
          <p14:tracePt t="110681" x="5178425" y="5873750"/>
          <p14:tracePt t="110712" x="5187950" y="5873750"/>
          <p14:tracePt t="110736" x="5195888" y="5873750"/>
          <p14:tracePt t="110768" x="5205413" y="5873750"/>
          <p14:tracePt t="110860" x="5205413" y="5864225"/>
          <p14:tracePt t="110865" x="5205413" y="5845175"/>
          <p14:tracePt t="110873" x="5205413" y="5837238"/>
          <p14:tracePt t="110894" x="5205413" y="5808663"/>
          <p14:tracePt t="110896" x="5195888" y="5781675"/>
          <p14:tracePt t="110903" x="5187950" y="5781675"/>
          <p14:tracePt t="110912" x="5151438" y="5745163"/>
          <p14:tracePt t="110920" x="5132388" y="5735638"/>
          <p14:tracePt t="110928" x="5105400" y="5727700"/>
          <p14:tracePt t="110937" x="5049838" y="5718175"/>
          <p14:tracePt t="110945" x="4995863" y="5681663"/>
          <p14:tracePt t="110953" x="4941888" y="5681663"/>
          <p14:tracePt t="110960" x="4913313" y="5672138"/>
          <p14:tracePt t="110969" x="4859338" y="5662613"/>
          <p14:tracePt t="110975" x="4813300" y="5635625"/>
          <p14:tracePt t="110984" x="4759325" y="5635625"/>
          <p14:tracePt t="110992" x="4695825" y="5626100"/>
          <p14:tracePt t="111000" x="4640263" y="5626100"/>
          <p14:tracePt t="111008" x="4576763" y="5618163"/>
          <p14:tracePt t="111016" x="4503738" y="5618163"/>
          <p14:tracePt t="111023" x="4448175" y="5599113"/>
          <p14:tracePt t="111032" x="4367213" y="5572125"/>
          <p14:tracePt t="111040" x="4275138" y="5572125"/>
          <p14:tracePt t="111049" x="4202113" y="5562600"/>
          <p14:tracePt t="111057" x="4084638" y="5554663"/>
          <p14:tracePt t="111063" x="3992563" y="5535613"/>
          <p14:tracePt t="111072" x="3846513" y="5508625"/>
          <p14:tracePt t="111079" x="3719513" y="5489575"/>
          <p14:tracePt t="111088" x="3619500" y="5481638"/>
          <p14:tracePt t="111096" x="3473450" y="5481638"/>
          <p14:tracePt t="111104" x="3363913" y="5481638"/>
          <p14:tracePt t="111112" x="3273425" y="5481638"/>
          <p14:tracePt t="111119" x="3163888" y="5481638"/>
          <p14:tracePt t="111128" x="3090863" y="5481638"/>
          <p14:tracePt t="111136" x="3017838" y="5481638"/>
          <p14:tracePt t="111145" x="2962275" y="5481638"/>
          <p14:tracePt t="111153" x="2898775" y="5481638"/>
          <p14:tracePt t="111161" x="2862263" y="5481638"/>
          <p14:tracePt t="111170" x="2852738" y="5481638"/>
          <p14:tracePt t="111175" x="2835275" y="5481638"/>
          <p14:tracePt t="111184" x="2817813" y="5481638"/>
          <p14:tracePt t="111191" x="2789238" y="5489575"/>
          <p14:tracePt t="111201" x="2771775" y="5499100"/>
          <p14:tracePt t="111207" x="2744788" y="5518150"/>
          <p14:tracePt t="111216" x="2708275" y="5545138"/>
          <p14:tracePt t="111224" x="2679700" y="5562600"/>
          <p14:tracePt t="111233" x="2671763" y="5572125"/>
          <p14:tracePt t="111240" x="2652713" y="5599113"/>
          <p14:tracePt t="111248" x="2635250" y="5608638"/>
          <p14:tracePt t="111256" x="2625725" y="5608638"/>
          <p14:tracePt t="111263" x="2616200" y="5608638"/>
          <p14:tracePt t="111272" x="2598738" y="5626100"/>
          <p14:tracePt t="111313" x="2589213" y="5626100"/>
          <p14:tracePt t="111432" x="2579688" y="5626100"/>
          <p14:tracePt t="111497" x="2579688" y="5608638"/>
          <p14:tracePt t="111521" x="2579688" y="5599113"/>
          <p14:tracePt t="111616" x="2579688" y="5589588"/>
          <p14:tracePt t="111640" x="2579688" y="5581650"/>
          <p14:tracePt t="112893" x="2570163" y="5572125"/>
          <p14:tracePt t="114856" x="2579688" y="5572125"/>
          <p14:tracePt t="114864" x="2589213" y="5572125"/>
          <p14:tracePt t="114890" x="2598738" y="5581650"/>
          <p14:tracePt t="114895" x="2598738" y="5589588"/>
          <p14:tracePt t="114921" x="2606675" y="5599113"/>
          <p14:tracePt t="114977" x="2616200" y="5599113"/>
          <p14:tracePt t="115009" x="2625725" y="5599113"/>
          <p14:tracePt t="115017" x="2643188" y="5599113"/>
          <p14:tracePt t="115041" x="2652713" y="5589588"/>
          <p14:tracePt t="115113" x="2662238" y="5589588"/>
          <p14:tracePt t="115241" x="2635250" y="5589588"/>
          <p14:tracePt t="115250" x="2589213" y="5589588"/>
          <p14:tracePt t="115257" x="2570163" y="5589588"/>
          <p14:tracePt t="115267" x="2562225" y="5589588"/>
          <p14:tracePt t="115286" x="2552700" y="558958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5.3|3|0.6"/>
</p:tagLst>
</file>

<file path=ppt/tags/tag2.xml><?xml version="1.0" encoding="utf-8"?>
<p:tagLst xmlns:a="http://schemas.openxmlformats.org/drawingml/2006/main" xmlns:r="http://schemas.openxmlformats.org/officeDocument/2006/relationships" xmlns:p="http://schemas.openxmlformats.org/presentationml/2006/main">
  <p:tag name="TIMING" val="|4.8|1.1|1.1"/>
</p:tagLst>
</file>

<file path=ppt/tags/tag3.xml><?xml version="1.0" encoding="utf-8"?>
<p:tagLst xmlns:a="http://schemas.openxmlformats.org/drawingml/2006/main" xmlns:r="http://schemas.openxmlformats.org/officeDocument/2006/relationships" xmlns:p="http://schemas.openxmlformats.org/presentationml/2006/main">
  <p:tag name="TIMING" val="|1.6|13.7|1.7"/>
</p:tagLst>
</file>

<file path=ppt/tags/tag4.xml><?xml version="1.0" encoding="utf-8"?>
<p:tagLst xmlns:a="http://schemas.openxmlformats.org/drawingml/2006/main" xmlns:r="http://schemas.openxmlformats.org/officeDocument/2006/relationships" xmlns:p="http://schemas.openxmlformats.org/presentationml/2006/main">
  <p:tag name="TIMING" val="|5.3|5.5"/>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4252</TotalTime>
  <Words>5578</Words>
  <Application>Microsoft Office PowerPoint</Application>
  <PresentationFormat>画面に合わせる (4:3)</PresentationFormat>
  <Paragraphs>668</Paragraphs>
  <Slides>33</Slides>
  <Notes>32</Notes>
  <HiddenSlides>0</HiddenSlides>
  <MMClips>33</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33</vt:i4>
      </vt:variant>
    </vt:vector>
  </HeadingPairs>
  <TitlesOfParts>
    <vt:vector size="36" baseType="lpstr">
      <vt:lpstr>Arial</vt:lpstr>
      <vt:lpstr>Calibri</vt:lpstr>
      <vt:lpstr>標準デザイン</vt:lpstr>
      <vt:lpstr>計算機構成同演習 　入出力</vt:lpstr>
      <vt:lpstr>I/O:入出力デバイス</vt:lpstr>
      <vt:lpstr>メモリマップトI/O</vt:lpstr>
      <vt:lpstr>プログラムドI/O （Isolate I/O、Separate I/O）</vt:lpstr>
      <vt:lpstr>メモリマップトI/O vs.プログラムドI/O</vt:lpstr>
      <vt:lpstr>I/Oデバイス</vt:lpstr>
      <vt:lpstr>例：UART　8251</vt:lpstr>
      <vt:lpstr>シリアル転送フォーマット</vt:lpstr>
      <vt:lpstr>コントロールレジスタと ステータスレジスタ</vt:lpstr>
      <vt:lpstr>ハンドシェイク(送信）</vt:lpstr>
      <vt:lpstr>ハンドシェイク(送信）</vt:lpstr>
      <vt:lpstr>ハンドシェイク(送信）</vt:lpstr>
      <vt:lpstr>ハンドシェイク(受信）</vt:lpstr>
      <vt:lpstr>フラグを使ってハザードを防ぐ</vt:lpstr>
      <vt:lpstr>メモリのアドレッシング</vt:lpstr>
      <vt:lpstr>バイトアドレッシング 32ビット幅の場合</vt:lpstr>
      <vt:lpstr>lb  Load Byte</vt:lpstr>
      <vt:lpstr>lbu  Load Byte Unsigned</vt:lpstr>
      <vt:lpstr>sb  store byte</vt:lpstr>
      <vt:lpstr>ミスアラインメント</vt:lpstr>
      <vt:lpstr>ミスアラインメントを許すか？</vt:lpstr>
      <vt:lpstr>例題のディスプレイ</vt:lpstr>
      <vt:lpstr>ASCIIコード</vt:lpstr>
      <vt:lpstr>例題1 otst.asm</vt:lpstr>
      <vt:lpstr>例題の入力装置</vt:lpstr>
      <vt:lpstr>例題2　iotst.asm</vt:lpstr>
      <vt:lpstr>sb用のverilog記述</vt:lpstr>
      <vt:lpstr>ALU,レジスタファイル</vt:lpstr>
      <vt:lpstr>lb用に8bitの位置を移動</vt:lpstr>
      <vt:lpstr>本日のまとめ</vt:lpstr>
      <vt:lpstr>演習1</vt:lpstr>
      <vt:lpstr>演習2</vt:lpstr>
      <vt:lpstr>PowerPoint プレゼンテーション</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天野 英晴</cp:lastModifiedBy>
  <cp:revision>134</cp:revision>
  <dcterms:created xsi:type="dcterms:W3CDTF">2012-09-21T14:05:15Z</dcterms:created>
  <dcterms:modified xsi:type="dcterms:W3CDTF">2020-11-23T05:22:13Z</dcterms:modified>
</cp:coreProperties>
</file>